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Lst>
  <p:notesMasterIdLst>
    <p:notesMasterId r:id="rId11"/>
  </p:notesMasterIdLst>
  <p:sldIdLst>
    <p:sldId id="356" r:id="rId3"/>
    <p:sldId id="347" r:id="rId4"/>
    <p:sldId id="359" r:id="rId5"/>
    <p:sldId id="301" r:id="rId6"/>
    <p:sldId id="365" r:id="rId7"/>
    <p:sldId id="358" r:id="rId8"/>
    <p:sldId id="345" r:id="rId9"/>
    <p:sldId id="258" r:id="rId10"/>
  </p:sldIdLst>
  <p:sldSz cx="9144000" cy="5143500" type="screen16x9"/>
  <p:notesSz cx="6858000" cy="9144000"/>
  <p:embeddedFontLst>
    <p:embeddedFont>
      <p:font typeface="Barrio" panose="020B0604020202020204" charset="0"/>
      <p:regular r:id="rId12"/>
    </p:embeddedFont>
    <p:embeddedFont>
      <p:font typeface="Calibri" panose="020F0502020204030204" pitchFamily="34" charset="0"/>
      <p:regular r:id="rId13"/>
      <p:bold r:id="rId14"/>
      <p:italic r:id="rId15"/>
      <p:boldItalic r:id="rId16"/>
    </p:embeddedFont>
    <p:embeddedFont>
      <p:font typeface="Catamaran" panose="00000500000000000000" pitchFamily="2" charset="0"/>
      <p:regular r:id="rId17"/>
      <p:bold r:id="rId18"/>
    </p:embeddedFont>
    <p:embeddedFont>
      <p:font typeface="Comic Sans MS" panose="030F0702030302020204" pitchFamily="66" charset="0"/>
      <p:regular r:id="rId19"/>
      <p:bold r:id="rId20"/>
      <p:italic r:id="rId21"/>
      <p:boldItalic r:id="rId22"/>
    </p:embeddedFont>
    <p:embeddedFont>
      <p:font typeface="Didact Gothic" panose="00000500000000000000" pitchFamily="2" charset="0"/>
      <p:regular r:id="rId23"/>
    </p:embeddedFont>
    <p:embeddedFont>
      <p:font typeface="Titan One" panose="02000000000000000000"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CCFF"/>
    <a:srgbClr val="4FD1FF"/>
    <a:srgbClr val="EAB200"/>
    <a:srgbClr val="FFF3CE"/>
    <a:srgbClr val="9E7800"/>
    <a:srgbClr val="C09200"/>
    <a:srgbClr val="B2B2B2"/>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snapToGrid="0">
      <p:cViewPr varScale="1">
        <p:scale>
          <a:sx n="128" d="100"/>
          <a:sy n="128" d="100"/>
        </p:scale>
        <p:origin x="85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015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Time: </a:t>
            </a:r>
            <a:r>
              <a:rPr lang="en-US"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836146"/>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828572"/>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6775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3977348"/>
            <a:ext cx="5580511" cy="791974"/>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8795"/>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2" name="Google Shape;32;p2"/>
          <p:cNvSpPr txBox="1">
            <a:spLocks noGrp="1"/>
          </p:cNvSpPr>
          <p:nvPr>
            <p:ph type="subTitle" idx="1" hasCustomPrompt="1"/>
          </p:nvPr>
        </p:nvSpPr>
        <p:spPr>
          <a:xfrm>
            <a:off x="3421864" y="3857161"/>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number</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fade">
                                      <p:cBhvr>
                                        <p:cTn id="34" dur="500"/>
                                        <p:tgtEl>
                                          <p:spTgt spid="32">
                                            <p:txEl>
                                              <p:pRg st="0" end="0"/>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5.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39" Type="http://schemas.openxmlformats.org/officeDocument/2006/relationships/hyperlink" Target="http://purplecrayoncreations.blogspot.com/2012/06/what-is-purple-crayon-creations.html" TargetMode="External"/><Relationship Id="rId21" Type="http://schemas.microsoft.com/office/2007/relationships/media" Target="../media/media11.mp3"/><Relationship Id="rId34" Type="http://schemas.openxmlformats.org/officeDocument/2006/relationships/image" Target="../media/image8.jpeg"/><Relationship Id="rId42" Type="http://schemas.openxmlformats.org/officeDocument/2006/relationships/image" Target="../media/image12.png"/><Relationship Id="rId7" Type="http://schemas.microsoft.com/office/2007/relationships/media" Target="../media/media3.mp3"/><Relationship Id="rId2" Type="http://schemas.openxmlformats.org/officeDocument/2006/relationships/audio" Target="../media/media4.mp3"/><Relationship Id="rId16" Type="http://schemas.openxmlformats.org/officeDocument/2006/relationships/audio" Target="../media/media8.mp3"/><Relationship Id="rId20" Type="http://schemas.openxmlformats.org/officeDocument/2006/relationships/audio" Target="../media/media10.mp3"/><Relationship Id="rId29" Type="http://schemas.microsoft.com/office/2007/relationships/media" Target="../media/media15.mp3"/><Relationship Id="rId41" Type="http://schemas.openxmlformats.org/officeDocument/2006/relationships/hyperlink" Target="https://amandada1.deviantart.com/art/Dog-png-276115205" TargetMode="External"/><Relationship Id="rId1" Type="http://schemas.microsoft.com/office/2007/relationships/media" Target="../media/media4.mp3"/><Relationship Id="rId6" Type="http://schemas.openxmlformats.org/officeDocument/2006/relationships/audio" Target="../media/media2.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notesSlide" Target="../notesSlides/notesSlide2.xml"/><Relationship Id="rId37" Type="http://schemas.openxmlformats.org/officeDocument/2006/relationships/hyperlink" Target="https://pixabay.com/en/beach-ball-ball-inflatable-beach-575425/" TargetMode="External"/><Relationship Id="rId40" Type="http://schemas.openxmlformats.org/officeDocument/2006/relationships/image" Target="../media/image11.png"/><Relationship Id="rId5" Type="http://schemas.microsoft.com/office/2007/relationships/media" Target="../media/media2.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media14.mp3"/><Relationship Id="rId36" Type="http://schemas.openxmlformats.org/officeDocument/2006/relationships/image" Target="../media/image9.png"/><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slideLayout" Target="../slideLayouts/slideLayout4.xml"/><Relationship Id="rId4" Type="http://schemas.openxmlformats.org/officeDocument/2006/relationships/audio" Target="../media/media1.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microsoft.com/office/2007/relationships/media" Target="../media/media14.mp3"/><Relationship Id="rId30" Type="http://schemas.openxmlformats.org/officeDocument/2006/relationships/audio" Target="../media/media15.mp3"/><Relationship Id="rId35" Type="http://schemas.openxmlformats.org/officeDocument/2006/relationships/hyperlink" Target="http://myownwritersnook.blogspot.com/2011/11/love-and-apples-will-there-ever-be.html" TargetMode="External"/><Relationship Id="rId43" Type="http://schemas.openxmlformats.org/officeDocument/2006/relationships/hyperlink" Target="http://pngimg.com/download/40783" TargetMode="External"/><Relationship Id="rId8" Type="http://schemas.openxmlformats.org/officeDocument/2006/relationships/audio" Target="../media/media3.mp3"/><Relationship Id="rId3" Type="http://schemas.microsoft.com/office/2007/relationships/media" Target="../media/media1.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openxmlformats.org/officeDocument/2006/relationships/image" Target="../media/image7.png"/><Relationship Id="rId38"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US" dirty="0"/>
              <a:t>Alphabet – A B C D E</a:t>
            </a:r>
            <a:endParaRPr lang="en-GB" dirty="0"/>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US" dirty="0"/>
              <a:t>Identify, recognize and print 5 uppercase letters.</a:t>
            </a:r>
            <a:endParaRPr lang="en-GB" dirty="0"/>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A-E flashcards</a:t>
            </a:r>
          </a:p>
          <a:p>
            <a:r>
              <a:rPr lang="en-GB" dirty="0"/>
              <a:t>A-E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 D, E.</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p:txBody>
          <a:bodyPr/>
          <a:lstStyle/>
          <a:p>
            <a:r>
              <a:rPr lang="en-GB" dirty="0"/>
              <a:t>Use this mini-lesson within your main lesson for alphabet practice.  Students should have completed the lower-case alphabet lessons before starting these upper-case alphabet lessons.</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p:txBody>
          <a:bodyPr/>
          <a:lstStyle/>
          <a:p>
            <a:r>
              <a:rPr lang="en-US" sz="4800" dirty="0"/>
              <a:t>A B C D E</a:t>
            </a:r>
            <a:endParaRPr lang="en-GB" sz="4800" dirty="0"/>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US"/>
              <a:t>© ESLKidStuff.com</a:t>
            </a:r>
            <a:endParaRPr lang="en-US"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Sing “The ABC song”</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 Start this section of the lesson with the ABC song to indicate that it’s alphabet time.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Bring everyone’s attention to this slide and play the song.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Encourage everyone to clap along as you sing – after a few classes everyone will be able to sing along with you.</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Lyrics for “The ABC song”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A B C D E F 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H I J K L M 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O P Q R S T U</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V W and X Y Z</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I can sing my ABCs,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Won’t you sing along with me?</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cs typeface="Arial"/>
                  <a:sym typeface="Arial"/>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a:sym typeface="Arial"/>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90732"/>
            <a:ext cx="772590" cy="923330"/>
            <a:chOff x="1192849" y="790732"/>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233298" y="790732"/>
              <a:ext cx="69121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02511" y="827752"/>
              <a:ext cx="62068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819823"/>
            <a:ext cx="772590" cy="923330"/>
            <a:chOff x="2844901" y="81982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07086" y="819823"/>
              <a:ext cx="6014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0442"/>
            <a:ext cx="772590" cy="923330"/>
            <a:chOff x="3669832" y="820442"/>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51747" y="820442"/>
              <a:ext cx="68480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827711"/>
            <a:ext cx="772590" cy="923330"/>
            <a:chOff x="4491724" y="82771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557405" y="827711"/>
              <a:ext cx="61747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22433" y="819078"/>
              <a:ext cx="6046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816868"/>
            <a:ext cx="772590" cy="923330"/>
            <a:chOff x="6143776" y="816868"/>
            <a:chExt cx="772590" cy="923330"/>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189326" y="816868"/>
              <a:ext cx="6559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25167" y="1844629"/>
              <a:ext cx="71686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H</a:t>
              </a: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128914" y="1832395"/>
              <a:ext cx="5629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I</a:t>
              </a: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853754"/>
            <a:ext cx="772590" cy="923330"/>
            <a:chOff x="2842451" y="1853754"/>
            <a:chExt cx="772590" cy="923330"/>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2906211" y="1853754"/>
              <a:ext cx="64472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40468" y="1844629"/>
              <a:ext cx="60785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17177" y="1845028"/>
              <a:ext cx="56618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05603" y="1805646"/>
            <a:ext cx="795411" cy="923330"/>
            <a:chOff x="5305603" y="1805646"/>
            <a:chExt cx="795411"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05603" y="1805646"/>
              <a:ext cx="79541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37097"/>
            <a:ext cx="772590" cy="923330"/>
            <a:chOff x="6141326" y="1837097"/>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163136" y="1837097"/>
              <a:ext cx="73610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66336"/>
            <a:ext cx="772590" cy="923330"/>
            <a:chOff x="1190399" y="2866336"/>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207433" y="2866336"/>
              <a:ext cx="73770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O</a:t>
              </a: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875363"/>
            <a:ext cx="772590" cy="923330"/>
            <a:chOff x="2019579" y="2875363"/>
            <a:chExt cx="772590" cy="923330"/>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64383" y="287536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P</a:t>
              </a: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22614" y="2852608"/>
            <a:ext cx="792427" cy="923330"/>
            <a:chOff x="2822614" y="2852608"/>
            <a:chExt cx="792427" cy="923330"/>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822614" y="2852608"/>
              <a:ext cx="79220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55954"/>
            <a:ext cx="772590" cy="923330"/>
            <a:chOff x="3667382" y="285595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758336" y="2855954"/>
              <a:ext cx="61908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59594"/>
            <a:ext cx="772590" cy="923330"/>
            <a:chOff x="4489274" y="2859594"/>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538224" y="2859594"/>
              <a:ext cx="66556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901640"/>
            <a:ext cx="772590" cy="923330"/>
            <a:chOff x="5316395" y="290164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360703" y="2901640"/>
              <a:ext cx="6559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82396"/>
            <a:ext cx="772590" cy="923330"/>
            <a:chOff x="6141326" y="288239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185680" y="2882396"/>
              <a:ext cx="69442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913952"/>
            <a:ext cx="772590" cy="923330"/>
            <a:chOff x="1184375" y="391395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252876" y="3913952"/>
              <a:ext cx="63511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V</a:t>
              </a: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774560" y="3932702"/>
            <a:ext cx="904415" cy="923330"/>
            <a:chOff x="1940629" y="3932702"/>
            <a:chExt cx="904415"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1940629" y="3932702"/>
              <a:ext cx="90441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W</a:t>
              </a: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87655"/>
            <a:ext cx="772590" cy="923330"/>
            <a:chOff x="4491724" y="3887655"/>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26059" y="3887655"/>
              <a:ext cx="68640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915903"/>
            <a:ext cx="772590" cy="923330"/>
            <a:chOff x="5316655" y="3915903"/>
            <a:chExt cx="772590" cy="923330"/>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05033" y="3915903"/>
              <a:ext cx="62389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88225"/>
            <a:ext cx="772590" cy="923330"/>
            <a:chOff x="6138547" y="388822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5400" b="0" i="0" u="none" strike="noStrike" kern="0" cap="none" spc="0" normalizeH="0" baseline="0" noProof="0" dirty="0">
                <a:ln>
                  <a:noFill/>
                </a:ln>
                <a:solidFill>
                  <a:srgbClr val="FFFFFF"/>
                </a:solidFill>
                <a:effectLst/>
                <a:uLnTx/>
                <a:uFillTx/>
                <a:latin typeface="Comic Sans MS" panose="030F0702030302020204" pitchFamily="66" charset="0"/>
                <a:ea typeface="+mn-ea"/>
                <a:cs typeface="+mn-cs"/>
                <a:sym typeface="Arial"/>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194984" y="3888225"/>
              <a:ext cx="66556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45608" y="1145896"/>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498218" y="1498033"/>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18825" y="147304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Match the letters</a:t>
              </a:r>
            </a:p>
            <a:p>
              <a:pPr lvl="0">
                <a:buClrTx/>
                <a:defRPr/>
              </a:pPr>
              <a:r>
                <a:rPr lang="en-US" sz="1000" dirty="0">
                  <a:solidFill>
                    <a:sysClr val="windowText" lastClr="000000"/>
                  </a:solidFill>
                  <a:latin typeface="Calibri" panose="020F0502020204030204" pitchFamily="34" charset="0"/>
                </a:rPr>
                <a:t>Your students have already studied the lower-case letters of the alphabet, so they will find matching the uppercase letters quite easy – you’ll be surprised!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Press space to start.  Ask your students to match the first letter – then click space to show the answer.</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Continue for all the letters.</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93365" y="479547"/>
            <a:ext cx="406518" cy="406518"/>
          </a:xfrm>
          <a:prstGeom prst="rect">
            <a:avLst/>
          </a:prstGeom>
        </p:spPr>
      </p:pic>
      <p:grpSp>
        <p:nvGrpSpPr>
          <p:cNvPr id="61" name="Group 60">
            <a:extLst>
              <a:ext uri="{FF2B5EF4-FFF2-40B4-BE49-F238E27FC236}">
                <a16:creationId xmlns:a16="http://schemas.microsoft.com/office/drawing/2014/main" id="{F31DF983-C2CD-4A47-B8CB-8EC54B76AD13}"/>
              </a:ext>
            </a:extLst>
          </p:cNvPr>
          <p:cNvGrpSpPr/>
          <p:nvPr/>
        </p:nvGrpSpPr>
        <p:grpSpPr>
          <a:xfrm>
            <a:off x="4867733" y="189801"/>
            <a:ext cx="772590" cy="1015663"/>
            <a:chOff x="1192849" y="782397"/>
            <a:chExt cx="772590" cy="1015663"/>
          </a:xfrm>
        </p:grpSpPr>
        <p:sp>
          <p:nvSpPr>
            <p:cNvPr id="62" name="Oval 61">
              <a:extLst>
                <a:ext uri="{FF2B5EF4-FFF2-40B4-BE49-F238E27FC236}">
                  <a16:creationId xmlns:a16="http://schemas.microsoft.com/office/drawing/2014/main" id="{B8D9BEE7-CD21-41B0-B784-B9BD065F35B1}"/>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3" name="TextBox 62">
              <a:extLst>
                <a:ext uri="{FF2B5EF4-FFF2-40B4-BE49-F238E27FC236}">
                  <a16:creationId xmlns:a16="http://schemas.microsoft.com/office/drawing/2014/main" id="{D0C18E57-5AE3-4D2B-99C4-9546EB42A2AA}"/>
                </a:ext>
              </a:extLst>
            </p:cNvPr>
            <p:cNvSpPr txBox="1"/>
            <p:nvPr/>
          </p:nvSpPr>
          <p:spPr>
            <a:xfrm>
              <a:off x="1231833" y="782397"/>
              <a:ext cx="66556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grpSp>
        <p:nvGrpSpPr>
          <p:cNvPr id="64" name="Group 63">
            <a:extLst>
              <a:ext uri="{FF2B5EF4-FFF2-40B4-BE49-F238E27FC236}">
                <a16:creationId xmlns:a16="http://schemas.microsoft.com/office/drawing/2014/main" id="{F8A41569-76FB-4487-A4D5-248D7E96D281}"/>
              </a:ext>
            </a:extLst>
          </p:cNvPr>
          <p:cNvGrpSpPr/>
          <p:nvPr/>
        </p:nvGrpSpPr>
        <p:grpSpPr>
          <a:xfrm>
            <a:off x="4862274" y="1106206"/>
            <a:ext cx="772590" cy="1015663"/>
            <a:chOff x="1192849" y="789541"/>
            <a:chExt cx="772590" cy="1015663"/>
          </a:xfrm>
        </p:grpSpPr>
        <p:sp>
          <p:nvSpPr>
            <p:cNvPr id="65" name="Oval 64">
              <a:extLst>
                <a:ext uri="{FF2B5EF4-FFF2-40B4-BE49-F238E27FC236}">
                  <a16:creationId xmlns:a16="http://schemas.microsoft.com/office/drawing/2014/main" id="{14B409DF-686D-43A1-8C08-45F4739D40B1}"/>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6" name="TextBox 65">
              <a:extLst>
                <a:ext uri="{FF2B5EF4-FFF2-40B4-BE49-F238E27FC236}">
                  <a16:creationId xmlns:a16="http://schemas.microsoft.com/office/drawing/2014/main" id="{9FE12A7C-08DB-4681-9FDF-37F28ED01016}"/>
                </a:ext>
              </a:extLst>
            </p:cNvPr>
            <p:cNvSpPr txBox="1"/>
            <p:nvPr/>
          </p:nvSpPr>
          <p:spPr>
            <a:xfrm>
              <a:off x="1226362" y="789541"/>
              <a:ext cx="6479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grpSp>
        <p:nvGrpSpPr>
          <p:cNvPr id="67" name="Group 66">
            <a:extLst>
              <a:ext uri="{FF2B5EF4-FFF2-40B4-BE49-F238E27FC236}">
                <a16:creationId xmlns:a16="http://schemas.microsoft.com/office/drawing/2014/main" id="{2D4040DF-9EDD-46F5-8130-0B04E7C03D92}"/>
              </a:ext>
            </a:extLst>
          </p:cNvPr>
          <p:cNvGrpSpPr/>
          <p:nvPr/>
        </p:nvGrpSpPr>
        <p:grpSpPr>
          <a:xfrm>
            <a:off x="4862274" y="1969517"/>
            <a:ext cx="772590" cy="1015663"/>
            <a:chOff x="1192849" y="739533"/>
            <a:chExt cx="772590" cy="1015663"/>
          </a:xfrm>
        </p:grpSpPr>
        <p:sp>
          <p:nvSpPr>
            <p:cNvPr id="68" name="Oval 67">
              <a:extLst>
                <a:ext uri="{FF2B5EF4-FFF2-40B4-BE49-F238E27FC236}">
                  <a16:creationId xmlns:a16="http://schemas.microsoft.com/office/drawing/2014/main" id="{76877D29-02CA-4DB5-B287-272D210B358B}"/>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69" name="TextBox 68">
              <a:extLst>
                <a:ext uri="{FF2B5EF4-FFF2-40B4-BE49-F238E27FC236}">
                  <a16:creationId xmlns:a16="http://schemas.microsoft.com/office/drawing/2014/main" id="{53079921-4147-453F-BB02-79CD32F28712}"/>
                </a:ext>
              </a:extLst>
            </p:cNvPr>
            <p:cNvSpPr txBox="1"/>
            <p:nvPr/>
          </p:nvSpPr>
          <p:spPr>
            <a:xfrm>
              <a:off x="1205246" y="739533"/>
              <a:ext cx="74731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grpSp>
        <p:nvGrpSpPr>
          <p:cNvPr id="70" name="Group 69">
            <a:extLst>
              <a:ext uri="{FF2B5EF4-FFF2-40B4-BE49-F238E27FC236}">
                <a16:creationId xmlns:a16="http://schemas.microsoft.com/office/drawing/2014/main" id="{78B8DAB8-54DD-4A60-993C-1A55CD4F1D5C}"/>
              </a:ext>
            </a:extLst>
          </p:cNvPr>
          <p:cNvGrpSpPr/>
          <p:nvPr/>
        </p:nvGrpSpPr>
        <p:grpSpPr>
          <a:xfrm>
            <a:off x="4865004" y="2921514"/>
            <a:ext cx="791428" cy="1015663"/>
            <a:chOff x="1192849" y="775254"/>
            <a:chExt cx="791428" cy="1015663"/>
          </a:xfrm>
        </p:grpSpPr>
        <p:sp>
          <p:nvSpPr>
            <p:cNvPr id="71" name="Oval 70">
              <a:extLst>
                <a:ext uri="{FF2B5EF4-FFF2-40B4-BE49-F238E27FC236}">
                  <a16:creationId xmlns:a16="http://schemas.microsoft.com/office/drawing/2014/main" id="{D18E383A-0AC6-4F9A-90D1-CE5D46879C02}"/>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2" name="TextBox 71">
              <a:extLst>
                <a:ext uri="{FF2B5EF4-FFF2-40B4-BE49-F238E27FC236}">
                  <a16:creationId xmlns:a16="http://schemas.microsoft.com/office/drawing/2014/main" id="{3AB116C2-DC81-48C5-A96F-71E05730F001}"/>
                </a:ext>
              </a:extLst>
            </p:cNvPr>
            <p:cNvSpPr txBox="1"/>
            <p:nvPr/>
          </p:nvSpPr>
          <p:spPr>
            <a:xfrm>
              <a:off x="1244972" y="775254"/>
              <a:ext cx="739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grpSp>
        <p:nvGrpSpPr>
          <p:cNvPr id="73" name="Group 72">
            <a:extLst>
              <a:ext uri="{FF2B5EF4-FFF2-40B4-BE49-F238E27FC236}">
                <a16:creationId xmlns:a16="http://schemas.microsoft.com/office/drawing/2014/main" id="{F8A2885F-A18E-4AC4-B34D-E5CB436AE56A}"/>
              </a:ext>
            </a:extLst>
          </p:cNvPr>
          <p:cNvGrpSpPr/>
          <p:nvPr/>
        </p:nvGrpSpPr>
        <p:grpSpPr>
          <a:xfrm>
            <a:off x="4865004" y="3828286"/>
            <a:ext cx="772590" cy="1015663"/>
            <a:chOff x="1192849" y="768108"/>
            <a:chExt cx="772590" cy="1015663"/>
          </a:xfrm>
        </p:grpSpPr>
        <p:sp>
          <p:nvSpPr>
            <p:cNvPr id="74" name="Oval 73">
              <a:extLst>
                <a:ext uri="{FF2B5EF4-FFF2-40B4-BE49-F238E27FC236}">
                  <a16:creationId xmlns:a16="http://schemas.microsoft.com/office/drawing/2014/main" id="{91C9B74F-E96B-4AE3-8C53-6EFCA3D38597}"/>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5" name="TextBox 74">
              <a:extLst>
                <a:ext uri="{FF2B5EF4-FFF2-40B4-BE49-F238E27FC236}">
                  <a16:creationId xmlns:a16="http://schemas.microsoft.com/office/drawing/2014/main" id="{5416E431-70BF-4C7C-992F-EB5DF935D1DB}"/>
                </a:ext>
              </a:extLst>
            </p:cNvPr>
            <p:cNvSpPr txBox="1"/>
            <p:nvPr/>
          </p:nvSpPr>
          <p:spPr>
            <a:xfrm>
              <a:off x="1272293" y="768108"/>
              <a:ext cx="67037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grpSp>
        <p:nvGrpSpPr>
          <p:cNvPr id="76" name="Group 75">
            <a:extLst>
              <a:ext uri="{FF2B5EF4-FFF2-40B4-BE49-F238E27FC236}">
                <a16:creationId xmlns:a16="http://schemas.microsoft.com/office/drawing/2014/main" id="{D72E6E76-00A2-4833-B4BC-8BAB60B828CC}"/>
              </a:ext>
            </a:extLst>
          </p:cNvPr>
          <p:cNvGrpSpPr/>
          <p:nvPr/>
        </p:nvGrpSpPr>
        <p:grpSpPr>
          <a:xfrm>
            <a:off x="1605871" y="82642"/>
            <a:ext cx="772590" cy="1015663"/>
            <a:chOff x="1192849" y="675238"/>
            <a:chExt cx="772590" cy="1015663"/>
          </a:xfrm>
        </p:grpSpPr>
        <p:sp>
          <p:nvSpPr>
            <p:cNvPr id="77" name="Oval 76">
              <a:extLst>
                <a:ext uri="{FF2B5EF4-FFF2-40B4-BE49-F238E27FC236}">
                  <a16:creationId xmlns:a16="http://schemas.microsoft.com/office/drawing/2014/main" id="{712B1408-78B6-44F8-9AD4-8C4D41980F77}"/>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8" name="TextBox 77">
              <a:extLst>
                <a:ext uri="{FF2B5EF4-FFF2-40B4-BE49-F238E27FC236}">
                  <a16:creationId xmlns:a16="http://schemas.microsoft.com/office/drawing/2014/main" id="{F47D4CC3-E5D6-4FA3-98FB-C7A2BC0212DA}"/>
                </a:ext>
              </a:extLst>
            </p:cNvPr>
            <p:cNvSpPr txBox="1"/>
            <p:nvPr/>
          </p:nvSpPr>
          <p:spPr>
            <a:xfrm>
              <a:off x="1282258" y="675238"/>
              <a:ext cx="5790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grpSp>
        <p:nvGrpSpPr>
          <p:cNvPr id="79" name="Group 78">
            <a:extLst>
              <a:ext uri="{FF2B5EF4-FFF2-40B4-BE49-F238E27FC236}">
                <a16:creationId xmlns:a16="http://schemas.microsoft.com/office/drawing/2014/main" id="{D4DB6E98-763B-468C-B1B7-00448F35E2DE}"/>
              </a:ext>
            </a:extLst>
          </p:cNvPr>
          <p:cNvGrpSpPr/>
          <p:nvPr/>
        </p:nvGrpSpPr>
        <p:grpSpPr>
          <a:xfrm>
            <a:off x="1600412" y="1099063"/>
            <a:ext cx="772590" cy="1015663"/>
            <a:chOff x="1192849" y="782398"/>
            <a:chExt cx="772590" cy="1015663"/>
          </a:xfrm>
        </p:grpSpPr>
        <p:sp>
          <p:nvSpPr>
            <p:cNvPr id="80" name="Oval 79">
              <a:extLst>
                <a:ext uri="{FF2B5EF4-FFF2-40B4-BE49-F238E27FC236}">
                  <a16:creationId xmlns:a16="http://schemas.microsoft.com/office/drawing/2014/main" id="{7673E356-0683-4D14-ABF9-839ABDBE528C}"/>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1" name="TextBox 80">
              <a:extLst>
                <a:ext uri="{FF2B5EF4-FFF2-40B4-BE49-F238E27FC236}">
                  <a16:creationId xmlns:a16="http://schemas.microsoft.com/office/drawing/2014/main" id="{5990C4F0-7C87-4D8A-9713-F9406F8FF99D}"/>
                </a:ext>
              </a:extLst>
            </p:cNvPr>
            <p:cNvSpPr txBox="1"/>
            <p:nvPr/>
          </p:nvSpPr>
          <p:spPr>
            <a:xfrm>
              <a:off x="1293863" y="782398"/>
              <a:ext cx="64152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grpSp>
        <p:nvGrpSpPr>
          <p:cNvPr id="82" name="Group 81">
            <a:extLst>
              <a:ext uri="{FF2B5EF4-FFF2-40B4-BE49-F238E27FC236}">
                <a16:creationId xmlns:a16="http://schemas.microsoft.com/office/drawing/2014/main" id="{CC84E32E-67FE-40E9-9C71-2B259E0488C4}"/>
              </a:ext>
            </a:extLst>
          </p:cNvPr>
          <p:cNvGrpSpPr/>
          <p:nvPr/>
        </p:nvGrpSpPr>
        <p:grpSpPr>
          <a:xfrm>
            <a:off x="1600412" y="1919508"/>
            <a:ext cx="772590" cy="1015663"/>
            <a:chOff x="1192849" y="689524"/>
            <a:chExt cx="772590" cy="1015663"/>
          </a:xfrm>
        </p:grpSpPr>
        <p:sp>
          <p:nvSpPr>
            <p:cNvPr id="83" name="Oval 82">
              <a:extLst>
                <a:ext uri="{FF2B5EF4-FFF2-40B4-BE49-F238E27FC236}">
                  <a16:creationId xmlns:a16="http://schemas.microsoft.com/office/drawing/2014/main" id="{137A0711-F24F-4BBF-A8C8-DF4A5593C4D8}"/>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4" name="TextBox 83">
              <a:extLst>
                <a:ext uri="{FF2B5EF4-FFF2-40B4-BE49-F238E27FC236}">
                  <a16:creationId xmlns:a16="http://schemas.microsoft.com/office/drawing/2014/main" id="{5812BC2B-2383-4941-8C4A-73AAA458B806}"/>
                </a:ext>
              </a:extLst>
            </p:cNvPr>
            <p:cNvSpPr txBox="1"/>
            <p:nvPr/>
          </p:nvSpPr>
          <p:spPr>
            <a:xfrm>
              <a:off x="1267168" y="689524"/>
              <a:ext cx="580608"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grpSp>
        <p:nvGrpSpPr>
          <p:cNvPr id="85" name="Group 84">
            <a:extLst>
              <a:ext uri="{FF2B5EF4-FFF2-40B4-BE49-F238E27FC236}">
                <a16:creationId xmlns:a16="http://schemas.microsoft.com/office/drawing/2014/main" id="{2C2A8EB1-989B-40FC-A8FF-8973BACAE9C0}"/>
              </a:ext>
            </a:extLst>
          </p:cNvPr>
          <p:cNvGrpSpPr/>
          <p:nvPr/>
        </p:nvGrpSpPr>
        <p:grpSpPr>
          <a:xfrm>
            <a:off x="1603142" y="2935800"/>
            <a:ext cx="772590" cy="1015663"/>
            <a:chOff x="1192849" y="789540"/>
            <a:chExt cx="772590" cy="1015663"/>
          </a:xfrm>
        </p:grpSpPr>
        <p:sp>
          <p:nvSpPr>
            <p:cNvPr id="86" name="Oval 85">
              <a:extLst>
                <a:ext uri="{FF2B5EF4-FFF2-40B4-BE49-F238E27FC236}">
                  <a16:creationId xmlns:a16="http://schemas.microsoft.com/office/drawing/2014/main" id="{76F87531-FBF7-4B78-AEB7-EB2BF6467A6F}"/>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87" name="TextBox 86">
              <a:extLst>
                <a:ext uri="{FF2B5EF4-FFF2-40B4-BE49-F238E27FC236}">
                  <a16:creationId xmlns:a16="http://schemas.microsoft.com/office/drawing/2014/main" id="{E359C213-0D03-4C85-B21C-5C90B7BE2261}"/>
                </a:ext>
              </a:extLst>
            </p:cNvPr>
            <p:cNvSpPr txBox="1"/>
            <p:nvPr/>
          </p:nvSpPr>
          <p:spPr>
            <a:xfrm>
              <a:off x="1239116" y="789540"/>
              <a:ext cx="63671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grpSp>
        <p:nvGrpSpPr>
          <p:cNvPr id="88" name="Group 87">
            <a:extLst>
              <a:ext uri="{FF2B5EF4-FFF2-40B4-BE49-F238E27FC236}">
                <a16:creationId xmlns:a16="http://schemas.microsoft.com/office/drawing/2014/main" id="{459964B8-38A5-404A-8A45-C7C606C25860}"/>
              </a:ext>
            </a:extLst>
          </p:cNvPr>
          <p:cNvGrpSpPr/>
          <p:nvPr/>
        </p:nvGrpSpPr>
        <p:grpSpPr>
          <a:xfrm>
            <a:off x="1603142" y="3749703"/>
            <a:ext cx="772590" cy="1015663"/>
            <a:chOff x="1192849" y="689525"/>
            <a:chExt cx="772590" cy="1015663"/>
          </a:xfrm>
        </p:grpSpPr>
        <p:sp>
          <p:nvSpPr>
            <p:cNvPr id="89" name="Oval 88">
              <a:extLst>
                <a:ext uri="{FF2B5EF4-FFF2-40B4-BE49-F238E27FC236}">
                  <a16:creationId xmlns:a16="http://schemas.microsoft.com/office/drawing/2014/main" id="{90A1517A-2783-4906-AC88-C08CA3BE7C9D}"/>
                </a:ext>
              </a:extLst>
            </p:cNvPr>
            <p:cNvSpPr/>
            <p:nvPr/>
          </p:nvSpPr>
          <p:spPr>
            <a:xfrm>
              <a:off x="1192849" y="876206"/>
              <a:ext cx="772590" cy="772589"/>
            </a:xfrm>
            <a:prstGeom prst="ellipse">
              <a:avLst/>
            </a:prstGeom>
            <a:solidFill>
              <a:srgbClr val="FF6D6D"/>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90" name="TextBox 89">
              <a:extLst>
                <a:ext uri="{FF2B5EF4-FFF2-40B4-BE49-F238E27FC236}">
                  <a16:creationId xmlns:a16="http://schemas.microsoft.com/office/drawing/2014/main" id="{4217E35D-3B82-44F7-9979-AE06FF2BA49D}"/>
                </a:ext>
              </a:extLst>
            </p:cNvPr>
            <p:cNvSpPr txBox="1"/>
            <p:nvPr/>
          </p:nvSpPr>
          <p:spPr>
            <a:xfrm>
              <a:off x="1268632" y="689525"/>
              <a:ext cx="60625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pic>
        <p:nvPicPr>
          <p:cNvPr id="91" name="b-letter-US">
            <a:hlinkClick r:id="" action="ppaction://media"/>
            <a:extLst>
              <a:ext uri="{FF2B5EF4-FFF2-40B4-BE49-F238E27FC236}">
                <a16:creationId xmlns:a16="http://schemas.microsoft.com/office/drawing/2014/main" id="{CF387C6D-27AA-469D-A1E0-B8CA60384E8F}"/>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47853" y="1376549"/>
            <a:ext cx="406518" cy="406518"/>
          </a:xfrm>
          <a:prstGeom prst="rect">
            <a:avLst/>
          </a:prstGeom>
        </p:spPr>
      </p:pic>
      <p:pic>
        <p:nvPicPr>
          <p:cNvPr id="92" name="c-letter-US">
            <a:hlinkClick r:id="" action="ppaction://media"/>
            <a:extLst>
              <a:ext uri="{FF2B5EF4-FFF2-40B4-BE49-F238E27FC236}">
                <a16:creationId xmlns:a16="http://schemas.microsoft.com/office/drawing/2014/main" id="{68E62717-76BF-46B5-884A-690DB017D82B}"/>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93365" y="2273551"/>
            <a:ext cx="406518" cy="406518"/>
          </a:xfrm>
          <a:prstGeom prst="rect">
            <a:avLst/>
          </a:prstGeom>
        </p:spPr>
      </p:pic>
      <p:pic>
        <p:nvPicPr>
          <p:cNvPr id="93" name="d-letter-US">
            <a:hlinkClick r:id="" action="ppaction://media"/>
            <a:extLst>
              <a:ext uri="{FF2B5EF4-FFF2-40B4-BE49-F238E27FC236}">
                <a16:creationId xmlns:a16="http://schemas.microsoft.com/office/drawing/2014/main" id="{EC7E0D16-E377-4A34-9694-ED63B87DEDAD}"/>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988155" y="3205500"/>
            <a:ext cx="406520" cy="406520"/>
          </a:xfrm>
          <a:prstGeom prst="rect">
            <a:avLst/>
          </a:prstGeom>
        </p:spPr>
      </p:pic>
      <p:pic>
        <p:nvPicPr>
          <p:cNvPr id="94" name="e-letter-US">
            <a:hlinkClick r:id="" action="ppaction://media"/>
            <a:extLst>
              <a:ext uri="{FF2B5EF4-FFF2-40B4-BE49-F238E27FC236}">
                <a16:creationId xmlns:a16="http://schemas.microsoft.com/office/drawing/2014/main" id="{56389DFC-5472-4B57-9DFD-EB17E854D9A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988155" y="4119419"/>
            <a:ext cx="406518" cy="406518"/>
          </a:xfrm>
          <a:prstGeom prst="rect">
            <a:avLst/>
          </a:prstGeom>
        </p:spPr>
      </p:pic>
      <p:cxnSp>
        <p:nvCxnSpPr>
          <p:cNvPr id="12" name="Straight Connector 11">
            <a:extLst>
              <a:ext uri="{FF2B5EF4-FFF2-40B4-BE49-F238E27FC236}">
                <a16:creationId xmlns:a16="http://schemas.microsoft.com/office/drawing/2014/main" id="{0CE502FC-52AD-4F0C-A453-B603354289B4}"/>
              </a:ext>
            </a:extLst>
          </p:cNvPr>
          <p:cNvCxnSpPr>
            <a:cxnSpLocks/>
            <a:stCxn id="77" idx="6"/>
            <a:endCxn id="68" idx="2"/>
          </p:cNvCxnSpPr>
          <p:nvPr/>
        </p:nvCxnSpPr>
        <p:spPr>
          <a:xfrm>
            <a:off x="2378461" y="669905"/>
            <a:ext cx="2483813" cy="182258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5" name="a-letter-US">
            <a:hlinkClick r:id="" action="ppaction://media"/>
            <a:extLst>
              <a:ext uri="{FF2B5EF4-FFF2-40B4-BE49-F238E27FC236}">
                <a16:creationId xmlns:a16="http://schemas.microsoft.com/office/drawing/2014/main" id="{0882584A-9F54-4776-8C60-DE981005918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942942" y="2289225"/>
            <a:ext cx="406518" cy="406518"/>
          </a:xfrm>
          <a:prstGeom prst="rect">
            <a:avLst/>
          </a:prstGeom>
        </p:spPr>
      </p:pic>
      <p:cxnSp>
        <p:nvCxnSpPr>
          <p:cNvPr id="96" name="Straight Connector 95">
            <a:extLst>
              <a:ext uri="{FF2B5EF4-FFF2-40B4-BE49-F238E27FC236}">
                <a16:creationId xmlns:a16="http://schemas.microsoft.com/office/drawing/2014/main" id="{AC6CED93-80E5-4D0D-8BE3-FAB9FD04B556}"/>
              </a:ext>
            </a:extLst>
          </p:cNvPr>
          <p:cNvCxnSpPr>
            <a:cxnSpLocks/>
            <a:endCxn id="74" idx="2"/>
          </p:cNvCxnSpPr>
          <p:nvPr/>
        </p:nvCxnSpPr>
        <p:spPr>
          <a:xfrm>
            <a:off x="2373865" y="1565520"/>
            <a:ext cx="2491139" cy="27571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8" name="b-letter-US">
            <a:hlinkClick r:id="" action="ppaction://media"/>
            <a:extLst>
              <a:ext uri="{FF2B5EF4-FFF2-40B4-BE49-F238E27FC236}">
                <a16:creationId xmlns:a16="http://schemas.microsoft.com/office/drawing/2014/main" id="{95A3BE99-D15C-4FB5-871F-81224702C634}"/>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941761" y="4120515"/>
            <a:ext cx="406518" cy="406518"/>
          </a:xfrm>
          <a:prstGeom prst="rect">
            <a:avLst/>
          </a:prstGeom>
        </p:spPr>
      </p:pic>
      <p:cxnSp>
        <p:nvCxnSpPr>
          <p:cNvPr id="99" name="Straight Connector 98">
            <a:extLst>
              <a:ext uri="{FF2B5EF4-FFF2-40B4-BE49-F238E27FC236}">
                <a16:creationId xmlns:a16="http://schemas.microsoft.com/office/drawing/2014/main" id="{15096A0C-0752-4F1C-875A-9D9FA55A4201}"/>
              </a:ext>
            </a:extLst>
          </p:cNvPr>
          <p:cNvCxnSpPr>
            <a:cxnSpLocks/>
            <a:stCxn id="83" idx="6"/>
            <a:endCxn id="65" idx="2"/>
          </p:cNvCxnSpPr>
          <p:nvPr/>
        </p:nvCxnSpPr>
        <p:spPr>
          <a:xfrm flipV="1">
            <a:off x="2373002" y="1579166"/>
            <a:ext cx="2489272" cy="9133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 name="c-letter-US">
            <a:hlinkClick r:id="" action="ppaction://media"/>
            <a:extLst>
              <a:ext uri="{FF2B5EF4-FFF2-40B4-BE49-F238E27FC236}">
                <a16:creationId xmlns:a16="http://schemas.microsoft.com/office/drawing/2014/main" id="{D80096A3-B460-45AD-B3A4-EC42361F0519}"/>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941761" y="1381896"/>
            <a:ext cx="406518" cy="406518"/>
          </a:xfrm>
          <a:prstGeom prst="rect">
            <a:avLst/>
          </a:prstGeom>
        </p:spPr>
      </p:pic>
      <p:cxnSp>
        <p:nvCxnSpPr>
          <p:cNvPr id="103" name="Straight Connector 102">
            <a:extLst>
              <a:ext uri="{FF2B5EF4-FFF2-40B4-BE49-F238E27FC236}">
                <a16:creationId xmlns:a16="http://schemas.microsoft.com/office/drawing/2014/main" id="{919B1491-FC5D-467D-9277-3E55828CC7A6}"/>
              </a:ext>
            </a:extLst>
          </p:cNvPr>
          <p:cNvCxnSpPr>
            <a:cxnSpLocks/>
            <a:stCxn id="86" idx="6"/>
            <a:endCxn id="71" idx="2"/>
          </p:cNvCxnSpPr>
          <p:nvPr/>
        </p:nvCxnSpPr>
        <p:spPr>
          <a:xfrm>
            <a:off x="2375732" y="3408761"/>
            <a:ext cx="248927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6" name="d-letter-US">
            <a:hlinkClick r:id="" action="ppaction://media"/>
            <a:extLst>
              <a:ext uri="{FF2B5EF4-FFF2-40B4-BE49-F238E27FC236}">
                <a16:creationId xmlns:a16="http://schemas.microsoft.com/office/drawing/2014/main" id="{D9FA795E-4121-409E-8FEF-2125390AD159}"/>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5940066" y="3196554"/>
            <a:ext cx="406520" cy="406520"/>
          </a:xfrm>
          <a:prstGeom prst="rect">
            <a:avLst/>
          </a:prstGeom>
        </p:spPr>
      </p:pic>
      <p:cxnSp>
        <p:nvCxnSpPr>
          <p:cNvPr id="107" name="Straight Connector 106">
            <a:extLst>
              <a:ext uri="{FF2B5EF4-FFF2-40B4-BE49-F238E27FC236}">
                <a16:creationId xmlns:a16="http://schemas.microsoft.com/office/drawing/2014/main" id="{9086D55C-3398-4B87-832E-DC1FA3A4DF8D}"/>
              </a:ext>
            </a:extLst>
          </p:cNvPr>
          <p:cNvCxnSpPr>
            <a:cxnSpLocks/>
            <a:endCxn id="62" idx="2"/>
          </p:cNvCxnSpPr>
          <p:nvPr/>
        </p:nvCxnSpPr>
        <p:spPr>
          <a:xfrm flipV="1">
            <a:off x="2373002" y="669905"/>
            <a:ext cx="2494731" cy="365277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9" name="e-letter-US">
            <a:hlinkClick r:id="" action="ppaction://media"/>
            <a:extLst>
              <a:ext uri="{FF2B5EF4-FFF2-40B4-BE49-F238E27FC236}">
                <a16:creationId xmlns:a16="http://schemas.microsoft.com/office/drawing/2014/main" id="{55F969E7-79F1-44C7-B1AF-3E509DA33280}"/>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5940066" y="424931"/>
            <a:ext cx="406518" cy="406518"/>
          </a:xfrm>
          <a:prstGeom prst="rect">
            <a:avLst/>
          </a:prstGeom>
        </p:spPr>
      </p:pic>
      <p:grpSp>
        <p:nvGrpSpPr>
          <p:cNvPr id="131" name="Group 130">
            <a:extLst>
              <a:ext uri="{FF2B5EF4-FFF2-40B4-BE49-F238E27FC236}">
                <a16:creationId xmlns:a16="http://schemas.microsoft.com/office/drawing/2014/main" id="{B961FAFF-072D-4C04-B889-14EE029570C9}"/>
              </a:ext>
            </a:extLst>
          </p:cNvPr>
          <p:cNvGrpSpPr/>
          <p:nvPr/>
        </p:nvGrpSpPr>
        <p:grpSpPr>
          <a:xfrm>
            <a:off x="1038163" y="1175157"/>
            <a:ext cx="5050844" cy="2687046"/>
            <a:chOff x="1818543" y="1380546"/>
            <a:chExt cx="5050844" cy="2687046"/>
          </a:xfrm>
        </p:grpSpPr>
        <p:sp>
          <p:nvSpPr>
            <p:cNvPr id="132" name="Rectangle: Rounded Corners 131">
              <a:extLst>
                <a:ext uri="{FF2B5EF4-FFF2-40B4-BE49-F238E27FC236}">
                  <a16:creationId xmlns:a16="http://schemas.microsoft.com/office/drawing/2014/main" id="{65FD02DD-F395-499E-982D-DFDE25980DE8}"/>
                </a:ext>
              </a:extLst>
            </p:cNvPr>
            <p:cNvSpPr/>
            <p:nvPr/>
          </p:nvSpPr>
          <p:spPr>
            <a:xfrm>
              <a:off x="1818543" y="1380546"/>
              <a:ext cx="5050844" cy="2687046"/>
            </a:xfrm>
            <a:prstGeom prst="roundRect">
              <a:avLst/>
            </a:prstGeom>
            <a:solidFill>
              <a:srgbClr val="FFF3CE"/>
            </a:solidFill>
            <a:ln w="57150" cap="flat" cmpd="sng" algn="ctr">
              <a:solidFill>
                <a:srgbClr val="EAB2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33" name="TextBox 132">
              <a:extLst>
                <a:ext uri="{FF2B5EF4-FFF2-40B4-BE49-F238E27FC236}">
                  <a16:creationId xmlns:a16="http://schemas.microsoft.com/office/drawing/2014/main" id="{E4FDE114-85B5-412F-9FAB-D00F23B9FEDA}"/>
                </a:ext>
              </a:extLst>
            </p:cNvPr>
            <p:cNvSpPr txBox="1"/>
            <p:nvPr/>
          </p:nvSpPr>
          <p:spPr>
            <a:xfrm>
              <a:off x="2014874" y="2128058"/>
              <a:ext cx="32077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Match the letters.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space to start.</a:t>
              </a:r>
            </a:p>
          </p:txBody>
        </p:sp>
        <p:grpSp>
          <p:nvGrpSpPr>
            <p:cNvPr id="134" name="Group 133">
              <a:extLst>
                <a:ext uri="{FF2B5EF4-FFF2-40B4-BE49-F238E27FC236}">
                  <a16:creationId xmlns:a16="http://schemas.microsoft.com/office/drawing/2014/main" id="{3F8C08EE-3092-49FA-B697-A5D866B20A9B}"/>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5" name="Google Shape;468;p32">
                <a:extLst>
                  <a:ext uri="{FF2B5EF4-FFF2-40B4-BE49-F238E27FC236}">
                    <a16:creationId xmlns:a16="http://schemas.microsoft.com/office/drawing/2014/main" id="{F782084C-78F9-43FF-A9D6-18BBAC0C480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469;p32">
                <a:extLst>
                  <a:ext uri="{FF2B5EF4-FFF2-40B4-BE49-F238E27FC236}">
                    <a16:creationId xmlns:a16="http://schemas.microsoft.com/office/drawing/2014/main" id="{6C4669FA-31D9-42DF-B444-8EA0D0E479A1}"/>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470;p32">
                <a:extLst>
                  <a:ext uri="{FF2B5EF4-FFF2-40B4-BE49-F238E27FC236}">
                    <a16:creationId xmlns:a16="http://schemas.microsoft.com/office/drawing/2014/main" id="{DA55B4BC-42CC-4FC3-AAF1-0C5123217609}"/>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471;p32">
                <a:extLst>
                  <a:ext uri="{FF2B5EF4-FFF2-40B4-BE49-F238E27FC236}">
                    <a16:creationId xmlns:a16="http://schemas.microsoft.com/office/drawing/2014/main" id="{137EB07D-0802-4C29-BB9F-0ED3B04A112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472;p32">
                <a:extLst>
                  <a:ext uri="{FF2B5EF4-FFF2-40B4-BE49-F238E27FC236}">
                    <a16:creationId xmlns:a16="http://schemas.microsoft.com/office/drawing/2014/main" id="{06EE5F96-2172-4938-B687-72011E12C57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473;p32">
                <a:extLst>
                  <a:ext uri="{FF2B5EF4-FFF2-40B4-BE49-F238E27FC236}">
                    <a16:creationId xmlns:a16="http://schemas.microsoft.com/office/drawing/2014/main" id="{7042182E-121C-45BE-BD11-323E706C6FB5}"/>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474;p32">
                <a:extLst>
                  <a:ext uri="{FF2B5EF4-FFF2-40B4-BE49-F238E27FC236}">
                    <a16:creationId xmlns:a16="http://schemas.microsoft.com/office/drawing/2014/main" id="{44BE832E-22B3-48D1-AB60-6DB16EF80085}"/>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475;p32">
                <a:extLst>
                  <a:ext uri="{FF2B5EF4-FFF2-40B4-BE49-F238E27FC236}">
                    <a16:creationId xmlns:a16="http://schemas.microsoft.com/office/drawing/2014/main" id="{6390DC7D-2E0A-4186-AB98-2E130489E7CB}"/>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476;p32">
                <a:extLst>
                  <a:ext uri="{FF2B5EF4-FFF2-40B4-BE49-F238E27FC236}">
                    <a16:creationId xmlns:a16="http://schemas.microsoft.com/office/drawing/2014/main" id="{2DD3C2DB-252A-4EA5-A8BD-0389F554E449}"/>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477;p32">
                <a:extLst>
                  <a:ext uri="{FF2B5EF4-FFF2-40B4-BE49-F238E27FC236}">
                    <a16:creationId xmlns:a16="http://schemas.microsoft.com/office/drawing/2014/main" id="{A9A9756A-29E6-4669-B7B8-2FBD3A7850E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478;p32">
                <a:extLst>
                  <a:ext uri="{FF2B5EF4-FFF2-40B4-BE49-F238E27FC236}">
                    <a16:creationId xmlns:a16="http://schemas.microsoft.com/office/drawing/2014/main" id="{5E7662B1-5367-4DA3-9BDB-6A06344EE1EF}"/>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479;p32">
                <a:extLst>
                  <a:ext uri="{FF2B5EF4-FFF2-40B4-BE49-F238E27FC236}">
                    <a16:creationId xmlns:a16="http://schemas.microsoft.com/office/drawing/2014/main" id="{A3BE0B3C-31D7-4CB6-8FD8-8CE36CC2A5F1}"/>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480;p32">
                <a:extLst>
                  <a:ext uri="{FF2B5EF4-FFF2-40B4-BE49-F238E27FC236}">
                    <a16:creationId xmlns:a16="http://schemas.microsoft.com/office/drawing/2014/main" id="{BCB53CB6-1548-46D2-A9B7-354D4EA1B0A5}"/>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481;p32">
                <a:extLst>
                  <a:ext uri="{FF2B5EF4-FFF2-40B4-BE49-F238E27FC236}">
                    <a16:creationId xmlns:a16="http://schemas.microsoft.com/office/drawing/2014/main" id="{E222F968-8B85-42B6-8333-23878A1D5AAE}"/>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482;p32">
                <a:extLst>
                  <a:ext uri="{FF2B5EF4-FFF2-40B4-BE49-F238E27FC236}">
                    <a16:creationId xmlns:a16="http://schemas.microsoft.com/office/drawing/2014/main" id="{EEB12012-2636-49B6-A14F-27E18056E2A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483;p32">
                <a:extLst>
                  <a:ext uri="{FF2B5EF4-FFF2-40B4-BE49-F238E27FC236}">
                    <a16:creationId xmlns:a16="http://schemas.microsoft.com/office/drawing/2014/main" id="{733BED42-EADC-4D0D-B788-E37DBA447259}"/>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484;p32">
                <a:extLst>
                  <a:ext uri="{FF2B5EF4-FFF2-40B4-BE49-F238E27FC236}">
                    <a16:creationId xmlns:a16="http://schemas.microsoft.com/office/drawing/2014/main" id="{E64087C0-30D9-48A7-B51D-F5338AEC2891}"/>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 name="Group 3">
            <a:extLst>
              <a:ext uri="{FF2B5EF4-FFF2-40B4-BE49-F238E27FC236}">
                <a16:creationId xmlns:a16="http://schemas.microsoft.com/office/drawing/2014/main" id="{63E65F16-4106-00DB-293A-A9BFC305C9D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4EB2A67-388B-9AA0-45F6-EAD5CF7265E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E8174CF-565A-720C-600E-3E5FEF7C7D6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7CA557DC-B13B-7580-7272-BF194D4D22F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B7DEC41B-B871-5131-7549-FEE9FEF040A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D8487C7D-9C3C-D7D8-5377-4D55E15F7F8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ppt_x"/>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31"/>
                                        </p:tgtEl>
                                      </p:cBhvr>
                                    </p:animEffect>
                                    <p:set>
                                      <p:cBhvr>
                                        <p:cTn id="21" dur="1" fill="hold">
                                          <p:stCondLst>
                                            <p:cond delay="499"/>
                                          </p:stCondLst>
                                        </p:cTn>
                                        <p:tgtEl>
                                          <p:spTgt spid="131"/>
                                        </p:tgtEl>
                                        <p:attrNameLst>
                                          <p:attrName>style.visibility</p:attrName>
                                        </p:attrNameLst>
                                      </p:cBhvr>
                                      <p:to>
                                        <p:strVal val="hidden"/>
                                      </p:to>
                                    </p:set>
                                  </p:childTnLst>
                                </p:cTn>
                              </p:par>
                            </p:childTnLst>
                          </p:cTn>
                        </p:par>
                        <p:par>
                          <p:cTn id="22" fill="hold">
                            <p:stCondLst>
                              <p:cond delay="500"/>
                            </p:stCondLst>
                            <p:childTnLst>
                              <p:par>
                                <p:cTn id="23" presetID="2" presetClass="entr" presetSubtype="1"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1" presetClass="mediacall" presetSubtype="0" fill="hold" nodeType="afterEffect">
                                  <p:stCondLst>
                                    <p:cond delay="0"/>
                                  </p:stCondLst>
                                  <p:childTnLst>
                                    <p:cmd type="call" cmd="playFrom(0.0)">
                                      <p:cBhvr>
                                        <p:cTn id="33" dur="600" fill="hold"/>
                                        <p:tgtEl>
                                          <p:spTgt spid="3"/>
                                        </p:tgtEl>
                                      </p:cBhvr>
                                    </p:cmd>
                                  </p:childTnLst>
                                </p:cTn>
                              </p:par>
                            </p:childTnLst>
                          </p:cTn>
                        </p:par>
                        <p:par>
                          <p:cTn id="34" fill="hold">
                            <p:stCondLst>
                              <p:cond delay="1600"/>
                            </p:stCondLst>
                            <p:childTnLst>
                              <p:par>
                                <p:cTn id="35" presetID="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additive="base">
                                        <p:cTn id="41" dur="500" fill="hold"/>
                                        <p:tgtEl>
                                          <p:spTgt spid="91"/>
                                        </p:tgtEl>
                                        <p:attrNameLst>
                                          <p:attrName>ppt_x</p:attrName>
                                        </p:attrNameLst>
                                      </p:cBhvr>
                                      <p:tavLst>
                                        <p:tav tm="0">
                                          <p:val>
                                            <p:strVal val="#ppt_x"/>
                                          </p:val>
                                        </p:tav>
                                        <p:tav tm="100000">
                                          <p:val>
                                            <p:strVal val="#ppt_x"/>
                                          </p:val>
                                        </p:tav>
                                      </p:tavLst>
                                    </p:anim>
                                    <p:anim calcmode="lin" valueType="num">
                                      <p:cBhvr additive="base">
                                        <p:cTn id="42" dur="500" fill="hold"/>
                                        <p:tgtEl>
                                          <p:spTgt spid="91"/>
                                        </p:tgtEl>
                                        <p:attrNameLst>
                                          <p:attrName>ppt_y</p:attrName>
                                        </p:attrNameLst>
                                      </p:cBhvr>
                                      <p:tavLst>
                                        <p:tav tm="0">
                                          <p:val>
                                            <p:strVal val="0-#ppt_h/2"/>
                                          </p:val>
                                        </p:tav>
                                        <p:tav tm="100000">
                                          <p:val>
                                            <p:strVal val="#ppt_y"/>
                                          </p:val>
                                        </p:tav>
                                      </p:tavLst>
                                    </p:anim>
                                  </p:childTnLst>
                                </p:cTn>
                              </p:par>
                            </p:childTnLst>
                          </p:cTn>
                        </p:par>
                        <p:par>
                          <p:cTn id="43" fill="hold">
                            <p:stCondLst>
                              <p:cond delay="2100"/>
                            </p:stCondLst>
                            <p:childTnLst>
                              <p:par>
                                <p:cTn id="44" presetID="1" presetClass="mediacall" presetSubtype="0" fill="hold" nodeType="afterEffect">
                                  <p:stCondLst>
                                    <p:cond delay="0"/>
                                  </p:stCondLst>
                                  <p:childTnLst>
                                    <p:cmd type="call" cmd="playFrom(0.0)">
                                      <p:cBhvr>
                                        <p:cTn id="45" dur="600" fill="hold"/>
                                        <p:tgtEl>
                                          <p:spTgt spid="91"/>
                                        </p:tgtEl>
                                      </p:cBhvr>
                                    </p:cmd>
                                  </p:childTnLst>
                                </p:cTn>
                              </p:par>
                            </p:childTnLst>
                          </p:cTn>
                        </p:par>
                        <p:par>
                          <p:cTn id="46" fill="hold">
                            <p:stCondLst>
                              <p:cond delay="2622"/>
                            </p:stCondLst>
                            <p:childTnLst>
                              <p:par>
                                <p:cTn id="47" presetID="2" presetClass="entr" presetSubtype="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ppt_x"/>
                                          </p:val>
                                        </p:tav>
                                        <p:tav tm="100000">
                                          <p:val>
                                            <p:strVal val="#ppt_x"/>
                                          </p:val>
                                        </p:tav>
                                      </p:tavLst>
                                    </p:anim>
                                    <p:anim calcmode="lin" valueType="num">
                                      <p:cBhvr additive="base">
                                        <p:cTn id="50" dur="500" fill="hold"/>
                                        <p:tgtEl>
                                          <p:spTgt spid="82"/>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ppt_x"/>
                                          </p:val>
                                        </p:tav>
                                        <p:tav tm="100000">
                                          <p:val>
                                            <p:strVal val="#ppt_x"/>
                                          </p:val>
                                        </p:tav>
                                      </p:tavLst>
                                    </p:anim>
                                    <p:anim calcmode="lin" valueType="num">
                                      <p:cBhvr additive="base">
                                        <p:cTn id="54" dur="500" fill="hold"/>
                                        <p:tgtEl>
                                          <p:spTgt spid="92"/>
                                        </p:tgtEl>
                                        <p:attrNameLst>
                                          <p:attrName>ppt_y</p:attrName>
                                        </p:attrNameLst>
                                      </p:cBhvr>
                                      <p:tavLst>
                                        <p:tav tm="0">
                                          <p:val>
                                            <p:strVal val="0-#ppt_h/2"/>
                                          </p:val>
                                        </p:tav>
                                        <p:tav tm="100000">
                                          <p:val>
                                            <p:strVal val="#ppt_y"/>
                                          </p:val>
                                        </p:tav>
                                      </p:tavLst>
                                    </p:anim>
                                  </p:childTnLst>
                                </p:cTn>
                              </p:par>
                            </p:childTnLst>
                          </p:cTn>
                        </p:par>
                        <p:par>
                          <p:cTn id="55" fill="hold">
                            <p:stCondLst>
                              <p:cond delay="3122"/>
                            </p:stCondLst>
                            <p:childTnLst>
                              <p:par>
                                <p:cTn id="56" presetID="1" presetClass="mediacall" presetSubtype="0" fill="hold" nodeType="afterEffect">
                                  <p:stCondLst>
                                    <p:cond delay="0"/>
                                  </p:stCondLst>
                                  <p:childTnLst>
                                    <p:cmd type="call" cmd="playFrom(0.0)">
                                      <p:cBhvr>
                                        <p:cTn id="57" dur="600" fill="hold"/>
                                        <p:tgtEl>
                                          <p:spTgt spid="92"/>
                                        </p:tgtEl>
                                      </p:cBhvr>
                                    </p:cmd>
                                  </p:childTnLst>
                                </p:cTn>
                              </p:par>
                            </p:childTnLst>
                          </p:cTn>
                        </p:par>
                        <p:par>
                          <p:cTn id="58" fill="hold">
                            <p:stCondLst>
                              <p:cond delay="3905"/>
                            </p:stCondLst>
                            <p:childTnLst>
                              <p:par>
                                <p:cTn id="59" presetID="2" presetClass="entr" presetSubtype="1" fill="hold" nodeType="afterEffect">
                                  <p:stCondLst>
                                    <p:cond delay="0"/>
                                  </p:stCondLst>
                                  <p:childTnLst>
                                    <p:set>
                                      <p:cBhvr>
                                        <p:cTn id="60" dur="1" fill="hold">
                                          <p:stCondLst>
                                            <p:cond delay="0"/>
                                          </p:stCondLst>
                                        </p:cTn>
                                        <p:tgtEl>
                                          <p:spTgt spid="85"/>
                                        </p:tgtEl>
                                        <p:attrNameLst>
                                          <p:attrName>style.visibility</p:attrName>
                                        </p:attrNameLst>
                                      </p:cBhvr>
                                      <p:to>
                                        <p:strVal val="visible"/>
                                      </p:to>
                                    </p:set>
                                    <p:anim calcmode="lin" valueType="num">
                                      <p:cBhvr additive="base">
                                        <p:cTn id="61" dur="500" fill="hold"/>
                                        <p:tgtEl>
                                          <p:spTgt spid="85"/>
                                        </p:tgtEl>
                                        <p:attrNameLst>
                                          <p:attrName>ppt_x</p:attrName>
                                        </p:attrNameLst>
                                      </p:cBhvr>
                                      <p:tavLst>
                                        <p:tav tm="0">
                                          <p:val>
                                            <p:strVal val="#ppt_x"/>
                                          </p:val>
                                        </p:tav>
                                        <p:tav tm="100000">
                                          <p:val>
                                            <p:strVal val="#ppt_x"/>
                                          </p:val>
                                        </p:tav>
                                      </p:tavLst>
                                    </p:anim>
                                    <p:anim calcmode="lin" valueType="num">
                                      <p:cBhvr additive="base">
                                        <p:cTn id="62" dur="500" fill="hold"/>
                                        <p:tgtEl>
                                          <p:spTgt spid="85"/>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0-#ppt_h/2"/>
                                          </p:val>
                                        </p:tav>
                                        <p:tav tm="100000">
                                          <p:val>
                                            <p:strVal val="#ppt_y"/>
                                          </p:val>
                                        </p:tav>
                                      </p:tavLst>
                                    </p:anim>
                                  </p:childTnLst>
                                </p:cTn>
                              </p:par>
                            </p:childTnLst>
                          </p:cTn>
                        </p:par>
                        <p:par>
                          <p:cTn id="67" fill="hold">
                            <p:stCondLst>
                              <p:cond delay="4405"/>
                            </p:stCondLst>
                            <p:childTnLst>
                              <p:par>
                                <p:cTn id="68" presetID="1" presetClass="mediacall" presetSubtype="0" fill="hold" nodeType="afterEffect">
                                  <p:stCondLst>
                                    <p:cond delay="0"/>
                                  </p:stCondLst>
                                  <p:childTnLst>
                                    <p:cmd type="call" cmd="playFrom(0.0)">
                                      <p:cBhvr>
                                        <p:cTn id="69" dur="600" fill="hold"/>
                                        <p:tgtEl>
                                          <p:spTgt spid="93"/>
                                        </p:tgtEl>
                                      </p:cBhvr>
                                    </p:cmd>
                                  </p:childTnLst>
                                </p:cTn>
                              </p:par>
                            </p:childTnLst>
                          </p:cTn>
                        </p:par>
                        <p:par>
                          <p:cTn id="70" fill="hold">
                            <p:stCondLst>
                              <p:cond delay="5162"/>
                            </p:stCondLst>
                            <p:childTnLst>
                              <p:par>
                                <p:cTn id="71" presetID="2" presetClass="entr" presetSubtype="1"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0-#ppt_h/2"/>
                                          </p:val>
                                        </p:tav>
                                        <p:tav tm="100000">
                                          <p:val>
                                            <p:strVal val="#ppt_y"/>
                                          </p:val>
                                        </p:tav>
                                      </p:tavLst>
                                    </p:anim>
                                  </p:childTnLst>
                                </p:cTn>
                              </p:par>
                            </p:childTnLst>
                          </p:cTn>
                        </p:par>
                        <p:par>
                          <p:cTn id="79" fill="hold">
                            <p:stCondLst>
                              <p:cond delay="5662"/>
                            </p:stCondLst>
                            <p:childTnLst>
                              <p:par>
                                <p:cTn id="80" presetID="1" presetClass="mediacall" presetSubtype="0" fill="hold" nodeType="afterEffect">
                                  <p:stCondLst>
                                    <p:cond delay="0"/>
                                  </p:stCondLst>
                                  <p:childTnLst>
                                    <p:cmd type="call" cmd="playFrom(0.0)">
                                      <p:cBhvr>
                                        <p:cTn id="81" dur="548" fill="hold"/>
                                        <p:tgtEl>
                                          <p:spTgt spid="94"/>
                                        </p:tgtEl>
                                      </p:cBhvr>
                                    </p:cmd>
                                  </p:childTnLst>
                                </p:cTn>
                              </p:par>
                            </p:childTnLst>
                          </p:cTn>
                        </p:par>
                        <p:par>
                          <p:cTn id="82" fill="hold">
                            <p:stCondLst>
                              <p:cond delay="6210"/>
                            </p:stCondLst>
                            <p:childTnLst>
                              <p:par>
                                <p:cTn id="83" presetID="49" presetClass="entr" presetSubtype="0" decel="100000" fill="hold" nodeType="after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500" fill="hold"/>
                                        <p:tgtEl>
                                          <p:spTgt spid="61"/>
                                        </p:tgtEl>
                                        <p:attrNameLst>
                                          <p:attrName>ppt_w</p:attrName>
                                        </p:attrNameLst>
                                      </p:cBhvr>
                                      <p:tavLst>
                                        <p:tav tm="0">
                                          <p:val>
                                            <p:fltVal val="0"/>
                                          </p:val>
                                        </p:tav>
                                        <p:tav tm="100000">
                                          <p:val>
                                            <p:strVal val="#ppt_w"/>
                                          </p:val>
                                        </p:tav>
                                      </p:tavLst>
                                    </p:anim>
                                    <p:anim calcmode="lin" valueType="num">
                                      <p:cBhvr>
                                        <p:cTn id="86" dur="500" fill="hold"/>
                                        <p:tgtEl>
                                          <p:spTgt spid="61"/>
                                        </p:tgtEl>
                                        <p:attrNameLst>
                                          <p:attrName>ppt_h</p:attrName>
                                        </p:attrNameLst>
                                      </p:cBhvr>
                                      <p:tavLst>
                                        <p:tav tm="0">
                                          <p:val>
                                            <p:fltVal val="0"/>
                                          </p:val>
                                        </p:tav>
                                        <p:tav tm="100000">
                                          <p:val>
                                            <p:strVal val="#ppt_h"/>
                                          </p:val>
                                        </p:tav>
                                      </p:tavLst>
                                    </p:anim>
                                    <p:anim calcmode="lin" valueType="num">
                                      <p:cBhvr>
                                        <p:cTn id="87" dur="500" fill="hold"/>
                                        <p:tgtEl>
                                          <p:spTgt spid="61"/>
                                        </p:tgtEl>
                                        <p:attrNameLst>
                                          <p:attrName>style.rotation</p:attrName>
                                        </p:attrNameLst>
                                      </p:cBhvr>
                                      <p:tavLst>
                                        <p:tav tm="0">
                                          <p:val>
                                            <p:fltVal val="360"/>
                                          </p:val>
                                        </p:tav>
                                        <p:tav tm="100000">
                                          <p:val>
                                            <p:fltVal val="0"/>
                                          </p:val>
                                        </p:tav>
                                      </p:tavLst>
                                    </p:anim>
                                    <p:animEffect transition="in" filter="fade">
                                      <p:cBhvr>
                                        <p:cTn id="88" dur="500"/>
                                        <p:tgtEl>
                                          <p:spTgt spid="61"/>
                                        </p:tgtEl>
                                      </p:cBhvr>
                                    </p:animEffect>
                                  </p:childTnLst>
                                </p:cTn>
                              </p:par>
                            </p:childTnLst>
                          </p:cTn>
                        </p:par>
                        <p:par>
                          <p:cTn id="89" fill="hold">
                            <p:stCondLst>
                              <p:cond delay="6710"/>
                            </p:stCondLst>
                            <p:childTnLst>
                              <p:par>
                                <p:cTn id="90" presetID="49" presetClass="entr" presetSubtype="0" decel="100000"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 calcmode="lin" valueType="num">
                                      <p:cBhvr>
                                        <p:cTn id="94" dur="500" fill="hold"/>
                                        <p:tgtEl>
                                          <p:spTgt spid="64"/>
                                        </p:tgtEl>
                                        <p:attrNameLst>
                                          <p:attrName>style.rotation</p:attrName>
                                        </p:attrNameLst>
                                      </p:cBhvr>
                                      <p:tavLst>
                                        <p:tav tm="0">
                                          <p:val>
                                            <p:fltVal val="360"/>
                                          </p:val>
                                        </p:tav>
                                        <p:tav tm="100000">
                                          <p:val>
                                            <p:fltVal val="0"/>
                                          </p:val>
                                        </p:tav>
                                      </p:tavLst>
                                    </p:anim>
                                    <p:animEffect transition="in" filter="fade">
                                      <p:cBhvr>
                                        <p:cTn id="95" dur="500"/>
                                        <p:tgtEl>
                                          <p:spTgt spid="64"/>
                                        </p:tgtEl>
                                      </p:cBhvr>
                                    </p:animEffect>
                                  </p:childTnLst>
                                </p:cTn>
                              </p:par>
                            </p:childTnLst>
                          </p:cTn>
                        </p:par>
                        <p:par>
                          <p:cTn id="96" fill="hold">
                            <p:stCondLst>
                              <p:cond delay="7210"/>
                            </p:stCondLst>
                            <p:childTnLst>
                              <p:par>
                                <p:cTn id="97" presetID="49" presetClass="entr" presetSubtype="0" decel="100000"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p:cTn id="99" dur="500" fill="hold"/>
                                        <p:tgtEl>
                                          <p:spTgt spid="67"/>
                                        </p:tgtEl>
                                        <p:attrNameLst>
                                          <p:attrName>ppt_w</p:attrName>
                                        </p:attrNameLst>
                                      </p:cBhvr>
                                      <p:tavLst>
                                        <p:tav tm="0">
                                          <p:val>
                                            <p:fltVal val="0"/>
                                          </p:val>
                                        </p:tav>
                                        <p:tav tm="100000">
                                          <p:val>
                                            <p:strVal val="#ppt_w"/>
                                          </p:val>
                                        </p:tav>
                                      </p:tavLst>
                                    </p:anim>
                                    <p:anim calcmode="lin" valueType="num">
                                      <p:cBhvr>
                                        <p:cTn id="100" dur="500" fill="hold"/>
                                        <p:tgtEl>
                                          <p:spTgt spid="67"/>
                                        </p:tgtEl>
                                        <p:attrNameLst>
                                          <p:attrName>ppt_h</p:attrName>
                                        </p:attrNameLst>
                                      </p:cBhvr>
                                      <p:tavLst>
                                        <p:tav tm="0">
                                          <p:val>
                                            <p:fltVal val="0"/>
                                          </p:val>
                                        </p:tav>
                                        <p:tav tm="100000">
                                          <p:val>
                                            <p:strVal val="#ppt_h"/>
                                          </p:val>
                                        </p:tav>
                                      </p:tavLst>
                                    </p:anim>
                                    <p:anim calcmode="lin" valueType="num">
                                      <p:cBhvr>
                                        <p:cTn id="101" dur="500" fill="hold"/>
                                        <p:tgtEl>
                                          <p:spTgt spid="67"/>
                                        </p:tgtEl>
                                        <p:attrNameLst>
                                          <p:attrName>style.rotation</p:attrName>
                                        </p:attrNameLst>
                                      </p:cBhvr>
                                      <p:tavLst>
                                        <p:tav tm="0">
                                          <p:val>
                                            <p:fltVal val="360"/>
                                          </p:val>
                                        </p:tav>
                                        <p:tav tm="100000">
                                          <p:val>
                                            <p:fltVal val="0"/>
                                          </p:val>
                                        </p:tav>
                                      </p:tavLst>
                                    </p:anim>
                                    <p:animEffect transition="in" filter="fade">
                                      <p:cBhvr>
                                        <p:cTn id="102" dur="500"/>
                                        <p:tgtEl>
                                          <p:spTgt spid="67"/>
                                        </p:tgtEl>
                                      </p:cBhvr>
                                    </p:animEffect>
                                  </p:childTnLst>
                                </p:cTn>
                              </p:par>
                            </p:childTnLst>
                          </p:cTn>
                        </p:par>
                        <p:par>
                          <p:cTn id="103" fill="hold">
                            <p:stCondLst>
                              <p:cond delay="7710"/>
                            </p:stCondLst>
                            <p:childTnLst>
                              <p:par>
                                <p:cTn id="104" presetID="49" presetClass="entr" presetSubtype="0" decel="100000"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 calcmode="lin" valueType="num">
                                      <p:cBhvr>
                                        <p:cTn id="108" dur="500" fill="hold"/>
                                        <p:tgtEl>
                                          <p:spTgt spid="70"/>
                                        </p:tgtEl>
                                        <p:attrNameLst>
                                          <p:attrName>style.rotation</p:attrName>
                                        </p:attrNameLst>
                                      </p:cBhvr>
                                      <p:tavLst>
                                        <p:tav tm="0">
                                          <p:val>
                                            <p:fltVal val="360"/>
                                          </p:val>
                                        </p:tav>
                                        <p:tav tm="100000">
                                          <p:val>
                                            <p:fltVal val="0"/>
                                          </p:val>
                                        </p:tav>
                                      </p:tavLst>
                                    </p:anim>
                                    <p:animEffect transition="in" filter="fade">
                                      <p:cBhvr>
                                        <p:cTn id="109" dur="500"/>
                                        <p:tgtEl>
                                          <p:spTgt spid="70"/>
                                        </p:tgtEl>
                                      </p:cBhvr>
                                    </p:animEffect>
                                  </p:childTnLst>
                                </p:cTn>
                              </p:par>
                            </p:childTnLst>
                          </p:cTn>
                        </p:par>
                        <p:par>
                          <p:cTn id="110" fill="hold">
                            <p:stCondLst>
                              <p:cond delay="8210"/>
                            </p:stCondLst>
                            <p:childTnLst>
                              <p:par>
                                <p:cTn id="111" presetID="49" presetClass="entr" presetSubtype="0" decel="100000" fill="hold" nodeType="afterEffect">
                                  <p:stCondLst>
                                    <p:cond delay="0"/>
                                  </p:stCondLst>
                                  <p:childTnLst>
                                    <p:set>
                                      <p:cBhvr>
                                        <p:cTn id="112" dur="1" fill="hold">
                                          <p:stCondLst>
                                            <p:cond delay="0"/>
                                          </p:stCondLst>
                                        </p:cTn>
                                        <p:tgtEl>
                                          <p:spTgt spid="73"/>
                                        </p:tgtEl>
                                        <p:attrNameLst>
                                          <p:attrName>style.visibility</p:attrName>
                                        </p:attrNameLst>
                                      </p:cBhvr>
                                      <p:to>
                                        <p:strVal val="visible"/>
                                      </p:to>
                                    </p:set>
                                    <p:anim calcmode="lin" valueType="num">
                                      <p:cBhvr>
                                        <p:cTn id="113" dur="500" fill="hold"/>
                                        <p:tgtEl>
                                          <p:spTgt spid="73"/>
                                        </p:tgtEl>
                                        <p:attrNameLst>
                                          <p:attrName>ppt_w</p:attrName>
                                        </p:attrNameLst>
                                      </p:cBhvr>
                                      <p:tavLst>
                                        <p:tav tm="0">
                                          <p:val>
                                            <p:fltVal val="0"/>
                                          </p:val>
                                        </p:tav>
                                        <p:tav tm="100000">
                                          <p:val>
                                            <p:strVal val="#ppt_w"/>
                                          </p:val>
                                        </p:tav>
                                      </p:tavLst>
                                    </p:anim>
                                    <p:anim calcmode="lin" valueType="num">
                                      <p:cBhvr>
                                        <p:cTn id="114" dur="500" fill="hold"/>
                                        <p:tgtEl>
                                          <p:spTgt spid="73"/>
                                        </p:tgtEl>
                                        <p:attrNameLst>
                                          <p:attrName>ppt_h</p:attrName>
                                        </p:attrNameLst>
                                      </p:cBhvr>
                                      <p:tavLst>
                                        <p:tav tm="0">
                                          <p:val>
                                            <p:fltVal val="0"/>
                                          </p:val>
                                        </p:tav>
                                        <p:tav tm="100000">
                                          <p:val>
                                            <p:strVal val="#ppt_h"/>
                                          </p:val>
                                        </p:tav>
                                      </p:tavLst>
                                    </p:anim>
                                    <p:anim calcmode="lin" valueType="num">
                                      <p:cBhvr>
                                        <p:cTn id="115" dur="500" fill="hold"/>
                                        <p:tgtEl>
                                          <p:spTgt spid="73"/>
                                        </p:tgtEl>
                                        <p:attrNameLst>
                                          <p:attrName>style.rotation</p:attrName>
                                        </p:attrNameLst>
                                      </p:cBhvr>
                                      <p:tavLst>
                                        <p:tav tm="0">
                                          <p:val>
                                            <p:fltVal val="360"/>
                                          </p:val>
                                        </p:tav>
                                        <p:tav tm="100000">
                                          <p:val>
                                            <p:fltVal val="0"/>
                                          </p:val>
                                        </p:tav>
                                      </p:tavLst>
                                    </p:anim>
                                    <p:animEffect transition="in" filter="fade">
                                      <p:cBhvr>
                                        <p:cTn id="116" dur="500"/>
                                        <p:tgtEl>
                                          <p:spTgt spid="73"/>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95"/>
                                        </p:tgtEl>
                                        <p:attrNameLst>
                                          <p:attrName>style.visibility</p:attrName>
                                        </p:attrNameLst>
                                      </p:cBhvr>
                                      <p:to>
                                        <p:strVal val="visible"/>
                                      </p:to>
                                    </p:set>
                                    <p:anim calcmode="lin" valueType="num">
                                      <p:cBhvr additive="base">
                                        <p:cTn id="125" dur="500" fill="hold"/>
                                        <p:tgtEl>
                                          <p:spTgt spid="95"/>
                                        </p:tgtEl>
                                        <p:attrNameLst>
                                          <p:attrName>ppt_x</p:attrName>
                                        </p:attrNameLst>
                                      </p:cBhvr>
                                      <p:tavLst>
                                        <p:tav tm="0">
                                          <p:val>
                                            <p:strVal val="#ppt_x"/>
                                          </p:val>
                                        </p:tav>
                                        <p:tav tm="100000">
                                          <p:val>
                                            <p:strVal val="#ppt_x"/>
                                          </p:val>
                                        </p:tav>
                                      </p:tavLst>
                                    </p:anim>
                                    <p:anim calcmode="lin" valueType="num">
                                      <p:cBhvr additive="base">
                                        <p:cTn id="126" dur="500" fill="hold"/>
                                        <p:tgtEl>
                                          <p:spTgt spid="95"/>
                                        </p:tgtEl>
                                        <p:attrNameLst>
                                          <p:attrName>ppt_y</p:attrName>
                                        </p:attrNameLst>
                                      </p:cBhvr>
                                      <p:tavLst>
                                        <p:tav tm="0">
                                          <p:val>
                                            <p:strVal val="1+#ppt_h/2"/>
                                          </p:val>
                                        </p:tav>
                                        <p:tav tm="100000">
                                          <p:val>
                                            <p:strVal val="#ppt_y"/>
                                          </p:val>
                                        </p:tav>
                                      </p:tavLst>
                                    </p:anim>
                                  </p:childTnLst>
                                </p:cTn>
                              </p:par>
                              <p:par>
                                <p:cTn id="127" presetID="1" presetClass="mediacall" presetSubtype="0" fill="hold" nodeType="withEffect">
                                  <p:stCondLst>
                                    <p:cond delay="0"/>
                                  </p:stCondLst>
                                  <p:childTnLst>
                                    <p:cmd type="call" cmd="playFrom(0.0)">
                                      <p:cBhvr>
                                        <p:cTn id="128" dur="600" fill="hold"/>
                                        <p:tgtEl>
                                          <p:spTgt spid="95"/>
                                        </p:tgtEl>
                                      </p:cBhvr>
                                    </p:cmd>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nodeType="clickEffect">
                                  <p:stCondLst>
                                    <p:cond delay="0"/>
                                  </p:stCondLst>
                                  <p:childTnLst>
                                    <p:set>
                                      <p:cBhvr>
                                        <p:cTn id="132" dur="1" fill="hold">
                                          <p:stCondLst>
                                            <p:cond delay="0"/>
                                          </p:stCondLst>
                                        </p:cTn>
                                        <p:tgtEl>
                                          <p:spTgt spid="96"/>
                                        </p:tgtEl>
                                        <p:attrNameLst>
                                          <p:attrName>style.visibility</p:attrName>
                                        </p:attrNameLst>
                                      </p:cBhvr>
                                      <p:to>
                                        <p:strVal val="visible"/>
                                      </p:to>
                                    </p:set>
                                    <p:anim calcmode="lin" valueType="num">
                                      <p:cBhvr>
                                        <p:cTn id="133" dur="500" fill="hold"/>
                                        <p:tgtEl>
                                          <p:spTgt spid="96"/>
                                        </p:tgtEl>
                                        <p:attrNameLst>
                                          <p:attrName>ppt_w</p:attrName>
                                        </p:attrNameLst>
                                      </p:cBhvr>
                                      <p:tavLst>
                                        <p:tav tm="0">
                                          <p:val>
                                            <p:fltVal val="0"/>
                                          </p:val>
                                        </p:tav>
                                        <p:tav tm="100000">
                                          <p:val>
                                            <p:strVal val="#ppt_w"/>
                                          </p:val>
                                        </p:tav>
                                      </p:tavLst>
                                    </p:anim>
                                    <p:anim calcmode="lin" valueType="num">
                                      <p:cBhvr>
                                        <p:cTn id="134" dur="500" fill="hold"/>
                                        <p:tgtEl>
                                          <p:spTgt spid="96"/>
                                        </p:tgtEl>
                                        <p:attrNameLst>
                                          <p:attrName>ppt_h</p:attrName>
                                        </p:attrNameLst>
                                      </p:cBhvr>
                                      <p:tavLst>
                                        <p:tav tm="0">
                                          <p:val>
                                            <p:fltVal val="0"/>
                                          </p:val>
                                        </p:tav>
                                        <p:tav tm="100000">
                                          <p:val>
                                            <p:strVal val="#ppt_h"/>
                                          </p:val>
                                        </p:tav>
                                      </p:tavLst>
                                    </p:anim>
                                  </p:childTnLst>
                                </p:cTn>
                              </p:par>
                              <p:par>
                                <p:cTn id="135" presetID="2" presetClass="entr" presetSubtype="4" fill="hold" nodeType="withEffect">
                                  <p:stCondLst>
                                    <p:cond delay="0"/>
                                  </p:stCondLst>
                                  <p:childTnLst>
                                    <p:set>
                                      <p:cBhvr>
                                        <p:cTn id="136" dur="1" fill="hold">
                                          <p:stCondLst>
                                            <p:cond delay="0"/>
                                          </p:stCondLst>
                                        </p:cTn>
                                        <p:tgtEl>
                                          <p:spTgt spid="98"/>
                                        </p:tgtEl>
                                        <p:attrNameLst>
                                          <p:attrName>style.visibility</p:attrName>
                                        </p:attrNameLst>
                                      </p:cBhvr>
                                      <p:to>
                                        <p:strVal val="visible"/>
                                      </p:to>
                                    </p:set>
                                    <p:anim calcmode="lin" valueType="num">
                                      <p:cBhvr additive="base">
                                        <p:cTn id="137" dur="500" fill="hold"/>
                                        <p:tgtEl>
                                          <p:spTgt spid="98"/>
                                        </p:tgtEl>
                                        <p:attrNameLst>
                                          <p:attrName>ppt_x</p:attrName>
                                        </p:attrNameLst>
                                      </p:cBhvr>
                                      <p:tavLst>
                                        <p:tav tm="0">
                                          <p:val>
                                            <p:strVal val="#ppt_x"/>
                                          </p:val>
                                        </p:tav>
                                        <p:tav tm="100000">
                                          <p:val>
                                            <p:strVal val="#ppt_x"/>
                                          </p:val>
                                        </p:tav>
                                      </p:tavLst>
                                    </p:anim>
                                    <p:anim calcmode="lin" valueType="num">
                                      <p:cBhvr additive="base">
                                        <p:cTn id="138" dur="500" fill="hold"/>
                                        <p:tgtEl>
                                          <p:spTgt spid="98"/>
                                        </p:tgtEl>
                                        <p:attrNameLst>
                                          <p:attrName>ppt_y</p:attrName>
                                        </p:attrNameLst>
                                      </p:cBhvr>
                                      <p:tavLst>
                                        <p:tav tm="0">
                                          <p:val>
                                            <p:strVal val="1+#ppt_h/2"/>
                                          </p:val>
                                        </p:tav>
                                        <p:tav tm="100000">
                                          <p:val>
                                            <p:strVal val="#ppt_y"/>
                                          </p:val>
                                        </p:tav>
                                      </p:tavLst>
                                    </p:anim>
                                  </p:childTnLst>
                                </p:cTn>
                              </p:par>
                              <p:par>
                                <p:cTn id="139" presetID="1" presetClass="mediacall" presetSubtype="0" fill="hold" nodeType="withEffect">
                                  <p:stCondLst>
                                    <p:cond delay="0"/>
                                  </p:stCondLst>
                                  <p:childTnLst>
                                    <p:cmd type="call" cmd="playFrom(0.0)">
                                      <p:cBhvr>
                                        <p:cTn id="140" dur="522" fill="hold"/>
                                        <p:tgtEl>
                                          <p:spTgt spid="98"/>
                                        </p:tgtEl>
                                      </p:cBhvr>
                                    </p:cmd>
                                  </p:childTnLst>
                                </p:cTn>
                              </p:par>
                            </p:childTnLst>
                          </p:cTn>
                        </p:par>
                      </p:childTnLst>
                    </p:cTn>
                  </p:par>
                  <p:par>
                    <p:cTn id="141" fill="hold">
                      <p:stCondLst>
                        <p:cond delay="indefinite"/>
                      </p:stCondLst>
                      <p:childTnLst>
                        <p:par>
                          <p:cTn id="142" fill="hold">
                            <p:stCondLst>
                              <p:cond delay="0"/>
                            </p:stCondLst>
                            <p:childTnLst>
                              <p:par>
                                <p:cTn id="143" presetID="23" presetClass="entr" presetSubtype="16" fill="hold" nodeType="clickEffect">
                                  <p:stCondLst>
                                    <p:cond delay="0"/>
                                  </p:stCondLst>
                                  <p:childTnLst>
                                    <p:set>
                                      <p:cBhvr>
                                        <p:cTn id="144" dur="1" fill="hold">
                                          <p:stCondLst>
                                            <p:cond delay="0"/>
                                          </p:stCondLst>
                                        </p:cTn>
                                        <p:tgtEl>
                                          <p:spTgt spid="99"/>
                                        </p:tgtEl>
                                        <p:attrNameLst>
                                          <p:attrName>style.visibility</p:attrName>
                                        </p:attrNameLst>
                                      </p:cBhvr>
                                      <p:to>
                                        <p:strVal val="visible"/>
                                      </p:to>
                                    </p:set>
                                    <p:anim calcmode="lin" valueType="num">
                                      <p:cBhvr>
                                        <p:cTn id="145" dur="500" fill="hold"/>
                                        <p:tgtEl>
                                          <p:spTgt spid="99"/>
                                        </p:tgtEl>
                                        <p:attrNameLst>
                                          <p:attrName>ppt_w</p:attrName>
                                        </p:attrNameLst>
                                      </p:cBhvr>
                                      <p:tavLst>
                                        <p:tav tm="0">
                                          <p:val>
                                            <p:fltVal val="0"/>
                                          </p:val>
                                        </p:tav>
                                        <p:tav tm="100000">
                                          <p:val>
                                            <p:strVal val="#ppt_w"/>
                                          </p:val>
                                        </p:tav>
                                      </p:tavLst>
                                    </p:anim>
                                    <p:anim calcmode="lin" valueType="num">
                                      <p:cBhvr>
                                        <p:cTn id="146" dur="500" fill="hold"/>
                                        <p:tgtEl>
                                          <p:spTgt spid="99"/>
                                        </p:tgtEl>
                                        <p:attrNameLst>
                                          <p:attrName>ppt_h</p:attrName>
                                        </p:attrNameLst>
                                      </p:cBhvr>
                                      <p:tavLst>
                                        <p:tav tm="0">
                                          <p:val>
                                            <p:fltVal val="0"/>
                                          </p:val>
                                        </p:tav>
                                        <p:tav tm="100000">
                                          <p:val>
                                            <p:strVal val="#ppt_h"/>
                                          </p:val>
                                        </p:tav>
                                      </p:tavLst>
                                    </p:anim>
                                  </p:childTnLst>
                                </p:cTn>
                              </p:par>
                              <p:par>
                                <p:cTn id="147" presetID="2" presetClass="entr" presetSubtype="4" fill="hold" nodeType="withEffect">
                                  <p:stCondLst>
                                    <p:cond delay="0"/>
                                  </p:stCondLst>
                                  <p:childTnLst>
                                    <p:set>
                                      <p:cBhvr>
                                        <p:cTn id="148" dur="1" fill="hold">
                                          <p:stCondLst>
                                            <p:cond delay="0"/>
                                          </p:stCondLst>
                                        </p:cTn>
                                        <p:tgtEl>
                                          <p:spTgt spid="102"/>
                                        </p:tgtEl>
                                        <p:attrNameLst>
                                          <p:attrName>style.visibility</p:attrName>
                                        </p:attrNameLst>
                                      </p:cBhvr>
                                      <p:to>
                                        <p:strVal val="visible"/>
                                      </p:to>
                                    </p:set>
                                    <p:anim calcmode="lin" valueType="num">
                                      <p:cBhvr additive="base">
                                        <p:cTn id="149" dur="500" fill="hold"/>
                                        <p:tgtEl>
                                          <p:spTgt spid="102"/>
                                        </p:tgtEl>
                                        <p:attrNameLst>
                                          <p:attrName>ppt_x</p:attrName>
                                        </p:attrNameLst>
                                      </p:cBhvr>
                                      <p:tavLst>
                                        <p:tav tm="0">
                                          <p:val>
                                            <p:strVal val="#ppt_x"/>
                                          </p:val>
                                        </p:tav>
                                        <p:tav tm="100000">
                                          <p:val>
                                            <p:strVal val="#ppt_x"/>
                                          </p:val>
                                        </p:tav>
                                      </p:tavLst>
                                    </p:anim>
                                    <p:anim calcmode="lin" valueType="num">
                                      <p:cBhvr additive="base">
                                        <p:cTn id="150" dur="500" fill="hold"/>
                                        <p:tgtEl>
                                          <p:spTgt spid="102"/>
                                        </p:tgtEl>
                                        <p:attrNameLst>
                                          <p:attrName>ppt_y</p:attrName>
                                        </p:attrNameLst>
                                      </p:cBhvr>
                                      <p:tavLst>
                                        <p:tav tm="0">
                                          <p:val>
                                            <p:strVal val="1+#ppt_h/2"/>
                                          </p:val>
                                        </p:tav>
                                        <p:tav tm="100000">
                                          <p:val>
                                            <p:strVal val="#ppt_y"/>
                                          </p:val>
                                        </p:tav>
                                      </p:tavLst>
                                    </p:anim>
                                  </p:childTnLst>
                                </p:cTn>
                              </p:par>
                              <p:par>
                                <p:cTn id="151" presetID="1" presetClass="mediacall" presetSubtype="0" fill="hold" nodeType="withEffect">
                                  <p:stCondLst>
                                    <p:cond delay="0"/>
                                  </p:stCondLst>
                                  <p:childTnLst>
                                    <p:cmd type="call" cmd="playFrom(0.0)">
                                      <p:cBhvr>
                                        <p:cTn id="152" dur="783" fill="hold"/>
                                        <p:tgtEl>
                                          <p:spTgt spid="102"/>
                                        </p:tgtEl>
                                      </p:cBhvr>
                                    </p:cmd>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nodeType="click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500" fill="hold"/>
                                        <p:tgtEl>
                                          <p:spTgt spid="103"/>
                                        </p:tgtEl>
                                        <p:attrNameLst>
                                          <p:attrName>ppt_w</p:attrName>
                                        </p:attrNameLst>
                                      </p:cBhvr>
                                      <p:tavLst>
                                        <p:tav tm="0">
                                          <p:val>
                                            <p:fltVal val="0"/>
                                          </p:val>
                                        </p:tav>
                                        <p:tav tm="100000">
                                          <p:val>
                                            <p:strVal val="#ppt_w"/>
                                          </p:val>
                                        </p:tav>
                                      </p:tavLst>
                                    </p:anim>
                                    <p:anim calcmode="lin" valueType="num">
                                      <p:cBhvr>
                                        <p:cTn id="158" dur="500" fill="hold"/>
                                        <p:tgtEl>
                                          <p:spTgt spid="103"/>
                                        </p:tgtEl>
                                        <p:attrNameLst>
                                          <p:attrName>ppt_h</p:attrName>
                                        </p:attrNameLst>
                                      </p:cBhvr>
                                      <p:tavLst>
                                        <p:tav tm="0">
                                          <p:val>
                                            <p:fltVal val="0"/>
                                          </p:val>
                                        </p:tav>
                                        <p:tav tm="100000">
                                          <p:val>
                                            <p:strVal val="#ppt_h"/>
                                          </p:val>
                                        </p:tav>
                                      </p:tavLst>
                                    </p:anim>
                                  </p:childTnLst>
                                </p:cTn>
                              </p:par>
                              <p:par>
                                <p:cTn id="159" presetID="2" presetClass="entr" presetSubtype="4" fill="hold" nodeType="withEffect">
                                  <p:stCondLst>
                                    <p:cond delay="0"/>
                                  </p:stCondLst>
                                  <p:childTnLst>
                                    <p:set>
                                      <p:cBhvr>
                                        <p:cTn id="160" dur="1" fill="hold">
                                          <p:stCondLst>
                                            <p:cond delay="0"/>
                                          </p:stCondLst>
                                        </p:cTn>
                                        <p:tgtEl>
                                          <p:spTgt spid="106"/>
                                        </p:tgtEl>
                                        <p:attrNameLst>
                                          <p:attrName>style.visibility</p:attrName>
                                        </p:attrNameLst>
                                      </p:cBhvr>
                                      <p:to>
                                        <p:strVal val="visible"/>
                                      </p:to>
                                    </p:set>
                                    <p:anim calcmode="lin" valueType="num">
                                      <p:cBhvr additive="base">
                                        <p:cTn id="161" dur="500" fill="hold"/>
                                        <p:tgtEl>
                                          <p:spTgt spid="106"/>
                                        </p:tgtEl>
                                        <p:attrNameLst>
                                          <p:attrName>ppt_x</p:attrName>
                                        </p:attrNameLst>
                                      </p:cBhvr>
                                      <p:tavLst>
                                        <p:tav tm="0">
                                          <p:val>
                                            <p:strVal val="#ppt_x"/>
                                          </p:val>
                                        </p:tav>
                                        <p:tav tm="100000">
                                          <p:val>
                                            <p:strVal val="#ppt_x"/>
                                          </p:val>
                                        </p:tav>
                                      </p:tavLst>
                                    </p:anim>
                                    <p:anim calcmode="lin" valueType="num">
                                      <p:cBhvr additive="base">
                                        <p:cTn id="162" dur="500" fill="hold"/>
                                        <p:tgtEl>
                                          <p:spTgt spid="106"/>
                                        </p:tgtEl>
                                        <p:attrNameLst>
                                          <p:attrName>ppt_y</p:attrName>
                                        </p:attrNameLst>
                                      </p:cBhvr>
                                      <p:tavLst>
                                        <p:tav tm="0">
                                          <p:val>
                                            <p:strVal val="1+#ppt_h/2"/>
                                          </p:val>
                                        </p:tav>
                                        <p:tav tm="100000">
                                          <p:val>
                                            <p:strVal val="#ppt_y"/>
                                          </p:val>
                                        </p:tav>
                                      </p:tavLst>
                                    </p:anim>
                                  </p:childTnLst>
                                </p:cTn>
                              </p:par>
                              <p:par>
                                <p:cTn id="163" presetID="1" presetClass="mediacall" presetSubtype="0" fill="hold" nodeType="withEffect">
                                  <p:stCondLst>
                                    <p:cond delay="0"/>
                                  </p:stCondLst>
                                  <p:childTnLst>
                                    <p:cmd type="call" cmd="playFrom(0.0)">
                                      <p:cBhvr>
                                        <p:cTn id="164" dur="757" fill="hold"/>
                                        <p:tgtEl>
                                          <p:spTgt spid="106"/>
                                        </p:tgtEl>
                                      </p:cBhvr>
                                    </p:cmd>
                                  </p:childTnLst>
                                </p:cTn>
                              </p:par>
                            </p:childTnLst>
                          </p:cTn>
                        </p:par>
                      </p:childTnLst>
                    </p:cTn>
                  </p:par>
                  <p:par>
                    <p:cTn id="165" fill="hold">
                      <p:stCondLst>
                        <p:cond delay="indefinite"/>
                      </p:stCondLst>
                      <p:childTnLst>
                        <p:par>
                          <p:cTn id="166" fill="hold">
                            <p:stCondLst>
                              <p:cond delay="0"/>
                            </p:stCondLst>
                            <p:childTnLst>
                              <p:par>
                                <p:cTn id="167" presetID="23" presetClass="entr" presetSubtype="16" fill="hold" nodeType="click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500" fill="hold"/>
                                        <p:tgtEl>
                                          <p:spTgt spid="107"/>
                                        </p:tgtEl>
                                        <p:attrNameLst>
                                          <p:attrName>ppt_w</p:attrName>
                                        </p:attrNameLst>
                                      </p:cBhvr>
                                      <p:tavLst>
                                        <p:tav tm="0">
                                          <p:val>
                                            <p:fltVal val="0"/>
                                          </p:val>
                                        </p:tav>
                                        <p:tav tm="100000">
                                          <p:val>
                                            <p:strVal val="#ppt_w"/>
                                          </p:val>
                                        </p:tav>
                                      </p:tavLst>
                                    </p:anim>
                                    <p:anim calcmode="lin" valueType="num">
                                      <p:cBhvr>
                                        <p:cTn id="170" dur="500" fill="hold"/>
                                        <p:tgtEl>
                                          <p:spTgt spid="107"/>
                                        </p:tgtEl>
                                        <p:attrNameLst>
                                          <p:attrName>ppt_h</p:attrName>
                                        </p:attrNameLst>
                                      </p:cBhvr>
                                      <p:tavLst>
                                        <p:tav tm="0">
                                          <p:val>
                                            <p:fltVal val="0"/>
                                          </p:val>
                                        </p:tav>
                                        <p:tav tm="100000">
                                          <p:val>
                                            <p:strVal val="#ppt_h"/>
                                          </p:val>
                                        </p:tav>
                                      </p:tavLst>
                                    </p:anim>
                                  </p:childTnLst>
                                </p:cTn>
                              </p:par>
                              <p:par>
                                <p:cTn id="171" presetID="2" presetClass="entr" presetSubtype="4" fill="hold" nodeType="withEffect">
                                  <p:stCondLst>
                                    <p:cond delay="0"/>
                                  </p:stCondLst>
                                  <p:childTnLst>
                                    <p:set>
                                      <p:cBhvr>
                                        <p:cTn id="172" dur="1" fill="hold">
                                          <p:stCondLst>
                                            <p:cond delay="0"/>
                                          </p:stCondLst>
                                        </p:cTn>
                                        <p:tgtEl>
                                          <p:spTgt spid="109"/>
                                        </p:tgtEl>
                                        <p:attrNameLst>
                                          <p:attrName>style.visibility</p:attrName>
                                        </p:attrNameLst>
                                      </p:cBhvr>
                                      <p:to>
                                        <p:strVal val="visible"/>
                                      </p:to>
                                    </p:set>
                                    <p:anim calcmode="lin" valueType="num">
                                      <p:cBhvr additive="base">
                                        <p:cTn id="173" dur="500" fill="hold"/>
                                        <p:tgtEl>
                                          <p:spTgt spid="109"/>
                                        </p:tgtEl>
                                        <p:attrNameLst>
                                          <p:attrName>ppt_x</p:attrName>
                                        </p:attrNameLst>
                                      </p:cBhvr>
                                      <p:tavLst>
                                        <p:tav tm="0">
                                          <p:val>
                                            <p:strVal val="#ppt_x"/>
                                          </p:val>
                                        </p:tav>
                                        <p:tav tm="100000">
                                          <p:val>
                                            <p:strVal val="#ppt_x"/>
                                          </p:val>
                                        </p:tav>
                                      </p:tavLst>
                                    </p:anim>
                                    <p:anim calcmode="lin" valueType="num">
                                      <p:cBhvr additive="base">
                                        <p:cTn id="174" dur="500" fill="hold"/>
                                        <p:tgtEl>
                                          <p:spTgt spid="109"/>
                                        </p:tgtEl>
                                        <p:attrNameLst>
                                          <p:attrName>ppt_y</p:attrName>
                                        </p:attrNameLst>
                                      </p:cBhvr>
                                      <p:tavLst>
                                        <p:tav tm="0">
                                          <p:val>
                                            <p:strVal val="1+#ppt_h/2"/>
                                          </p:val>
                                        </p:tav>
                                        <p:tav tm="100000">
                                          <p:val>
                                            <p:strVal val="#ppt_y"/>
                                          </p:val>
                                        </p:tav>
                                      </p:tavLst>
                                    </p:anim>
                                  </p:childTnLst>
                                </p:cTn>
                              </p:par>
                              <p:par>
                                <p:cTn id="175" presetID="1" presetClass="mediacall" presetSubtype="0" fill="hold" nodeType="withEffect">
                                  <p:stCondLst>
                                    <p:cond delay="0"/>
                                  </p:stCondLst>
                                  <p:childTnLst>
                                    <p:cmd type="call" cmd="playFrom(0.0)">
                                      <p:cBhvr>
                                        <p:cTn id="176" dur="548" fill="hold"/>
                                        <p:tgtEl>
                                          <p:spTgt spid="109"/>
                                        </p:tgtEl>
                                      </p:cBhvr>
                                    </p:cmd>
                                  </p:childTnLst>
                                </p:cTn>
                              </p:par>
                              <p:par>
                                <p:cTn id="177" presetID="10" presetClass="entr" presetSubtype="0" fill="hold" grpId="0" nodeType="withEffect">
                                  <p:stCondLst>
                                    <p:cond delay="0"/>
                                  </p:stCondLst>
                                  <p:childTnLst>
                                    <p:set>
                                      <p:cBhvr>
                                        <p:cTn id="178" dur="1" fill="hold">
                                          <p:stCondLst>
                                            <p:cond delay="0"/>
                                          </p:stCondLst>
                                        </p:cTn>
                                        <p:tgtEl>
                                          <p:spTgt spid="138"/>
                                        </p:tgtEl>
                                        <p:attrNameLst>
                                          <p:attrName>style.visibility</p:attrName>
                                        </p:attrNameLst>
                                      </p:cBhvr>
                                      <p:to>
                                        <p:strVal val="visible"/>
                                      </p:to>
                                    </p:set>
                                    <p:animEffect transition="in" filter="fade">
                                      <p:cBhvr>
                                        <p:cTn id="179"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0" fill="hold" display="0">
                  <p:stCondLst>
                    <p:cond delay="indefinite"/>
                  </p:stCondLst>
                  <p:endCondLst>
                    <p:cond evt="onStopAudio" delay="0">
                      <p:tgtEl>
                        <p:sldTgt/>
                      </p:tgtEl>
                    </p:cond>
                  </p:endCondLst>
                </p:cTn>
                <p:tgtEl>
                  <p:spTgt spid="3"/>
                </p:tgtEl>
              </p:cMediaNode>
            </p:audio>
            <p:audio>
              <p:cMediaNode vol="80000">
                <p:cTn id="181" fill="hold" display="0">
                  <p:stCondLst>
                    <p:cond delay="indefinite"/>
                  </p:stCondLst>
                  <p:endCondLst>
                    <p:cond evt="onStopAudio" delay="0">
                      <p:tgtEl>
                        <p:sldTgt/>
                      </p:tgtEl>
                    </p:cond>
                  </p:endCondLst>
                </p:cTn>
                <p:tgtEl>
                  <p:spTgt spid="91"/>
                </p:tgtEl>
              </p:cMediaNode>
            </p:audio>
            <p:audio>
              <p:cMediaNode vol="80000">
                <p:cTn id="182" fill="hold" display="0">
                  <p:stCondLst>
                    <p:cond delay="indefinite"/>
                  </p:stCondLst>
                  <p:endCondLst>
                    <p:cond evt="onStopAudio" delay="0">
                      <p:tgtEl>
                        <p:sldTgt/>
                      </p:tgtEl>
                    </p:cond>
                  </p:endCondLst>
                </p:cTn>
                <p:tgtEl>
                  <p:spTgt spid="92"/>
                </p:tgtEl>
              </p:cMediaNode>
            </p:audio>
            <p:audio>
              <p:cMediaNode vol="80000">
                <p:cTn id="183" fill="hold" display="0">
                  <p:stCondLst>
                    <p:cond delay="indefinite"/>
                  </p:stCondLst>
                  <p:endCondLst>
                    <p:cond evt="onStopAudio" delay="0">
                      <p:tgtEl>
                        <p:sldTgt/>
                      </p:tgtEl>
                    </p:cond>
                  </p:endCondLst>
                </p:cTn>
                <p:tgtEl>
                  <p:spTgt spid="93"/>
                </p:tgtEl>
              </p:cMediaNode>
            </p:audio>
            <p:audio>
              <p:cMediaNode vol="80000">
                <p:cTn id="184" fill="hold" display="0">
                  <p:stCondLst>
                    <p:cond delay="indefinite"/>
                  </p:stCondLst>
                  <p:endCondLst>
                    <p:cond evt="onStopAudio" delay="0">
                      <p:tgtEl>
                        <p:sldTgt/>
                      </p:tgtEl>
                    </p:cond>
                  </p:endCondLst>
                </p:cTn>
                <p:tgtEl>
                  <p:spTgt spid="94"/>
                </p:tgtEl>
              </p:cMediaNode>
            </p:audio>
            <p:audio>
              <p:cMediaNode vol="80000">
                <p:cTn id="185" fill="hold" display="0">
                  <p:stCondLst>
                    <p:cond delay="indefinite"/>
                  </p:stCondLst>
                  <p:endCondLst>
                    <p:cond evt="onStopAudio" delay="0">
                      <p:tgtEl>
                        <p:sldTgt/>
                      </p:tgtEl>
                    </p:cond>
                  </p:endCondLst>
                </p:cTn>
                <p:tgtEl>
                  <p:spTgt spid="95"/>
                </p:tgtEl>
              </p:cMediaNode>
            </p:audio>
            <p:audio>
              <p:cMediaNode vol="80000">
                <p:cTn id="186" fill="hold" display="0">
                  <p:stCondLst>
                    <p:cond delay="indefinite"/>
                  </p:stCondLst>
                  <p:endCondLst>
                    <p:cond evt="onStopAudio" delay="0">
                      <p:tgtEl>
                        <p:sldTgt/>
                      </p:tgtEl>
                    </p:cond>
                  </p:endCondLst>
                </p:cTn>
                <p:tgtEl>
                  <p:spTgt spid="98"/>
                </p:tgtEl>
              </p:cMediaNode>
            </p:audio>
            <p:audio>
              <p:cMediaNode vol="80000">
                <p:cTn id="187" fill="hold" display="0">
                  <p:stCondLst>
                    <p:cond delay="indefinite"/>
                  </p:stCondLst>
                  <p:endCondLst>
                    <p:cond evt="onStopAudio" delay="0">
                      <p:tgtEl>
                        <p:sldTgt/>
                      </p:tgtEl>
                    </p:cond>
                  </p:endCondLst>
                </p:cTn>
                <p:tgtEl>
                  <p:spTgt spid="102"/>
                </p:tgtEl>
              </p:cMediaNode>
            </p:audio>
            <p:audio>
              <p:cMediaNode vol="80000">
                <p:cTn id="188" fill="hold" display="0">
                  <p:stCondLst>
                    <p:cond delay="indefinite"/>
                  </p:stCondLst>
                  <p:endCondLst>
                    <p:cond evt="onStopAudio" delay="0">
                      <p:tgtEl>
                        <p:sldTgt/>
                      </p:tgtEl>
                    </p:cond>
                  </p:endCondLst>
                </p:cTn>
                <p:tgtEl>
                  <p:spTgt spid="106"/>
                </p:tgtEl>
              </p:cMediaNode>
            </p:audio>
            <p:audio>
              <p:cMediaNode vol="80000">
                <p:cTn id="189" fill="hold" display="0">
                  <p:stCondLst>
                    <p:cond delay="indefinite"/>
                  </p:stCondLst>
                  <p:endCondLst>
                    <p:cond evt="onStopAudio" delay="0">
                      <p:tgtEl>
                        <p:sldTgt/>
                      </p:tgtEl>
                    </p:cond>
                  </p:endCondLst>
                </p:cTn>
                <p:tgtEl>
                  <p:spTgt spid="109"/>
                </p:tgtEl>
              </p:cMediaNode>
            </p:audio>
          </p:childTnLst>
        </p:cTn>
      </p:par>
    </p:tnLst>
    <p:bldLst>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3612134"/>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US" sz="1000" dirty="0">
                  <a:solidFill>
                    <a:sysClr val="windowText" lastClr="000000"/>
                  </a:solidFill>
                  <a:latin typeface="Calibri" panose="020F0502020204030204" pitchFamily="34" charset="0"/>
                </a:rPr>
                <a:t>Press space to get started.</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1. Bring everyone's attention to the first letter on this slide and chorus the letter.</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2. Say “is for ...“ – elicit the sound.</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3. Check it is correct.</a:t>
              </a:r>
            </a:p>
            <a:p>
              <a:pPr lvl="0">
                <a:buClrTx/>
                <a:defRPr/>
              </a:pPr>
              <a:r>
                <a:rPr lang="en-US" sz="1000" dirty="0">
                  <a:solidFill>
                    <a:srgbClr val="FF0000"/>
                  </a:solidFill>
                  <a:latin typeface="Calibri" panose="020F0502020204030204" pitchFamily="34" charset="0"/>
                </a:rPr>
                <a:t>[ Press space ]</a:t>
              </a:r>
            </a:p>
            <a:p>
              <a:pPr lvl="0">
                <a:buClrTx/>
                <a:defRPr/>
              </a:pPr>
              <a:r>
                <a:rPr lang="en-US" sz="1000" dirty="0">
                  <a:solidFill>
                    <a:sysClr val="windowText" lastClr="000000"/>
                  </a:solidFill>
                  <a:latin typeface="Calibri" panose="020F0502020204030204" pitchFamily="34" charset="0"/>
                </a:rPr>
                <a:t>4. Say “is for ...“ – elicit the word.</a:t>
              </a:r>
            </a:p>
            <a:p>
              <a:pPr lvl="0">
                <a:buClrTx/>
                <a:defRPr/>
              </a:pPr>
              <a:r>
                <a:rPr lang="en-US" sz="1000" dirty="0">
                  <a:solidFill>
                    <a:srgbClr val="FF0000"/>
                  </a:solidFill>
                  <a:latin typeface="Calibri" panose="020F0502020204030204" pitchFamily="34" charset="0"/>
                </a:rPr>
                <a:t>[ Press space – audio ]</a:t>
              </a:r>
            </a:p>
            <a:p>
              <a:pPr lvl="0">
                <a:buClrTx/>
                <a:defRPr/>
              </a:pPr>
              <a:r>
                <a:rPr lang="en-US" sz="1000" dirty="0">
                  <a:solidFill>
                    <a:sysClr val="windowText" lastClr="000000"/>
                  </a:solidFill>
                  <a:latin typeface="Calibri" panose="020F0502020204030204" pitchFamily="34" charset="0"/>
                </a:rPr>
                <a:t>5. The picture is revealed.</a:t>
              </a:r>
            </a:p>
            <a:p>
              <a:pPr lvl="0">
                <a:buClrTx/>
                <a:defRPr/>
              </a:pPr>
              <a:r>
                <a:rPr lang="en-US" sz="1000" dirty="0">
                  <a:solidFill>
                    <a:srgbClr val="FF0000"/>
                  </a:solidFill>
                  <a:latin typeface="Calibri" panose="020F0502020204030204" pitchFamily="34" charset="0"/>
                </a:rPr>
                <a:t>[ Press space – next letter ]</a:t>
              </a:r>
            </a:p>
            <a:p>
              <a:pPr lvl="0">
                <a:buClrTx/>
                <a:defRPr/>
              </a:pPr>
              <a:endParaRPr lang="en-US" sz="1000" dirty="0">
                <a:solidFill>
                  <a:srgbClr val="FF0000"/>
                </a:solidFill>
                <a:latin typeface="Calibri" panose="020F0502020204030204" pitchFamily="34" charset="0"/>
              </a:endParaRPr>
            </a:p>
            <a:p>
              <a:pPr lvl="0">
                <a:buClrTx/>
                <a:defRPr/>
              </a:pPr>
              <a:r>
                <a:rPr lang="en-US" sz="1000" dirty="0">
                  <a:latin typeface="Calibri" panose="020F0502020204030204" pitchFamily="34" charset="0"/>
                </a:rPr>
                <a:t>Continue for all the letters.</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70" name="Group 69">
            <a:extLst>
              <a:ext uri="{FF2B5EF4-FFF2-40B4-BE49-F238E27FC236}">
                <a16:creationId xmlns:a16="http://schemas.microsoft.com/office/drawing/2014/main" id="{78B8DAB8-54DD-4A60-993C-1A55CD4F1D5C}"/>
              </a:ext>
            </a:extLst>
          </p:cNvPr>
          <p:cNvGrpSpPr/>
          <p:nvPr/>
        </p:nvGrpSpPr>
        <p:grpSpPr>
          <a:xfrm>
            <a:off x="910063" y="2921513"/>
            <a:ext cx="791428" cy="1015663"/>
            <a:chOff x="1192849" y="775253"/>
            <a:chExt cx="791428" cy="1015663"/>
          </a:xfrm>
        </p:grpSpPr>
        <p:sp>
          <p:nvSpPr>
            <p:cNvPr id="71" name="Oval 70">
              <a:extLst>
                <a:ext uri="{FF2B5EF4-FFF2-40B4-BE49-F238E27FC236}">
                  <a16:creationId xmlns:a16="http://schemas.microsoft.com/office/drawing/2014/main" id="{D18E383A-0AC6-4F9A-90D1-CE5D46879C02}"/>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72" name="TextBox 71">
              <a:extLst>
                <a:ext uri="{FF2B5EF4-FFF2-40B4-BE49-F238E27FC236}">
                  <a16:creationId xmlns:a16="http://schemas.microsoft.com/office/drawing/2014/main" id="{3AB116C2-DC81-48C5-A96F-71E05730F001}"/>
                </a:ext>
              </a:extLst>
            </p:cNvPr>
            <p:cNvSpPr txBox="1"/>
            <p:nvPr/>
          </p:nvSpPr>
          <p:spPr>
            <a:xfrm>
              <a:off x="1244972" y="775253"/>
              <a:ext cx="739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pic>
        <p:nvPicPr>
          <p:cNvPr id="106" name="d-letter-US">
            <a:hlinkClick r:id="" action="ppaction://media"/>
            <a:extLst>
              <a:ext uri="{FF2B5EF4-FFF2-40B4-BE49-F238E27FC236}">
                <a16:creationId xmlns:a16="http://schemas.microsoft.com/office/drawing/2014/main" id="{D9FA795E-4121-409E-8FEF-2125390AD159}"/>
              </a:ext>
            </a:extLst>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347755" y="3213831"/>
            <a:ext cx="406520" cy="406520"/>
          </a:xfrm>
          <a:prstGeom prst="rect">
            <a:avLst/>
          </a:prstGeom>
        </p:spPr>
      </p:pic>
      <p:grpSp>
        <p:nvGrpSpPr>
          <p:cNvPr id="124" name="Group 123">
            <a:extLst>
              <a:ext uri="{FF2B5EF4-FFF2-40B4-BE49-F238E27FC236}">
                <a16:creationId xmlns:a16="http://schemas.microsoft.com/office/drawing/2014/main" id="{E64CF4F3-F6F7-46CB-968D-78E710A17C52}"/>
              </a:ext>
            </a:extLst>
          </p:cNvPr>
          <p:cNvGrpSpPr/>
          <p:nvPr/>
        </p:nvGrpSpPr>
        <p:grpSpPr>
          <a:xfrm>
            <a:off x="907333" y="149470"/>
            <a:ext cx="772590" cy="1015663"/>
            <a:chOff x="1192849" y="746676"/>
            <a:chExt cx="772590" cy="1015663"/>
          </a:xfrm>
        </p:grpSpPr>
        <p:sp>
          <p:nvSpPr>
            <p:cNvPr id="125" name="Oval 124">
              <a:extLst>
                <a:ext uri="{FF2B5EF4-FFF2-40B4-BE49-F238E27FC236}">
                  <a16:creationId xmlns:a16="http://schemas.microsoft.com/office/drawing/2014/main" id="{64A7DD58-9067-45C7-B334-540637B81DF4}"/>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26" name="TextBox 125">
              <a:extLst>
                <a:ext uri="{FF2B5EF4-FFF2-40B4-BE49-F238E27FC236}">
                  <a16:creationId xmlns:a16="http://schemas.microsoft.com/office/drawing/2014/main" id="{E16BC20A-CBC3-4C64-A803-6A9740A2F8A7}"/>
                </a:ext>
              </a:extLst>
            </p:cNvPr>
            <p:cNvSpPr txBox="1"/>
            <p:nvPr/>
          </p:nvSpPr>
          <p:spPr>
            <a:xfrm>
              <a:off x="1205246" y="746676"/>
              <a:ext cx="74731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pic>
        <p:nvPicPr>
          <p:cNvPr id="127" name="a-letter-US">
            <a:hlinkClick r:id="" action="ppaction://media"/>
            <a:extLst>
              <a:ext uri="{FF2B5EF4-FFF2-40B4-BE49-F238E27FC236}">
                <a16:creationId xmlns:a16="http://schemas.microsoft.com/office/drawing/2014/main" id="{4000E042-AD09-4E93-A0C0-CE8FB883FE77}"/>
              </a:ext>
            </a:extLst>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352496" y="462035"/>
            <a:ext cx="406518" cy="406518"/>
          </a:xfrm>
          <a:prstGeom prst="rect">
            <a:avLst/>
          </a:prstGeom>
        </p:spPr>
      </p:pic>
      <p:grpSp>
        <p:nvGrpSpPr>
          <p:cNvPr id="128" name="Group 127">
            <a:extLst>
              <a:ext uri="{FF2B5EF4-FFF2-40B4-BE49-F238E27FC236}">
                <a16:creationId xmlns:a16="http://schemas.microsoft.com/office/drawing/2014/main" id="{34A90912-0F74-4039-BF91-6FD6DD79DA46}"/>
              </a:ext>
            </a:extLst>
          </p:cNvPr>
          <p:cNvGrpSpPr/>
          <p:nvPr/>
        </p:nvGrpSpPr>
        <p:grpSpPr>
          <a:xfrm>
            <a:off x="907333" y="1094985"/>
            <a:ext cx="772590" cy="1015663"/>
            <a:chOff x="1192849" y="782395"/>
            <a:chExt cx="772590" cy="1015663"/>
          </a:xfrm>
        </p:grpSpPr>
        <p:sp>
          <p:nvSpPr>
            <p:cNvPr id="129" name="Oval 128">
              <a:extLst>
                <a:ext uri="{FF2B5EF4-FFF2-40B4-BE49-F238E27FC236}">
                  <a16:creationId xmlns:a16="http://schemas.microsoft.com/office/drawing/2014/main" id="{CB49145D-681D-4710-8CC0-ACB9B4C9F4CE}"/>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0" name="TextBox 129">
              <a:extLst>
                <a:ext uri="{FF2B5EF4-FFF2-40B4-BE49-F238E27FC236}">
                  <a16:creationId xmlns:a16="http://schemas.microsoft.com/office/drawing/2014/main" id="{971F92B1-742D-4FB7-990A-9BC84248CC70}"/>
                </a:ext>
              </a:extLst>
            </p:cNvPr>
            <p:cNvSpPr txBox="1"/>
            <p:nvPr/>
          </p:nvSpPr>
          <p:spPr>
            <a:xfrm>
              <a:off x="1265149" y="782395"/>
              <a:ext cx="67037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pic>
        <p:nvPicPr>
          <p:cNvPr id="131" name="b-letter-US">
            <a:hlinkClick r:id="" action="ppaction://media"/>
            <a:extLst>
              <a:ext uri="{FF2B5EF4-FFF2-40B4-BE49-F238E27FC236}">
                <a16:creationId xmlns:a16="http://schemas.microsoft.com/office/drawing/2014/main" id="{43EF5665-89A7-4BE3-9C74-7B4CAC015CFA}"/>
              </a:ext>
            </a:extLst>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350706" y="1381792"/>
            <a:ext cx="406518" cy="406518"/>
          </a:xfrm>
          <a:prstGeom prst="rect">
            <a:avLst/>
          </a:prstGeom>
        </p:spPr>
      </p:pic>
      <p:grpSp>
        <p:nvGrpSpPr>
          <p:cNvPr id="132" name="Group 131">
            <a:extLst>
              <a:ext uri="{FF2B5EF4-FFF2-40B4-BE49-F238E27FC236}">
                <a16:creationId xmlns:a16="http://schemas.microsoft.com/office/drawing/2014/main" id="{8CFF39FD-DD05-4984-92B4-830120565E99}"/>
              </a:ext>
            </a:extLst>
          </p:cNvPr>
          <p:cNvGrpSpPr/>
          <p:nvPr/>
        </p:nvGrpSpPr>
        <p:grpSpPr>
          <a:xfrm>
            <a:off x="901874" y="2016486"/>
            <a:ext cx="772590" cy="1015663"/>
            <a:chOff x="1192849" y="789539"/>
            <a:chExt cx="772590" cy="1015663"/>
          </a:xfrm>
        </p:grpSpPr>
        <p:sp>
          <p:nvSpPr>
            <p:cNvPr id="133" name="Oval 132">
              <a:extLst>
                <a:ext uri="{FF2B5EF4-FFF2-40B4-BE49-F238E27FC236}">
                  <a16:creationId xmlns:a16="http://schemas.microsoft.com/office/drawing/2014/main" id="{5D816898-B66B-4B29-9C71-55BF10C037E5}"/>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4" name="TextBox 133">
              <a:extLst>
                <a:ext uri="{FF2B5EF4-FFF2-40B4-BE49-F238E27FC236}">
                  <a16:creationId xmlns:a16="http://schemas.microsoft.com/office/drawing/2014/main" id="{DE294CA8-60D5-4FDC-A0F6-EC29A17F5F8E}"/>
                </a:ext>
              </a:extLst>
            </p:cNvPr>
            <p:cNvSpPr txBox="1"/>
            <p:nvPr/>
          </p:nvSpPr>
          <p:spPr>
            <a:xfrm>
              <a:off x="1226362" y="789539"/>
              <a:ext cx="647933"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pic>
        <p:nvPicPr>
          <p:cNvPr id="135" name="c-letter-US">
            <a:hlinkClick r:id="" action="ppaction://media"/>
            <a:extLst>
              <a:ext uri="{FF2B5EF4-FFF2-40B4-BE49-F238E27FC236}">
                <a16:creationId xmlns:a16="http://schemas.microsoft.com/office/drawing/2014/main" id="{8CB5E1BE-8EE9-4CEB-82D7-690AC7049633}"/>
              </a:ext>
            </a:extLst>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352496" y="2281791"/>
            <a:ext cx="406518" cy="406518"/>
          </a:xfrm>
          <a:prstGeom prst="rect">
            <a:avLst/>
          </a:prstGeom>
        </p:spPr>
      </p:pic>
      <p:grpSp>
        <p:nvGrpSpPr>
          <p:cNvPr id="136" name="Group 135">
            <a:extLst>
              <a:ext uri="{FF2B5EF4-FFF2-40B4-BE49-F238E27FC236}">
                <a16:creationId xmlns:a16="http://schemas.microsoft.com/office/drawing/2014/main" id="{C19AC068-80C8-4069-8181-2ED449E2740E}"/>
              </a:ext>
            </a:extLst>
          </p:cNvPr>
          <p:cNvGrpSpPr/>
          <p:nvPr/>
        </p:nvGrpSpPr>
        <p:grpSpPr>
          <a:xfrm>
            <a:off x="901874" y="3842865"/>
            <a:ext cx="772590" cy="1015663"/>
            <a:chOff x="1192849" y="782397"/>
            <a:chExt cx="772590" cy="1015663"/>
          </a:xfrm>
        </p:grpSpPr>
        <p:sp>
          <p:nvSpPr>
            <p:cNvPr id="137" name="Oval 136">
              <a:extLst>
                <a:ext uri="{FF2B5EF4-FFF2-40B4-BE49-F238E27FC236}">
                  <a16:creationId xmlns:a16="http://schemas.microsoft.com/office/drawing/2014/main" id="{C83DC70C-D9F4-4ABD-9C91-DD797B0CDFF5}"/>
                </a:ext>
              </a:extLst>
            </p:cNvPr>
            <p:cNvSpPr/>
            <p:nvPr/>
          </p:nvSpPr>
          <p:spPr>
            <a:xfrm>
              <a:off x="1192849" y="876206"/>
              <a:ext cx="772590" cy="772589"/>
            </a:xfrm>
            <a:prstGeom prst="ellipse">
              <a:avLst/>
            </a:prstGeom>
            <a:solidFill>
              <a:srgbClr val="66CCFF"/>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6000" dirty="0"/>
            </a:p>
          </p:txBody>
        </p:sp>
        <p:sp>
          <p:nvSpPr>
            <p:cNvPr id="139" name="TextBox 138">
              <a:extLst>
                <a:ext uri="{FF2B5EF4-FFF2-40B4-BE49-F238E27FC236}">
                  <a16:creationId xmlns:a16="http://schemas.microsoft.com/office/drawing/2014/main" id="{DD5CBCC1-F8A0-4365-9431-6549865FE8E2}"/>
                </a:ext>
              </a:extLst>
            </p:cNvPr>
            <p:cNvSpPr txBox="1"/>
            <p:nvPr/>
          </p:nvSpPr>
          <p:spPr>
            <a:xfrm>
              <a:off x="1238977" y="782397"/>
              <a:ext cx="66556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pic>
        <p:nvPicPr>
          <p:cNvPr id="140" name="e-letter-US">
            <a:hlinkClick r:id="" action="ppaction://media"/>
            <a:extLst>
              <a:ext uri="{FF2B5EF4-FFF2-40B4-BE49-F238E27FC236}">
                <a16:creationId xmlns:a16="http://schemas.microsoft.com/office/drawing/2014/main" id="{BB094ABB-1BC7-46FD-A6B8-795445C02192}"/>
              </a:ext>
            </a:extLst>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346582" y="4113832"/>
            <a:ext cx="406518" cy="406518"/>
          </a:xfrm>
          <a:prstGeom prst="rect">
            <a:avLst/>
          </a:prstGeom>
        </p:spPr>
      </p:pic>
      <p:sp>
        <p:nvSpPr>
          <p:cNvPr id="141" name="side panel textbox">
            <a:extLst>
              <a:ext uri="{FF2B5EF4-FFF2-40B4-BE49-F238E27FC236}">
                <a16:creationId xmlns:a16="http://schemas.microsoft.com/office/drawing/2014/main" id="{CDD21FF3-6368-4550-9B12-FEDD7BBC5B07}"/>
              </a:ext>
            </a:extLst>
          </p:cNvPr>
          <p:cNvSpPr txBox="1"/>
          <p:nvPr/>
        </p:nvSpPr>
        <p:spPr>
          <a:xfrm>
            <a:off x="1904839" y="397825"/>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42" name="side panel textbox">
            <a:extLst>
              <a:ext uri="{FF2B5EF4-FFF2-40B4-BE49-F238E27FC236}">
                <a16:creationId xmlns:a16="http://schemas.microsoft.com/office/drawing/2014/main" id="{65A335F9-D74E-44B4-A83B-DA68D27D7F32}"/>
              </a:ext>
            </a:extLst>
          </p:cNvPr>
          <p:cNvSpPr txBox="1"/>
          <p:nvPr/>
        </p:nvSpPr>
        <p:spPr>
          <a:xfrm>
            <a:off x="3522915" y="319749"/>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/æ/</a:t>
            </a:r>
          </a:p>
        </p:txBody>
      </p:sp>
      <p:pic>
        <p:nvPicPr>
          <p:cNvPr id="143" name="a-sound">
            <a:hlinkClick r:id="" action="ppaction://media"/>
            <a:extLst>
              <a:ext uri="{FF2B5EF4-FFF2-40B4-BE49-F238E27FC236}">
                <a16:creationId xmlns:a16="http://schemas.microsoft.com/office/drawing/2014/main" id="{3A9919CA-F723-41D6-924C-490FDEAE9FE8}"/>
              </a:ext>
            </a:extLst>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a:off x="3060823" y="462035"/>
            <a:ext cx="406519" cy="406519"/>
          </a:xfrm>
          <a:prstGeom prst="rect">
            <a:avLst/>
          </a:prstGeom>
        </p:spPr>
      </p:pic>
      <p:sp>
        <p:nvSpPr>
          <p:cNvPr id="144" name="side panel textbox">
            <a:extLst>
              <a:ext uri="{FF2B5EF4-FFF2-40B4-BE49-F238E27FC236}">
                <a16:creationId xmlns:a16="http://schemas.microsoft.com/office/drawing/2014/main" id="{7B23DF40-14CB-4D75-ABBC-6AEAF6B4E93C}"/>
              </a:ext>
            </a:extLst>
          </p:cNvPr>
          <p:cNvSpPr txBox="1"/>
          <p:nvPr/>
        </p:nvSpPr>
        <p:spPr>
          <a:xfrm>
            <a:off x="4561675" y="412082"/>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45" name="Picture 144" descr="A red apple sitting on a table&#10;&#10;Description automatically generated">
            <a:extLst>
              <a:ext uri="{FF2B5EF4-FFF2-40B4-BE49-F238E27FC236}">
                <a16:creationId xmlns:a16="http://schemas.microsoft.com/office/drawing/2014/main" id="{AFA8F649-6AF0-4B66-A110-7310A034F13E}"/>
              </a:ext>
            </a:extLst>
          </p:cNvPr>
          <p:cNvPicPr>
            <a:picLocks noChangeAspect="1"/>
          </p:cNvPicPr>
          <p:nvPr/>
        </p:nvPicPr>
        <p:blipFill rotWithShape="1">
          <a:blip r:embed="rId34" cstate="screen">
            <a:extLst>
              <a:ext uri="{28A0092B-C50C-407E-A947-70E740481C1C}">
                <a14:useLocalDpi xmlns:a14="http://schemas.microsoft.com/office/drawing/2010/main"/>
              </a:ext>
              <a:ext uri="{837473B0-CC2E-450A-ABE3-18F120FF3D39}">
                <a1611:picAttrSrcUrl xmlns:a1611="http://schemas.microsoft.com/office/drawing/2016/11/main" r:id="rId35"/>
              </a:ext>
            </a:extLst>
          </a:blip>
          <a:srcRect/>
          <a:stretch/>
        </p:blipFill>
        <p:spPr>
          <a:xfrm>
            <a:off x="6249439" y="274289"/>
            <a:ext cx="662512" cy="777300"/>
          </a:xfrm>
          <a:prstGeom prst="rect">
            <a:avLst/>
          </a:prstGeom>
        </p:spPr>
      </p:pic>
      <p:pic>
        <p:nvPicPr>
          <p:cNvPr id="146" name="a-word-apple-US">
            <a:hlinkClick r:id="" action="ppaction://media"/>
            <a:extLst>
              <a:ext uri="{FF2B5EF4-FFF2-40B4-BE49-F238E27FC236}">
                <a16:creationId xmlns:a16="http://schemas.microsoft.com/office/drawing/2014/main" id="{E6CE3F9C-2272-432B-8172-93088AB1B316}"/>
              </a:ext>
            </a:extLst>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5642310" y="494897"/>
            <a:ext cx="406518" cy="406518"/>
          </a:xfrm>
          <a:prstGeom prst="rect">
            <a:avLst/>
          </a:prstGeom>
        </p:spPr>
      </p:pic>
      <p:sp>
        <p:nvSpPr>
          <p:cNvPr id="147" name="side panel textbox">
            <a:extLst>
              <a:ext uri="{FF2B5EF4-FFF2-40B4-BE49-F238E27FC236}">
                <a16:creationId xmlns:a16="http://schemas.microsoft.com/office/drawing/2014/main" id="{8B932FD3-61E5-44F3-B0AD-D85BD1CBE4BF}"/>
              </a:ext>
            </a:extLst>
          </p:cNvPr>
          <p:cNvSpPr txBox="1"/>
          <p:nvPr/>
        </p:nvSpPr>
        <p:spPr>
          <a:xfrm>
            <a:off x="1904839" y="1307621"/>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48" name="side panel textbox">
            <a:extLst>
              <a:ext uri="{FF2B5EF4-FFF2-40B4-BE49-F238E27FC236}">
                <a16:creationId xmlns:a16="http://schemas.microsoft.com/office/drawing/2014/main" id="{4F314CD7-0519-46B6-87AD-DEF06B6A7ADB}"/>
              </a:ext>
            </a:extLst>
          </p:cNvPr>
          <p:cNvSpPr txBox="1"/>
          <p:nvPr/>
        </p:nvSpPr>
        <p:spPr>
          <a:xfrm>
            <a:off x="3522915" y="1229545"/>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/b/</a:t>
            </a:r>
          </a:p>
        </p:txBody>
      </p:sp>
      <p:sp>
        <p:nvSpPr>
          <p:cNvPr id="150" name="side panel textbox">
            <a:extLst>
              <a:ext uri="{FF2B5EF4-FFF2-40B4-BE49-F238E27FC236}">
                <a16:creationId xmlns:a16="http://schemas.microsoft.com/office/drawing/2014/main" id="{F5CDEBCE-2050-4784-ADB0-259A1C710CAB}"/>
              </a:ext>
            </a:extLst>
          </p:cNvPr>
          <p:cNvSpPr txBox="1"/>
          <p:nvPr/>
        </p:nvSpPr>
        <p:spPr>
          <a:xfrm>
            <a:off x="4561675" y="1321878"/>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53" name="b-sound">
            <a:hlinkClick r:id="" action="ppaction://media"/>
            <a:extLst>
              <a:ext uri="{FF2B5EF4-FFF2-40B4-BE49-F238E27FC236}">
                <a16:creationId xmlns:a16="http://schemas.microsoft.com/office/drawing/2014/main" id="{8AF7E8CD-CAE3-40D0-9045-731C43998755}"/>
              </a:ext>
            </a:extLst>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3060823" y="1356156"/>
            <a:ext cx="406519" cy="406519"/>
          </a:xfrm>
          <a:prstGeom prst="rect">
            <a:avLst/>
          </a:prstGeom>
        </p:spPr>
      </p:pic>
      <p:pic>
        <p:nvPicPr>
          <p:cNvPr id="154" name="b-word-ball-US">
            <a:hlinkClick r:id="" action="ppaction://media"/>
            <a:extLst>
              <a:ext uri="{FF2B5EF4-FFF2-40B4-BE49-F238E27FC236}">
                <a16:creationId xmlns:a16="http://schemas.microsoft.com/office/drawing/2014/main" id="{BF69014D-2B5F-4F82-94CC-62246BDADB7D}"/>
              </a:ext>
            </a:extLst>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5642310" y="1352225"/>
            <a:ext cx="406519" cy="406519"/>
          </a:xfrm>
          <a:prstGeom prst="rect">
            <a:avLst/>
          </a:prstGeom>
        </p:spPr>
      </p:pic>
      <p:pic>
        <p:nvPicPr>
          <p:cNvPr id="155" name="Picture 154" descr="A picture containing ball&#10;&#10;Description automatically generated">
            <a:extLst>
              <a:ext uri="{FF2B5EF4-FFF2-40B4-BE49-F238E27FC236}">
                <a16:creationId xmlns:a16="http://schemas.microsoft.com/office/drawing/2014/main" id="{899B8E55-68CD-4414-8527-F9592D7447EA}"/>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6184848" y="1184085"/>
            <a:ext cx="803371" cy="803371"/>
          </a:xfrm>
          <a:prstGeom prst="rect">
            <a:avLst/>
          </a:prstGeom>
        </p:spPr>
      </p:pic>
      <p:sp>
        <p:nvSpPr>
          <p:cNvPr id="156" name="side panel textbox">
            <a:extLst>
              <a:ext uri="{FF2B5EF4-FFF2-40B4-BE49-F238E27FC236}">
                <a16:creationId xmlns:a16="http://schemas.microsoft.com/office/drawing/2014/main" id="{5EE455F2-E280-419D-A412-0EA5A8CED570}"/>
              </a:ext>
            </a:extLst>
          </p:cNvPr>
          <p:cNvSpPr txBox="1"/>
          <p:nvPr/>
        </p:nvSpPr>
        <p:spPr>
          <a:xfrm>
            <a:off x="1925126" y="219590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57" name="side panel textbox">
            <a:extLst>
              <a:ext uri="{FF2B5EF4-FFF2-40B4-BE49-F238E27FC236}">
                <a16:creationId xmlns:a16="http://schemas.microsoft.com/office/drawing/2014/main" id="{8DD1F571-95BC-4AB9-B8EA-652F4AFC7FDB}"/>
              </a:ext>
            </a:extLst>
          </p:cNvPr>
          <p:cNvSpPr txBox="1"/>
          <p:nvPr/>
        </p:nvSpPr>
        <p:spPr>
          <a:xfrm>
            <a:off x="3543202" y="211783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/k/</a:t>
            </a:r>
          </a:p>
        </p:txBody>
      </p:sp>
      <p:sp>
        <p:nvSpPr>
          <p:cNvPr id="158" name="side panel textbox">
            <a:extLst>
              <a:ext uri="{FF2B5EF4-FFF2-40B4-BE49-F238E27FC236}">
                <a16:creationId xmlns:a16="http://schemas.microsoft.com/office/drawing/2014/main" id="{A5F3078D-B835-4BB8-B9A1-B55C1CC23473}"/>
              </a:ext>
            </a:extLst>
          </p:cNvPr>
          <p:cNvSpPr txBox="1"/>
          <p:nvPr/>
        </p:nvSpPr>
        <p:spPr>
          <a:xfrm>
            <a:off x="4581962" y="221016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62" name="c-sound">
            <a:hlinkClick r:id="" action="ppaction://media"/>
            <a:extLst>
              <a:ext uri="{FF2B5EF4-FFF2-40B4-BE49-F238E27FC236}">
                <a16:creationId xmlns:a16="http://schemas.microsoft.com/office/drawing/2014/main" id="{4729BE32-9292-4D11-B360-B5B642BE6E12}"/>
              </a:ext>
            </a:extLst>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3061953" y="2250277"/>
            <a:ext cx="406519" cy="406519"/>
          </a:xfrm>
          <a:prstGeom prst="rect">
            <a:avLst/>
          </a:prstGeom>
        </p:spPr>
      </p:pic>
      <p:pic>
        <p:nvPicPr>
          <p:cNvPr id="163" name="c-word-crayon-US">
            <a:hlinkClick r:id="" action="ppaction://media"/>
            <a:extLst>
              <a:ext uri="{FF2B5EF4-FFF2-40B4-BE49-F238E27FC236}">
                <a16:creationId xmlns:a16="http://schemas.microsoft.com/office/drawing/2014/main" id="{2300CC19-7742-4D4B-989E-18DB8C33399F}"/>
              </a:ext>
            </a:extLst>
          </p:cNvPr>
          <p:cNvPicPr>
            <a:picLocks noChangeAspect="1"/>
          </p:cNvPicPr>
          <p:nvPr>
            <a:audioFile r:link="rId22"/>
            <p:extLst>
              <p:ext uri="{DAA4B4D4-6D71-4841-9C94-3DE7FCFB9230}">
                <p14:media xmlns:p14="http://schemas.microsoft.com/office/powerpoint/2010/main" r:embed="rId21"/>
              </p:ext>
            </p:extLst>
          </p:nvPr>
        </p:nvPicPr>
        <p:blipFill>
          <a:blip r:embed="rId33"/>
          <a:stretch>
            <a:fillRect/>
          </a:stretch>
        </p:blipFill>
        <p:spPr>
          <a:xfrm>
            <a:off x="5642310" y="2282522"/>
            <a:ext cx="422525" cy="422525"/>
          </a:xfrm>
          <a:prstGeom prst="rect">
            <a:avLst/>
          </a:prstGeom>
        </p:spPr>
      </p:pic>
      <p:pic>
        <p:nvPicPr>
          <p:cNvPr id="164" name="Picture 163" descr="A picture containing implement, stationary&#10;&#10;Description automatically generated">
            <a:extLst>
              <a:ext uri="{FF2B5EF4-FFF2-40B4-BE49-F238E27FC236}">
                <a16:creationId xmlns:a16="http://schemas.microsoft.com/office/drawing/2014/main" id="{82C2B982-4BAE-467C-A20E-3E4E7BF84927}"/>
              </a:ext>
            </a:extLst>
          </p:cNvPr>
          <p:cNvPicPr>
            <a:picLocks noChangeAspect="1"/>
          </p:cNvPicPr>
          <p:nvPr/>
        </p:nvPicPr>
        <p:blipFill>
          <a:blip r:embed="rId38">
            <a:extLst>
              <a:ext uri="{837473B0-CC2E-450A-ABE3-18F120FF3D39}">
                <a1611:picAttrSrcUrl xmlns:a1611="http://schemas.microsoft.com/office/drawing/2016/11/main" r:id="rId39"/>
              </a:ext>
            </a:extLst>
          </a:blip>
          <a:stretch>
            <a:fillRect/>
          </a:stretch>
        </p:blipFill>
        <p:spPr>
          <a:xfrm>
            <a:off x="6209386" y="2105716"/>
            <a:ext cx="765355" cy="776135"/>
          </a:xfrm>
          <a:prstGeom prst="rect">
            <a:avLst/>
          </a:prstGeom>
        </p:spPr>
      </p:pic>
      <p:sp>
        <p:nvSpPr>
          <p:cNvPr id="165" name="side panel textbox">
            <a:extLst>
              <a:ext uri="{FF2B5EF4-FFF2-40B4-BE49-F238E27FC236}">
                <a16:creationId xmlns:a16="http://schemas.microsoft.com/office/drawing/2014/main" id="{C4383BDB-91ED-4D04-9AA7-C6ED2EE5CB9E}"/>
              </a:ext>
            </a:extLst>
          </p:cNvPr>
          <p:cNvSpPr txBox="1"/>
          <p:nvPr/>
        </p:nvSpPr>
        <p:spPr>
          <a:xfrm>
            <a:off x="1925126" y="311265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66" name="side panel textbox">
            <a:extLst>
              <a:ext uri="{FF2B5EF4-FFF2-40B4-BE49-F238E27FC236}">
                <a16:creationId xmlns:a16="http://schemas.microsoft.com/office/drawing/2014/main" id="{D64BC513-6E1A-4F55-99D2-7226A370F367}"/>
              </a:ext>
            </a:extLst>
          </p:cNvPr>
          <p:cNvSpPr txBox="1"/>
          <p:nvPr/>
        </p:nvSpPr>
        <p:spPr>
          <a:xfrm>
            <a:off x="3543202" y="303458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/d/</a:t>
            </a:r>
          </a:p>
        </p:txBody>
      </p:sp>
      <p:sp>
        <p:nvSpPr>
          <p:cNvPr id="167" name="side panel textbox">
            <a:extLst>
              <a:ext uri="{FF2B5EF4-FFF2-40B4-BE49-F238E27FC236}">
                <a16:creationId xmlns:a16="http://schemas.microsoft.com/office/drawing/2014/main" id="{94F059FF-0936-4657-880E-B5CA96F00F6A}"/>
              </a:ext>
            </a:extLst>
          </p:cNvPr>
          <p:cNvSpPr txBox="1"/>
          <p:nvPr/>
        </p:nvSpPr>
        <p:spPr>
          <a:xfrm>
            <a:off x="4581962" y="312691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71" name="d-sound">
            <a:hlinkClick r:id="" action="ppaction://media"/>
            <a:extLst>
              <a:ext uri="{FF2B5EF4-FFF2-40B4-BE49-F238E27FC236}">
                <a16:creationId xmlns:a16="http://schemas.microsoft.com/office/drawing/2014/main" id="{86172524-EBF4-4CD5-B75D-F775501CD3EC}"/>
              </a:ext>
            </a:extLst>
          </p:cNvPr>
          <p:cNvPicPr>
            <a:picLocks noChangeAspect="1"/>
          </p:cNvPicPr>
          <p:nvPr>
            <a:audioFile r:link="rId24"/>
            <p:extLst>
              <p:ext uri="{DAA4B4D4-6D71-4841-9C94-3DE7FCFB9230}">
                <p14:media xmlns:p14="http://schemas.microsoft.com/office/powerpoint/2010/main" r:embed="rId23"/>
              </p:ext>
            </p:extLst>
          </p:nvPr>
        </p:nvPicPr>
        <p:blipFill>
          <a:blip r:embed="rId33"/>
          <a:stretch>
            <a:fillRect/>
          </a:stretch>
        </p:blipFill>
        <p:spPr>
          <a:xfrm>
            <a:off x="3060823" y="3209727"/>
            <a:ext cx="406520" cy="406520"/>
          </a:xfrm>
          <a:prstGeom prst="rect">
            <a:avLst/>
          </a:prstGeom>
        </p:spPr>
      </p:pic>
      <p:pic>
        <p:nvPicPr>
          <p:cNvPr id="172" name="d-word-dog-US">
            <a:hlinkClick r:id="" action="ppaction://media"/>
            <a:extLst>
              <a:ext uri="{FF2B5EF4-FFF2-40B4-BE49-F238E27FC236}">
                <a16:creationId xmlns:a16="http://schemas.microsoft.com/office/drawing/2014/main" id="{A8C2E74A-B27A-4AD3-B7F0-2A8D4596EE7D}"/>
              </a:ext>
            </a:extLst>
          </p:cNvPr>
          <p:cNvPicPr>
            <a:picLocks noChangeAspect="1"/>
          </p:cNvPicPr>
          <p:nvPr>
            <a:audioFile r:link="rId26"/>
            <p:extLst>
              <p:ext uri="{DAA4B4D4-6D71-4841-9C94-3DE7FCFB9230}">
                <p14:media xmlns:p14="http://schemas.microsoft.com/office/powerpoint/2010/main" r:embed="rId25"/>
              </p:ext>
            </p:extLst>
          </p:nvPr>
        </p:nvPicPr>
        <p:blipFill>
          <a:blip r:embed="rId33"/>
          <a:stretch>
            <a:fillRect/>
          </a:stretch>
        </p:blipFill>
        <p:spPr>
          <a:xfrm>
            <a:off x="5642310" y="3218822"/>
            <a:ext cx="406518" cy="406518"/>
          </a:xfrm>
          <a:prstGeom prst="rect">
            <a:avLst/>
          </a:prstGeom>
        </p:spPr>
      </p:pic>
      <p:pic>
        <p:nvPicPr>
          <p:cNvPr id="173" name="Picture 172" descr="A black and brown dog&#10;&#10;Description automatically generated">
            <a:extLst>
              <a:ext uri="{FF2B5EF4-FFF2-40B4-BE49-F238E27FC236}">
                <a16:creationId xmlns:a16="http://schemas.microsoft.com/office/drawing/2014/main" id="{E3B8990D-7C63-4CA7-830D-4A0E08471CBF}"/>
              </a:ext>
            </a:extLst>
          </p:cNvPr>
          <p:cNvPicPr>
            <a:picLocks noChangeAspect="1"/>
          </p:cNvPicPr>
          <p:nvPr/>
        </p:nvPicPr>
        <p:blipFill>
          <a:blip r:embed="rId40">
            <a:extLst>
              <a:ext uri="{837473B0-CC2E-450A-ABE3-18F120FF3D39}">
                <a1611:picAttrSrcUrl xmlns:a1611="http://schemas.microsoft.com/office/drawing/2016/11/main" r:id="rId41"/>
              </a:ext>
            </a:extLst>
          </a:blip>
          <a:stretch>
            <a:fillRect/>
          </a:stretch>
        </p:blipFill>
        <p:spPr>
          <a:xfrm>
            <a:off x="6286961" y="3023697"/>
            <a:ext cx="587467" cy="770125"/>
          </a:xfrm>
          <a:prstGeom prst="rect">
            <a:avLst/>
          </a:prstGeom>
        </p:spPr>
      </p:pic>
      <p:sp>
        <p:nvSpPr>
          <p:cNvPr id="174" name="side panel textbox">
            <a:extLst>
              <a:ext uri="{FF2B5EF4-FFF2-40B4-BE49-F238E27FC236}">
                <a16:creationId xmlns:a16="http://schemas.microsoft.com/office/drawing/2014/main" id="{72E7082F-70BA-4100-A34E-981F35E95814}"/>
              </a:ext>
            </a:extLst>
          </p:cNvPr>
          <p:cNvSpPr txBox="1"/>
          <p:nvPr/>
        </p:nvSpPr>
        <p:spPr>
          <a:xfrm>
            <a:off x="1925125" y="4031567"/>
            <a:ext cx="908083"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sp>
        <p:nvSpPr>
          <p:cNvPr id="175" name="side panel textbox">
            <a:extLst>
              <a:ext uri="{FF2B5EF4-FFF2-40B4-BE49-F238E27FC236}">
                <a16:creationId xmlns:a16="http://schemas.microsoft.com/office/drawing/2014/main" id="{380D2843-3130-4D6B-8518-B7C956B9CF55}"/>
              </a:ext>
            </a:extLst>
          </p:cNvPr>
          <p:cNvSpPr txBox="1"/>
          <p:nvPr/>
        </p:nvSpPr>
        <p:spPr>
          <a:xfrm>
            <a:off x="3543201" y="3953491"/>
            <a:ext cx="960597" cy="688256"/>
          </a:xfrm>
          <a:prstGeom prst="rect">
            <a:avLst/>
          </a:prstGeom>
          <a:noFill/>
        </p:spPr>
        <p:txBody>
          <a:bodyPr wrap="square" lIns="36000" tIns="36000" rIns="36000" bIns="36000" rtlCol="0">
            <a:spAutoFit/>
          </a:bodyPr>
          <a:lstStyle/>
          <a:p>
            <a:pPr lvl="0">
              <a:buClrTx/>
              <a:defRPr/>
            </a:pPr>
            <a:r>
              <a:rPr lang="en-US" sz="4000" b="1" dirty="0">
                <a:solidFill>
                  <a:sysClr val="windowText" lastClr="000000"/>
                </a:solidFill>
                <a:latin typeface="Calibri" panose="020F0502020204030204" pitchFamily="34" charset="0"/>
              </a:rPr>
              <a:t>/e/</a:t>
            </a:r>
          </a:p>
        </p:txBody>
      </p:sp>
      <p:sp>
        <p:nvSpPr>
          <p:cNvPr id="176" name="side panel textbox">
            <a:extLst>
              <a:ext uri="{FF2B5EF4-FFF2-40B4-BE49-F238E27FC236}">
                <a16:creationId xmlns:a16="http://schemas.microsoft.com/office/drawing/2014/main" id="{EE28906C-1E8D-43A2-B563-2459F8920F0A}"/>
              </a:ext>
            </a:extLst>
          </p:cNvPr>
          <p:cNvSpPr txBox="1"/>
          <p:nvPr/>
        </p:nvSpPr>
        <p:spPr>
          <a:xfrm>
            <a:off x="4581961" y="4045824"/>
            <a:ext cx="876094" cy="503590"/>
          </a:xfrm>
          <a:prstGeom prst="rect">
            <a:avLst/>
          </a:prstGeom>
          <a:noFill/>
        </p:spPr>
        <p:txBody>
          <a:bodyPr wrap="square" lIns="36000" tIns="36000" rIns="36000" bIns="36000" rtlCol="0">
            <a:spAutoFit/>
          </a:bodyPr>
          <a:lstStyle/>
          <a:p>
            <a:pPr lvl="0">
              <a:buClrTx/>
              <a:defRPr/>
            </a:pPr>
            <a:r>
              <a:rPr lang="en-US" sz="2800" dirty="0">
                <a:solidFill>
                  <a:sysClr val="windowText" lastClr="000000"/>
                </a:solidFill>
                <a:latin typeface="Calibri" panose="020F0502020204030204" pitchFamily="34" charset="0"/>
              </a:rPr>
              <a:t>is for</a:t>
            </a:r>
          </a:p>
        </p:txBody>
      </p:sp>
      <p:pic>
        <p:nvPicPr>
          <p:cNvPr id="180" name="e-sound">
            <a:hlinkClick r:id="" action="ppaction://media"/>
            <a:extLst>
              <a:ext uri="{FF2B5EF4-FFF2-40B4-BE49-F238E27FC236}">
                <a16:creationId xmlns:a16="http://schemas.microsoft.com/office/drawing/2014/main" id="{476A5094-025E-404C-9239-2F40BB246449}"/>
              </a:ext>
            </a:extLst>
          </p:cNvPr>
          <p:cNvPicPr>
            <a:picLocks noChangeAspect="1"/>
          </p:cNvPicPr>
          <p:nvPr>
            <a:audioFile r:link="rId28"/>
            <p:extLst>
              <p:ext uri="{DAA4B4D4-6D71-4841-9C94-3DE7FCFB9230}">
                <p14:media xmlns:p14="http://schemas.microsoft.com/office/powerpoint/2010/main" r:embed="rId27"/>
              </p:ext>
            </p:extLst>
          </p:nvPr>
        </p:nvPicPr>
        <p:blipFill>
          <a:blip r:embed="rId33"/>
          <a:stretch>
            <a:fillRect/>
          </a:stretch>
        </p:blipFill>
        <p:spPr>
          <a:xfrm>
            <a:off x="3060823" y="4113269"/>
            <a:ext cx="406518" cy="406518"/>
          </a:xfrm>
          <a:prstGeom prst="rect">
            <a:avLst/>
          </a:prstGeom>
        </p:spPr>
      </p:pic>
      <p:pic>
        <p:nvPicPr>
          <p:cNvPr id="181" name="e-word-egg-US">
            <a:hlinkClick r:id="" action="ppaction://media"/>
            <a:extLst>
              <a:ext uri="{FF2B5EF4-FFF2-40B4-BE49-F238E27FC236}">
                <a16:creationId xmlns:a16="http://schemas.microsoft.com/office/drawing/2014/main" id="{A908EFE3-F50C-4411-85D1-56CFD9D4FC26}"/>
              </a:ext>
            </a:extLst>
          </p:cNvPr>
          <p:cNvPicPr>
            <a:picLocks noChangeAspect="1"/>
          </p:cNvPicPr>
          <p:nvPr>
            <a:audioFile r:link="rId30"/>
            <p:extLst>
              <p:ext uri="{DAA4B4D4-6D71-4841-9C94-3DE7FCFB9230}">
                <p14:media xmlns:p14="http://schemas.microsoft.com/office/powerpoint/2010/main" r:embed="rId29"/>
              </p:ext>
            </p:extLst>
          </p:nvPr>
        </p:nvPicPr>
        <p:blipFill>
          <a:blip r:embed="rId33"/>
          <a:stretch>
            <a:fillRect/>
          </a:stretch>
        </p:blipFill>
        <p:spPr>
          <a:xfrm>
            <a:off x="5642310" y="4094360"/>
            <a:ext cx="406518" cy="406518"/>
          </a:xfrm>
          <a:prstGeom prst="rect">
            <a:avLst/>
          </a:prstGeom>
        </p:spPr>
      </p:pic>
      <p:pic>
        <p:nvPicPr>
          <p:cNvPr id="182" name="Picture 181" descr="A picture containing lamp, light&#10;&#10;Description automatically generated">
            <a:extLst>
              <a:ext uri="{FF2B5EF4-FFF2-40B4-BE49-F238E27FC236}">
                <a16:creationId xmlns:a16="http://schemas.microsoft.com/office/drawing/2014/main" id="{F7990EF0-3215-47D5-BF24-8099AE394C00}"/>
              </a:ext>
            </a:extLst>
          </p:cNvPr>
          <p:cNvPicPr>
            <a:picLocks noChangeAspect="1"/>
          </p:cNvPicPr>
          <p:nvPr/>
        </p:nvPicPr>
        <p:blipFill rotWithShape="1">
          <a:blip r:embed="rId42" cstate="screen">
            <a:extLst>
              <a:ext uri="{28A0092B-C50C-407E-A947-70E740481C1C}">
                <a14:useLocalDpi xmlns:a14="http://schemas.microsoft.com/office/drawing/2010/main"/>
              </a:ext>
              <a:ext uri="{837473B0-CC2E-450A-ABE3-18F120FF3D39}">
                <a1611:picAttrSrcUrl xmlns:a1611="http://schemas.microsoft.com/office/drawing/2016/11/main" r:id="rId43"/>
              </a:ext>
            </a:extLst>
          </a:blip>
          <a:srcRect t="8471" b="3912"/>
          <a:stretch/>
        </p:blipFill>
        <p:spPr>
          <a:xfrm>
            <a:off x="6228290" y="3935668"/>
            <a:ext cx="697557" cy="833420"/>
          </a:xfrm>
          <a:prstGeom prst="rect">
            <a:avLst/>
          </a:prstGeom>
        </p:spPr>
      </p:pic>
      <p:grpSp>
        <p:nvGrpSpPr>
          <p:cNvPr id="183" name="Group 182">
            <a:extLst>
              <a:ext uri="{FF2B5EF4-FFF2-40B4-BE49-F238E27FC236}">
                <a16:creationId xmlns:a16="http://schemas.microsoft.com/office/drawing/2014/main" id="{DC994888-08B6-450B-8563-8DE01327B3C8}"/>
              </a:ext>
            </a:extLst>
          </p:cNvPr>
          <p:cNvGrpSpPr/>
          <p:nvPr/>
        </p:nvGrpSpPr>
        <p:grpSpPr>
          <a:xfrm>
            <a:off x="1116932" y="1320071"/>
            <a:ext cx="5050844" cy="2687046"/>
            <a:chOff x="1818543" y="1380546"/>
            <a:chExt cx="5050844" cy="2687046"/>
          </a:xfrm>
        </p:grpSpPr>
        <p:sp>
          <p:nvSpPr>
            <p:cNvPr id="184" name="Rectangle: Rounded Corners 183">
              <a:extLst>
                <a:ext uri="{FF2B5EF4-FFF2-40B4-BE49-F238E27FC236}">
                  <a16:creationId xmlns:a16="http://schemas.microsoft.com/office/drawing/2014/main" id="{F7F04DDA-442E-453A-A9CD-EACEECBC83DE}"/>
                </a:ext>
              </a:extLst>
            </p:cNvPr>
            <p:cNvSpPr/>
            <p:nvPr/>
          </p:nvSpPr>
          <p:spPr>
            <a:xfrm>
              <a:off x="1818543" y="1380546"/>
              <a:ext cx="5050844" cy="2687046"/>
            </a:xfrm>
            <a:prstGeom prst="roundRect">
              <a:avLst/>
            </a:prstGeom>
            <a:solidFill>
              <a:srgbClr val="FFF3CE"/>
            </a:solidFill>
            <a:ln w="57150" cap="flat" cmpd="sng" algn="ctr">
              <a:solidFill>
                <a:srgbClr val="EAB2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5" name="TextBox 184">
              <a:extLst>
                <a:ext uri="{FF2B5EF4-FFF2-40B4-BE49-F238E27FC236}">
                  <a16:creationId xmlns:a16="http://schemas.microsoft.com/office/drawing/2014/main" id="{CCDBC104-C795-4E39-8645-FA3A5C1FE91F}"/>
                </a:ext>
              </a:extLst>
            </p:cNvPr>
            <p:cNvSpPr txBox="1"/>
            <p:nvPr/>
          </p:nvSpPr>
          <p:spPr>
            <a:xfrm>
              <a:off x="2014874" y="2083454"/>
              <a:ext cx="3207794"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Say the letters, sounds and words.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space to start.</a:t>
              </a:r>
            </a:p>
          </p:txBody>
        </p:sp>
        <p:grpSp>
          <p:nvGrpSpPr>
            <p:cNvPr id="186" name="Group 185">
              <a:extLst>
                <a:ext uri="{FF2B5EF4-FFF2-40B4-BE49-F238E27FC236}">
                  <a16:creationId xmlns:a16="http://schemas.microsoft.com/office/drawing/2014/main" id="{6CDB1645-DED5-4AF9-82E8-29DCCB0CFDB4}"/>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7" name="Google Shape;468;p32">
                <a:extLst>
                  <a:ext uri="{FF2B5EF4-FFF2-40B4-BE49-F238E27FC236}">
                    <a16:creationId xmlns:a16="http://schemas.microsoft.com/office/drawing/2014/main" id="{B1505F24-F4C8-4B47-BB75-6816502C978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469;p32">
                <a:extLst>
                  <a:ext uri="{FF2B5EF4-FFF2-40B4-BE49-F238E27FC236}">
                    <a16:creationId xmlns:a16="http://schemas.microsoft.com/office/drawing/2014/main" id="{3D250C28-497B-4C00-BEE4-23870D4FA30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470;p32">
                <a:extLst>
                  <a:ext uri="{FF2B5EF4-FFF2-40B4-BE49-F238E27FC236}">
                    <a16:creationId xmlns:a16="http://schemas.microsoft.com/office/drawing/2014/main" id="{E62F4A89-6FD2-4934-B929-4AC0710D859E}"/>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471;p32">
                <a:extLst>
                  <a:ext uri="{FF2B5EF4-FFF2-40B4-BE49-F238E27FC236}">
                    <a16:creationId xmlns:a16="http://schemas.microsoft.com/office/drawing/2014/main" id="{FFF58CB5-1557-4AD7-8ABD-DFBC0DF82D0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472;p32">
                <a:extLst>
                  <a:ext uri="{FF2B5EF4-FFF2-40B4-BE49-F238E27FC236}">
                    <a16:creationId xmlns:a16="http://schemas.microsoft.com/office/drawing/2014/main" id="{98B58B5B-6547-4586-B7FB-5EF05103535A}"/>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473;p32">
                <a:extLst>
                  <a:ext uri="{FF2B5EF4-FFF2-40B4-BE49-F238E27FC236}">
                    <a16:creationId xmlns:a16="http://schemas.microsoft.com/office/drawing/2014/main" id="{A7289FE4-F687-4B3F-BE4B-F7E908243D89}"/>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474;p32">
                <a:extLst>
                  <a:ext uri="{FF2B5EF4-FFF2-40B4-BE49-F238E27FC236}">
                    <a16:creationId xmlns:a16="http://schemas.microsoft.com/office/drawing/2014/main" id="{532B26C1-5127-4585-85AB-3DF7E8E56D0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475;p32">
                <a:extLst>
                  <a:ext uri="{FF2B5EF4-FFF2-40B4-BE49-F238E27FC236}">
                    <a16:creationId xmlns:a16="http://schemas.microsoft.com/office/drawing/2014/main" id="{4D1A4F14-0EF6-4876-B2DB-0204E1612492}"/>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476;p32">
                <a:extLst>
                  <a:ext uri="{FF2B5EF4-FFF2-40B4-BE49-F238E27FC236}">
                    <a16:creationId xmlns:a16="http://schemas.microsoft.com/office/drawing/2014/main" id="{F7F834F3-7CE4-41A3-B83C-FAE21ED3E005}"/>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477;p32">
                <a:extLst>
                  <a:ext uri="{FF2B5EF4-FFF2-40B4-BE49-F238E27FC236}">
                    <a16:creationId xmlns:a16="http://schemas.microsoft.com/office/drawing/2014/main" id="{05534057-C6E5-4B38-A840-CC87833F753A}"/>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478;p32">
                <a:extLst>
                  <a:ext uri="{FF2B5EF4-FFF2-40B4-BE49-F238E27FC236}">
                    <a16:creationId xmlns:a16="http://schemas.microsoft.com/office/drawing/2014/main" id="{86F0A570-BF8B-489B-AD99-3ED137AFD52C}"/>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479;p32">
                <a:extLst>
                  <a:ext uri="{FF2B5EF4-FFF2-40B4-BE49-F238E27FC236}">
                    <a16:creationId xmlns:a16="http://schemas.microsoft.com/office/drawing/2014/main" id="{3D8118CB-B876-402C-BAD0-0A08B89B0F2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480;p32">
                <a:extLst>
                  <a:ext uri="{FF2B5EF4-FFF2-40B4-BE49-F238E27FC236}">
                    <a16:creationId xmlns:a16="http://schemas.microsoft.com/office/drawing/2014/main" id="{D3113284-DD31-4C5E-957C-CE73DF765449}"/>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481;p32">
                <a:extLst>
                  <a:ext uri="{FF2B5EF4-FFF2-40B4-BE49-F238E27FC236}">
                    <a16:creationId xmlns:a16="http://schemas.microsoft.com/office/drawing/2014/main" id="{C656E459-4B03-49A7-8471-821F8E4339DF}"/>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482;p32">
                <a:extLst>
                  <a:ext uri="{FF2B5EF4-FFF2-40B4-BE49-F238E27FC236}">
                    <a16:creationId xmlns:a16="http://schemas.microsoft.com/office/drawing/2014/main" id="{E8538D64-BAB4-4CE7-BC0C-1C804C7775A7}"/>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483;p32">
                <a:extLst>
                  <a:ext uri="{FF2B5EF4-FFF2-40B4-BE49-F238E27FC236}">
                    <a16:creationId xmlns:a16="http://schemas.microsoft.com/office/drawing/2014/main" id="{AEABC111-C080-4007-AB05-9C09D4827850}"/>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484;p32">
                <a:extLst>
                  <a:ext uri="{FF2B5EF4-FFF2-40B4-BE49-F238E27FC236}">
                    <a16:creationId xmlns:a16="http://schemas.microsoft.com/office/drawing/2014/main" id="{46B0713C-FCD9-4421-87D6-82BC3EEB073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 name="Group 2">
            <a:extLst>
              <a:ext uri="{FF2B5EF4-FFF2-40B4-BE49-F238E27FC236}">
                <a16:creationId xmlns:a16="http://schemas.microsoft.com/office/drawing/2014/main" id="{BE8F4949-E335-219F-B8CD-B2ED347740A0}"/>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FEB1802-0608-35E7-A2DC-CDA7A11440F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152A05B-DAB6-21B6-597D-08E58AF9D10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503F848A-7612-1357-7C60-42FD9B9B824B}"/>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F8FAC8BF-20B1-E371-94DA-583D46AF521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2532C754-362F-24D3-4D92-0F29E93BA90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33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500" fill="hold"/>
                                        <p:tgtEl>
                                          <p:spTgt spid="183"/>
                                        </p:tgtEl>
                                        <p:attrNameLst>
                                          <p:attrName>ppt_x</p:attrName>
                                        </p:attrNameLst>
                                      </p:cBhvr>
                                      <p:tavLst>
                                        <p:tav tm="0">
                                          <p:val>
                                            <p:strVal val="#ppt_x"/>
                                          </p:val>
                                        </p:tav>
                                        <p:tav tm="100000">
                                          <p:val>
                                            <p:strVal val="#ppt_x"/>
                                          </p:val>
                                        </p:tav>
                                      </p:tavLst>
                                    </p:anim>
                                    <p:anim calcmode="lin" valueType="num">
                                      <p:cBhvr additive="base">
                                        <p:cTn id="16"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3"/>
                                        </p:tgtEl>
                                      </p:cBhvr>
                                    </p:animEffect>
                                    <p:set>
                                      <p:cBhvr>
                                        <p:cTn id="21" dur="1" fill="hold">
                                          <p:stCondLst>
                                            <p:cond delay="499"/>
                                          </p:stCondLst>
                                        </p:cTn>
                                        <p:tgtEl>
                                          <p:spTgt spid="18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par>
                                <p:cTn id="26" presetID="10"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par>
                                <p:cTn id="29" presetID="1" presetClass="mediacall" presetSubtype="0" fill="hold" nodeType="withEffect">
                                  <p:stCondLst>
                                    <p:cond delay="0"/>
                                  </p:stCondLst>
                                  <p:childTnLst>
                                    <p:cmd type="call" cmd="playFrom(0.0)">
                                      <p:cBhvr>
                                        <p:cTn id="30" dur="600" fill="hold"/>
                                        <p:tgtEl>
                                          <p:spTgt spid="127"/>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500"/>
                                        <p:tgtEl>
                                          <p:spTgt spid="1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fade">
                                      <p:cBhvr>
                                        <p:cTn id="40" dur="500"/>
                                        <p:tgtEl>
                                          <p:spTgt spid="143"/>
                                        </p:tgtEl>
                                      </p:cBhvr>
                                    </p:animEffect>
                                  </p:childTnLst>
                                </p:cTn>
                              </p:par>
                              <p:par>
                                <p:cTn id="41" presetID="1" presetClass="mediacall" presetSubtype="0" fill="hold" nodeType="withEffect">
                                  <p:stCondLst>
                                    <p:cond delay="0"/>
                                  </p:stCondLst>
                                  <p:childTnLst>
                                    <p:cmd type="call" cmd="playFrom(0.0)">
                                      <p:cBhvr>
                                        <p:cTn id="42" dur="966" fill="hold"/>
                                        <p:tgtEl>
                                          <p:spTgt spid="143"/>
                                        </p:tgtEl>
                                      </p:cBhvr>
                                    </p:cmd>
                                  </p:childTnLst>
                                </p:cTn>
                              </p:par>
                              <p:par>
                                <p:cTn id="43" presetID="10" presetClass="entr" presetSubtype="0" fill="hold" grpId="0"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fade">
                                      <p:cBhvr>
                                        <p:cTn id="50" dur="5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 presetClass="mediacall" presetSubtype="0" fill="hold" nodeType="withEffect">
                                  <p:stCondLst>
                                    <p:cond delay="0"/>
                                  </p:stCondLst>
                                  <p:childTnLst>
                                    <p:cmd type="call" cmd="playFrom(0.0)">
                                      <p:cBhvr>
                                        <p:cTn id="57" dur="731" fill="hold"/>
                                        <p:tgtEl>
                                          <p:spTgt spid="146"/>
                                        </p:tgtEl>
                                      </p:cBhvr>
                                    </p:cmd>
                                  </p:childTnLst>
                                </p:cTn>
                              </p:par>
                              <p:par>
                                <p:cTn id="58" presetID="10" presetClass="entr" presetSubtype="0" fill="hold" nodeType="with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500"/>
                                        <p:tgtEl>
                                          <p:spTgt spid="1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8"/>
                                        </p:tgtEl>
                                        <p:attrNameLst>
                                          <p:attrName>style.visibility</p:attrName>
                                        </p:attrNameLst>
                                      </p:cBhvr>
                                      <p:to>
                                        <p:strVal val="visible"/>
                                      </p:to>
                                    </p:set>
                                    <p:animEffect transition="in" filter="fade">
                                      <p:cBhvr>
                                        <p:cTn id="65" dur="500"/>
                                        <p:tgtEl>
                                          <p:spTgt spid="128"/>
                                        </p:tgtEl>
                                      </p:cBhvr>
                                    </p:animEffect>
                                  </p:childTnLst>
                                </p:cTn>
                              </p:par>
                              <p:par>
                                <p:cTn id="66" presetID="10" presetClass="entr" presetSubtype="0" fill="hold"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fade">
                                      <p:cBhvr>
                                        <p:cTn id="68" dur="500"/>
                                        <p:tgtEl>
                                          <p:spTgt spid="131"/>
                                        </p:tgtEl>
                                      </p:cBhvr>
                                    </p:animEffect>
                                  </p:childTnLst>
                                </p:cTn>
                              </p:par>
                              <p:par>
                                <p:cTn id="69" presetID="1" presetClass="mediacall" presetSubtype="0" fill="hold" nodeType="withEffect">
                                  <p:stCondLst>
                                    <p:cond delay="0"/>
                                  </p:stCondLst>
                                  <p:childTnLst>
                                    <p:cmd type="call" cmd="playFrom(0.0)">
                                      <p:cBhvr>
                                        <p:cTn id="70" dur="522" fill="hold"/>
                                        <p:tgtEl>
                                          <p:spTgt spid="131"/>
                                        </p:tgtEl>
                                      </p:cBhvr>
                                    </p:cmd>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7"/>
                                        </p:tgtEl>
                                        <p:attrNameLst>
                                          <p:attrName>style.visibility</p:attrName>
                                        </p:attrNameLst>
                                      </p:cBhvr>
                                      <p:to>
                                        <p:strVal val="visible"/>
                                      </p:to>
                                    </p:set>
                                    <p:animEffect transition="in" filter="fade">
                                      <p:cBhvr>
                                        <p:cTn id="75" dur="500"/>
                                        <p:tgtEl>
                                          <p:spTgt spid="1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3"/>
                                        </p:tgtEl>
                                        <p:attrNameLst>
                                          <p:attrName>style.visibility</p:attrName>
                                        </p:attrNameLst>
                                      </p:cBhvr>
                                      <p:to>
                                        <p:strVal val="visible"/>
                                      </p:to>
                                    </p:set>
                                    <p:animEffect transition="in" filter="fade">
                                      <p:cBhvr>
                                        <p:cTn id="80" dur="500"/>
                                        <p:tgtEl>
                                          <p:spTgt spid="153"/>
                                        </p:tgtEl>
                                      </p:cBhvr>
                                    </p:animEffect>
                                  </p:childTnLst>
                                </p:cTn>
                              </p:par>
                              <p:par>
                                <p:cTn id="81" presetID="1" presetClass="mediacall" presetSubtype="0" fill="hold" nodeType="withEffect">
                                  <p:stCondLst>
                                    <p:cond delay="0"/>
                                  </p:stCondLst>
                                  <p:childTnLst>
                                    <p:cmd type="call" cmd="playFrom(0.0)">
                                      <p:cBhvr>
                                        <p:cTn id="82" dur="966" fill="hold"/>
                                        <p:tgtEl>
                                          <p:spTgt spid="153"/>
                                        </p:tgtEl>
                                      </p:cBhvr>
                                    </p:cmd>
                                  </p:childTnLst>
                                </p:cTn>
                              </p:par>
                              <p:par>
                                <p:cTn id="83" presetID="10" presetClass="entr" presetSubtype="0" fill="hold" grpId="0" nodeType="withEffect">
                                  <p:stCondLst>
                                    <p:cond delay="0"/>
                                  </p:stCondLst>
                                  <p:childTnLst>
                                    <p:set>
                                      <p:cBhvr>
                                        <p:cTn id="84" dur="1" fill="hold">
                                          <p:stCondLst>
                                            <p:cond delay="0"/>
                                          </p:stCondLst>
                                        </p:cTn>
                                        <p:tgtEl>
                                          <p:spTgt spid="148"/>
                                        </p:tgtEl>
                                        <p:attrNameLst>
                                          <p:attrName>style.visibility</p:attrName>
                                        </p:attrNameLst>
                                      </p:cBhvr>
                                      <p:to>
                                        <p:strVal val="visible"/>
                                      </p:to>
                                    </p:set>
                                    <p:animEffect transition="in" filter="fade">
                                      <p:cBhvr>
                                        <p:cTn id="85" dur="500"/>
                                        <p:tgtEl>
                                          <p:spTgt spid="14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0"/>
                                        </p:tgtEl>
                                        <p:attrNameLst>
                                          <p:attrName>style.visibility</p:attrName>
                                        </p:attrNameLst>
                                      </p:cBhvr>
                                      <p:to>
                                        <p:strVal val="visible"/>
                                      </p:to>
                                    </p:set>
                                    <p:animEffect transition="in" filter="fade">
                                      <p:cBhvr>
                                        <p:cTn id="90" dur="500"/>
                                        <p:tgtEl>
                                          <p:spTgt spid="1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54"/>
                                        </p:tgtEl>
                                        <p:attrNameLst>
                                          <p:attrName>style.visibility</p:attrName>
                                        </p:attrNameLst>
                                      </p:cBhvr>
                                      <p:to>
                                        <p:strVal val="visible"/>
                                      </p:to>
                                    </p:set>
                                    <p:animEffect transition="in" filter="fade">
                                      <p:cBhvr>
                                        <p:cTn id="95" dur="500"/>
                                        <p:tgtEl>
                                          <p:spTgt spid="154"/>
                                        </p:tgtEl>
                                      </p:cBhvr>
                                    </p:animEffect>
                                  </p:childTnLst>
                                </p:cTn>
                              </p:par>
                              <p:par>
                                <p:cTn id="96" presetID="1" presetClass="mediacall" presetSubtype="0" fill="hold" nodeType="withEffect">
                                  <p:stCondLst>
                                    <p:cond delay="0"/>
                                  </p:stCondLst>
                                  <p:childTnLst>
                                    <p:cmd type="call" cmd="playFrom(0.0)">
                                      <p:cBhvr>
                                        <p:cTn id="97" dur="731" fill="hold"/>
                                        <p:tgtEl>
                                          <p:spTgt spid="154"/>
                                        </p:tgtEl>
                                      </p:cBhvr>
                                    </p:cmd>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32"/>
                                        </p:tgtEl>
                                        <p:attrNameLst>
                                          <p:attrName>style.visibility</p:attrName>
                                        </p:attrNameLst>
                                      </p:cBhvr>
                                      <p:to>
                                        <p:strVal val="visible"/>
                                      </p:to>
                                    </p:set>
                                    <p:animEffect transition="in" filter="fade">
                                      <p:cBhvr>
                                        <p:cTn id="105" dur="500"/>
                                        <p:tgtEl>
                                          <p:spTgt spid="132"/>
                                        </p:tgtEl>
                                      </p:cBhvr>
                                    </p:animEffect>
                                  </p:childTnLst>
                                </p:cTn>
                              </p:par>
                              <p:par>
                                <p:cTn id="106" presetID="10" presetClass="entr" presetSubtype="0" fill="hold" nodeType="withEffect">
                                  <p:stCondLst>
                                    <p:cond delay="0"/>
                                  </p:stCondLst>
                                  <p:childTnLst>
                                    <p:set>
                                      <p:cBhvr>
                                        <p:cTn id="107" dur="1" fill="hold">
                                          <p:stCondLst>
                                            <p:cond delay="0"/>
                                          </p:stCondLst>
                                        </p:cTn>
                                        <p:tgtEl>
                                          <p:spTgt spid="135"/>
                                        </p:tgtEl>
                                        <p:attrNameLst>
                                          <p:attrName>style.visibility</p:attrName>
                                        </p:attrNameLst>
                                      </p:cBhvr>
                                      <p:to>
                                        <p:strVal val="visible"/>
                                      </p:to>
                                    </p:set>
                                    <p:animEffect transition="in" filter="fade">
                                      <p:cBhvr>
                                        <p:cTn id="108" dur="500"/>
                                        <p:tgtEl>
                                          <p:spTgt spid="135"/>
                                        </p:tgtEl>
                                      </p:cBhvr>
                                    </p:animEffect>
                                  </p:childTnLst>
                                </p:cTn>
                              </p:par>
                              <p:par>
                                <p:cTn id="109" presetID="1" presetClass="mediacall" presetSubtype="0" fill="hold" nodeType="withEffect">
                                  <p:stCondLst>
                                    <p:cond delay="0"/>
                                  </p:stCondLst>
                                  <p:childTnLst>
                                    <p:cmd type="call" cmd="playFrom(0.0)">
                                      <p:cBhvr>
                                        <p:cTn id="110" dur="783" fill="hold"/>
                                        <p:tgtEl>
                                          <p:spTgt spid="135"/>
                                        </p:tgtEl>
                                      </p:cBhvr>
                                    </p:cmd>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fade">
                                      <p:cBhvr>
                                        <p:cTn id="115" dur="500"/>
                                        <p:tgtEl>
                                          <p:spTgt spid="15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62"/>
                                        </p:tgtEl>
                                        <p:attrNameLst>
                                          <p:attrName>style.visibility</p:attrName>
                                        </p:attrNameLst>
                                      </p:cBhvr>
                                      <p:to>
                                        <p:strVal val="visible"/>
                                      </p:to>
                                    </p:set>
                                    <p:animEffect transition="in" filter="fade">
                                      <p:cBhvr>
                                        <p:cTn id="120" dur="500"/>
                                        <p:tgtEl>
                                          <p:spTgt spid="162"/>
                                        </p:tgtEl>
                                      </p:cBhvr>
                                    </p:animEffect>
                                  </p:childTnLst>
                                </p:cTn>
                              </p:par>
                              <p:par>
                                <p:cTn id="121" presetID="1" presetClass="mediacall" presetSubtype="0" fill="hold" nodeType="withEffect">
                                  <p:stCondLst>
                                    <p:cond delay="0"/>
                                  </p:stCondLst>
                                  <p:childTnLst>
                                    <p:cmd type="call" cmd="playFrom(0.0)">
                                      <p:cBhvr>
                                        <p:cTn id="122" dur="731" fill="hold"/>
                                        <p:tgtEl>
                                          <p:spTgt spid="162"/>
                                        </p:tgtEl>
                                      </p:cBhvr>
                                    </p:cmd>
                                  </p:childTnLst>
                                </p:cTn>
                              </p:par>
                              <p:par>
                                <p:cTn id="123" presetID="10" presetClass="entr" presetSubtype="0" fill="hold" grpId="0" nodeType="withEffect">
                                  <p:stCondLst>
                                    <p:cond delay="0"/>
                                  </p:stCondLst>
                                  <p:childTnLst>
                                    <p:set>
                                      <p:cBhvr>
                                        <p:cTn id="124" dur="1" fill="hold">
                                          <p:stCondLst>
                                            <p:cond delay="0"/>
                                          </p:stCondLst>
                                        </p:cTn>
                                        <p:tgtEl>
                                          <p:spTgt spid="157"/>
                                        </p:tgtEl>
                                        <p:attrNameLst>
                                          <p:attrName>style.visibility</p:attrName>
                                        </p:attrNameLst>
                                      </p:cBhvr>
                                      <p:to>
                                        <p:strVal val="visible"/>
                                      </p:to>
                                    </p:set>
                                    <p:animEffect transition="in" filter="fade">
                                      <p:cBhvr>
                                        <p:cTn id="125" dur="500"/>
                                        <p:tgtEl>
                                          <p:spTgt spid="15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58"/>
                                        </p:tgtEl>
                                        <p:attrNameLst>
                                          <p:attrName>style.visibility</p:attrName>
                                        </p:attrNameLst>
                                      </p:cBhvr>
                                      <p:to>
                                        <p:strVal val="visible"/>
                                      </p:to>
                                    </p:set>
                                    <p:animEffect transition="in" filter="fade">
                                      <p:cBhvr>
                                        <p:cTn id="130" dur="500"/>
                                        <p:tgtEl>
                                          <p:spTgt spid="15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63"/>
                                        </p:tgtEl>
                                        <p:attrNameLst>
                                          <p:attrName>style.visibility</p:attrName>
                                        </p:attrNameLst>
                                      </p:cBhvr>
                                      <p:to>
                                        <p:strVal val="visible"/>
                                      </p:to>
                                    </p:set>
                                    <p:animEffect transition="in" filter="fade">
                                      <p:cBhvr>
                                        <p:cTn id="135" dur="500"/>
                                        <p:tgtEl>
                                          <p:spTgt spid="163"/>
                                        </p:tgtEl>
                                      </p:cBhvr>
                                    </p:animEffect>
                                  </p:childTnLst>
                                </p:cTn>
                              </p:par>
                              <p:par>
                                <p:cTn id="136" presetID="1" presetClass="mediacall" presetSubtype="0" fill="hold" nodeType="withEffect">
                                  <p:stCondLst>
                                    <p:cond delay="0"/>
                                  </p:stCondLst>
                                  <p:childTnLst>
                                    <p:cmd type="call" cmd="playFrom(0.0)">
                                      <p:cBhvr>
                                        <p:cTn id="137" dur="888" fill="hold"/>
                                        <p:tgtEl>
                                          <p:spTgt spid="163"/>
                                        </p:tgtEl>
                                      </p:cBhvr>
                                    </p:cmd>
                                  </p:childTnLst>
                                </p:cTn>
                              </p:par>
                              <p:par>
                                <p:cTn id="138" presetID="10" presetClass="entr" presetSubtype="0" fill="hold" nodeType="withEffect">
                                  <p:stCondLst>
                                    <p:cond delay="0"/>
                                  </p:stCondLst>
                                  <p:childTnLst>
                                    <p:set>
                                      <p:cBhvr>
                                        <p:cTn id="139" dur="1" fill="hold">
                                          <p:stCondLst>
                                            <p:cond delay="0"/>
                                          </p:stCondLst>
                                        </p:cTn>
                                        <p:tgtEl>
                                          <p:spTgt spid="164"/>
                                        </p:tgtEl>
                                        <p:attrNameLst>
                                          <p:attrName>style.visibility</p:attrName>
                                        </p:attrNameLst>
                                      </p:cBhvr>
                                      <p:to>
                                        <p:strVal val="visible"/>
                                      </p:to>
                                    </p:set>
                                    <p:animEffect transition="in" filter="fade">
                                      <p:cBhvr>
                                        <p:cTn id="140" dur="500"/>
                                        <p:tgtEl>
                                          <p:spTgt spid="16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70"/>
                                        </p:tgtEl>
                                        <p:attrNameLst>
                                          <p:attrName>style.visibility</p:attrName>
                                        </p:attrNameLst>
                                      </p:cBhvr>
                                      <p:to>
                                        <p:strVal val="visible"/>
                                      </p:to>
                                    </p:set>
                                    <p:animEffect transition="in" filter="fade">
                                      <p:cBhvr>
                                        <p:cTn id="145" dur="500"/>
                                        <p:tgtEl>
                                          <p:spTgt spid="70"/>
                                        </p:tgtEl>
                                      </p:cBhvr>
                                    </p:animEffect>
                                  </p:childTnLst>
                                </p:cTn>
                              </p:par>
                              <p:par>
                                <p:cTn id="146" presetID="10" presetClass="entr" presetSubtype="0" fill="hold" nodeType="withEffect">
                                  <p:stCondLst>
                                    <p:cond delay="0"/>
                                  </p:stCondLst>
                                  <p:childTnLst>
                                    <p:set>
                                      <p:cBhvr>
                                        <p:cTn id="147" dur="1" fill="hold">
                                          <p:stCondLst>
                                            <p:cond delay="0"/>
                                          </p:stCondLst>
                                        </p:cTn>
                                        <p:tgtEl>
                                          <p:spTgt spid="106"/>
                                        </p:tgtEl>
                                        <p:attrNameLst>
                                          <p:attrName>style.visibility</p:attrName>
                                        </p:attrNameLst>
                                      </p:cBhvr>
                                      <p:to>
                                        <p:strVal val="visible"/>
                                      </p:to>
                                    </p:set>
                                    <p:animEffect transition="in" filter="fade">
                                      <p:cBhvr>
                                        <p:cTn id="148" dur="500"/>
                                        <p:tgtEl>
                                          <p:spTgt spid="106"/>
                                        </p:tgtEl>
                                      </p:cBhvr>
                                    </p:animEffect>
                                  </p:childTnLst>
                                </p:cTn>
                              </p:par>
                              <p:par>
                                <p:cTn id="149" presetID="1" presetClass="mediacall" presetSubtype="0" fill="hold" nodeType="withEffect">
                                  <p:stCondLst>
                                    <p:cond delay="0"/>
                                  </p:stCondLst>
                                  <p:childTnLst>
                                    <p:cmd type="call" cmd="playFrom(0.0)">
                                      <p:cBhvr>
                                        <p:cTn id="150" dur="757" fill="hold"/>
                                        <p:tgtEl>
                                          <p:spTgt spid="106"/>
                                        </p:tgtEl>
                                      </p:cBhvr>
                                    </p:cmd>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65"/>
                                        </p:tgtEl>
                                        <p:attrNameLst>
                                          <p:attrName>style.visibility</p:attrName>
                                        </p:attrNameLst>
                                      </p:cBhvr>
                                      <p:to>
                                        <p:strVal val="visible"/>
                                      </p:to>
                                    </p:set>
                                    <p:animEffect transition="in" filter="fade">
                                      <p:cBhvr>
                                        <p:cTn id="155" dur="500"/>
                                        <p:tgtEl>
                                          <p:spTgt spid="165"/>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171"/>
                                        </p:tgtEl>
                                        <p:attrNameLst>
                                          <p:attrName>style.visibility</p:attrName>
                                        </p:attrNameLst>
                                      </p:cBhvr>
                                      <p:to>
                                        <p:strVal val="visible"/>
                                      </p:to>
                                    </p:set>
                                    <p:animEffect transition="in" filter="fade">
                                      <p:cBhvr>
                                        <p:cTn id="160" dur="500"/>
                                        <p:tgtEl>
                                          <p:spTgt spid="171"/>
                                        </p:tgtEl>
                                      </p:cBhvr>
                                    </p:animEffect>
                                  </p:childTnLst>
                                </p:cTn>
                              </p:par>
                              <p:par>
                                <p:cTn id="161" presetID="1" presetClass="mediacall" presetSubtype="0" fill="hold" nodeType="withEffect">
                                  <p:stCondLst>
                                    <p:cond delay="0"/>
                                  </p:stCondLst>
                                  <p:childTnLst>
                                    <p:cmd type="call" cmd="playFrom(0.0)">
                                      <p:cBhvr>
                                        <p:cTn id="162" dur="626" fill="hold"/>
                                        <p:tgtEl>
                                          <p:spTgt spid="171"/>
                                        </p:tgtEl>
                                      </p:cBhvr>
                                    </p:cmd>
                                  </p:childTnLst>
                                </p:cTn>
                              </p:par>
                              <p:par>
                                <p:cTn id="163" presetID="10" presetClass="entr" presetSubtype="0" fill="hold" grpId="0" nodeType="withEffect">
                                  <p:stCondLst>
                                    <p:cond delay="0"/>
                                  </p:stCondLst>
                                  <p:childTnLst>
                                    <p:set>
                                      <p:cBhvr>
                                        <p:cTn id="164" dur="1" fill="hold">
                                          <p:stCondLst>
                                            <p:cond delay="0"/>
                                          </p:stCondLst>
                                        </p:cTn>
                                        <p:tgtEl>
                                          <p:spTgt spid="166"/>
                                        </p:tgtEl>
                                        <p:attrNameLst>
                                          <p:attrName>style.visibility</p:attrName>
                                        </p:attrNameLst>
                                      </p:cBhvr>
                                      <p:to>
                                        <p:strVal val="visible"/>
                                      </p:to>
                                    </p:set>
                                    <p:animEffect transition="in" filter="fade">
                                      <p:cBhvr>
                                        <p:cTn id="165" dur="500"/>
                                        <p:tgtEl>
                                          <p:spTgt spid="166"/>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67"/>
                                        </p:tgtEl>
                                        <p:attrNameLst>
                                          <p:attrName>style.visibility</p:attrName>
                                        </p:attrNameLst>
                                      </p:cBhvr>
                                      <p:to>
                                        <p:strVal val="visible"/>
                                      </p:to>
                                    </p:set>
                                    <p:animEffect transition="in" filter="fade">
                                      <p:cBhvr>
                                        <p:cTn id="170" dur="500"/>
                                        <p:tgtEl>
                                          <p:spTgt spid="167"/>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172"/>
                                        </p:tgtEl>
                                        <p:attrNameLst>
                                          <p:attrName>style.visibility</p:attrName>
                                        </p:attrNameLst>
                                      </p:cBhvr>
                                      <p:to>
                                        <p:strVal val="visible"/>
                                      </p:to>
                                    </p:set>
                                    <p:animEffect transition="in" filter="fade">
                                      <p:cBhvr>
                                        <p:cTn id="175" dur="500"/>
                                        <p:tgtEl>
                                          <p:spTgt spid="172"/>
                                        </p:tgtEl>
                                      </p:cBhvr>
                                    </p:animEffect>
                                  </p:childTnLst>
                                </p:cTn>
                              </p:par>
                              <p:par>
                                <p:cTn id="176" presetID="1" presetClass="mediacall" presetSubtype="0" fill="hold" nodeType="withEffect">
                                  <p:stCondLst>
                                    <p:cond delay="0"/>
                                  </p:stCondLst>
                                  <p:childTnLst>
                                    <p:cmd type="call" cmd="playFrom(0.0)">
                                      <p:cBhvr>
                                        <p:cTn id="177" dur="862" fill="hold"/>
                                        <p:tgtEl>
                                          <p:spTgt spid="172"/>
                                        </p:tgtEl>
                                      </p:cBhvr>
                                    </p:cmd>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136"/>
                                        </p:tgtEl>
                                        <p:attrNameLst>
                                          <p:attrName>style.visibility</p:attrName>
                                        </p:attrNameLst>
                                      </p:cBhvr>
                                      <p:to>
                                        <p:strVal val="visible"/>
                                      </p:to>
                                    </p:set>
                                    <p:animEffect transition="in" filter="fade">
                                      <p:cBhvr>
                                        <p:cTn id="185" dur="500"/>
                                        <p:tgtEl>
                                          <p:spTgt spid="136"/>
                                        </p:tgtEl>
                                      </p:cBhvr>
                                    </p:animEffect>
                                  </p:childTnLst>
                                </p:cTn>
                              </p:par>
                              <p:par>
                                <p:cTn id="186" presetID="10" presetClass="entr" presetSubtype="0" fill="hold" nodeType="withEffect">
                                  <p:stCondLst>
                                    <p:cond delay="0"/>
                                  </p:stCondLst>
                                  <p:childTnLst>
                                    <p:set>
                                      <p:cBhvr>
                                        <p:cTn id="187" dur="1" fill="hold">
                                          <p:stCondLst>
                                            <p:cond delay="0"/>
                                          </p:stCondLst>
                                        </p:cTn>
                                        <p:tgtEl>
                                          <p:spTgt spid="140"/>
                                        </p:tgtEl>
                                        <p:attrNameLst>
                                          <p:attrName>style.visibility</p:attrName>
                                        </p:attrNameLst>
                                      </p:cBhvr>
                                      <p:to>
                                        <p:strVal val="visible"/>
                                      </p:to>
                                    </p:set>
                                    <p:animEffect transition="in" filter="fade">
                                      <p:cBhvr>
                                        <p:cTn id="188" dur="500"/>
                                        <p:tgtEl>
                                          <p:spTgt spid="140"/>
                                        </p:tgtEl>
                                      </p:cBhvr>
                                    </p:animEffect>
                                  </p:childTnLst>
                                </p:cTn>
                              </p:par>
                              <p:par>
                                <p:cTn id="189" presetID="1" presetClass="mediacall" presetSubtype="0" fill="hold" nodeType="withEffect">
                                  <p:stCondLst>
                                    <p:cond delay="0"/>
                                  </p:stCondLst>
                                  <p:childTnLst>
                                    <p:cmd type="call" cmd="playFrom(0.0)">
                                      <p:cBhvr>
                                        <p:cTn id="190" dur="548" fill="hold"/>
                                        <p:tgtEl>
                                          <p:spTgt spid="140"/>
                                        </p:tgtEl>
                                      </p:cBhvr>
                                    </p:cmd>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74"/>
                                        </p:tgtEl>
                                        <p:attrNameLst>
                                          <p:attrName>style.visibility</p:attrName>
                                        </p:attrNameLst>
                                      </p:cBhvr>
                                      <p:to>
                                        <p:strVal val="visible"/>
                                      </p:to>
                                    </p:set>
                                    <p:animEffect transition="in" filter="fade">
                                      <p:cBhvr>
                                        <p:cTn id="195" dur="500"/>
                                        <p:tgtEl>
                                          <p:spTgt spid="174"/>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180"/>
                                        </p:tgtEl>
                                        <p:attrNameLst>
                                          <p:attrName>style.visibility</p:attrName>
                                        </p:attrNameLst>
                                      </p:cBhvr>
                                      <p:to>
                                        <p:strVal val="visible"/>
                                      </p:to>
                                    </p:set>
                                    <p:animEffect transition="in" filter="fade">
                                      <p:cBhvr>
                                        <p:cTn id="200" dur="500"/>
                                        <p:tgtEl>
                                          <p:spTgt spid="180"/>
                                        </p:tgtEl>
                                      </p:cBhvr>
                                    </p:animEffect>
                                  </p:childTnLst>
                                </p:cTn>
                              </p:par>
                              <p:par>
                                <p:cTn id="201" presetID="1" presetClass="mediacall" presetSubtype="0" fill="hold" nodeType="withEffect">
                                  <p:stCondLst>
                                    <p:cond delay="0"/>
                                  </p:stCondLst>
                                  <p:childTnLst>
                                    <p:cmd type="call" cmd="playFrom(0.0)">
                                      <p:cBhvr>
                                        <p:cTn id="202" dur="862" fill="hold"/>
                                        <p:tgtEl>
                                          <p:spTgt spid="180"/>
                                        </p:tgtEl>
                                      </p:cBhvr>
                                    </p:cmd>
                                  </p:childTnLst>
                                </p:cTn>
                              </p:par>
                              <p:par>
                                <p:cTn id="203" presetID="10" presetClass="entr" presetSubtype="0" fill="hold" grpId="0" nodeType="withEffect">
                                  <p:stCondLst>
                                    <p:cond delay="0"/>
                                  </p:stCondLst>
                                  <p:childTnLst>
                                    <p:set>
                                      <p:cBhvr>
                                        <p:cTn id="204" dur="1" fill="hold">
                                          <p:stCondLst>
                                            <p:cond delay="0"/>
                                          </p:stCondLst>
                                        </p:cTn>
                                        <p:tgtEl>
                                          <p:spTgt spid="175"/>
                                        </p:tgtEl>
                                        <p:attrNameLst>
                                          <p:attrName>style.visibility</p:attrName>
                                        </p:attrNameLst>
                                      </p:cBhvr>
                                      <p:to>
                                        <p:strVal val="visible"/>
                                      </p:to>
                                    </p:set>
                                    <p:animEffect transition="in" filter="fade">
                                      <p:cBhvr>
                                        <p:cTn id="205" dur="500"/>
                                        <p:tgtEl>
                                          <p:spTgt spid="175"/>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76"/>
                                        </p:tgtEl>
                                        <p:attrNameLst>
                                          <p:attrName>style.visibility</p:attrName>
                                        </p:attrNameLst>
                                      </p:cBhvr>
                                      <p:to>
                                        <p:strVal val="visible"/>
                                      </p:to>
                                    </p:set>
                                    <p:animEffect transition="in" filter="fade">
                                      <p:cBhvr>
                                        <p:cTn id="210" dur="500"/>
                                        <p:tgtEl>
                                          <p:spTgt spid="176"/>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181"/>
                                        </p:tgtEl>
                                        <p:attrNameLst>
                                          <p:attrName>style.visibility</p:attrName>
                                        </p:attrNameLst>
                                      </p:cBhvr>
                                      <p:to>
                                        <p:strVal val="visible"/>
                                      </p:to>
                                    </p:set>
                                    <p:animEffect transition="in" filter="fade">
                                      <p:cBhvr>
                                        <p:cTn id="215" dur="500"/>
                                        <p:tgtEl>
                                          <p:spTgt spid="181"/>
                                        </p:tgtEl>
                                      </p:cBhvr>
                                    </p:animEffect>
                                  </p:childTnLst>
                                </p:cTn>
                              </p:par>
                              <p:par>
                                <p:cTn id="216" presetID="1" presetClass="mediacall" presetSubtype="0" fill="hold" nodeType="withEffect">
                                  <p:stCondLst>
                                    <p:cond delay="0"/>
                                  </p:stCondLst>
                                  <p:childTnLst>
                                    <p:cmd type="call" cmd="playFrom(0.0)">
                                      <p:cBhvr>
                                        <p:cTn id="217" dur="653" fill="hold"/>
                                        <p:tgtEl>
                                          <p:spTgt spid="181"/>
                                        </p:tgtEl>
                                      </p:cBhvr>
                                    </p:cmd>
                                  </p:childTnLst>
                                </p:cTn>
                              </p:par>
                              <p:par>
                                <p:cTn id="218" presetID="10" presetClass="entr" presetSubtype="0" fill="hold" nodeType="withEffect">
                                  <p:stCondLst>
                                    <p:cond delay="0"/>
                                  </p:stCondLst>
                                  <p:childTnLst>
                                    <p:set>
                                      <p:cBhvr>
                                        <p:cTn id="219" dur="1" fill="hold">
                                          <p:stCondLst>
                                            <p:cond delay="0"/>
                                          </p:stCondLst>
                                        </p:cTn>
                                        <p:tgtEl>
                                          <p:spTgt spid="182"/>
                                        </p:tgtEl>
                                        <p:attrNameLst>
                                          <p:attrName>style.visibility</p:attrName>
                                        </p:attrNameLst>
                                      </p:cBhvr>
                                      <p:to>
                                        <p:strVal val="visible"/>
                                      </p:to>
                                    </p:set>
                                    <p:animEffect transition="in" filter="fade">
                                      <p:cBhvr>
                                        <p:cTn id="220" dur="500"/>
                                        <p:tgtEl>
                                          <p:spTgt spid="18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fade">
                                      <p:cBhvr>
                                        <p:cTn id="22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4" fill="hold" display="0">
                  <p:stCondLst>
                    <p:cond delay="indefinite"/>
                  </p:stCondLst>
                  <p:endCondLst>
                    <p:cond evt="onStopAudio" delay="0">
                      <p:tgtEl>
                        <p:sldTgt/>
                      </p:tgtEl>
                    </p:cond>
                  </p:endCondLst>
                </p:cTn>
                <p:tgtEl>
                  <p:spTgt spid="106"/>
                </p:tgtEl>
              </p:cMediaNode>
            </p:audio>
            <p:audio>
              <p:cMediaNode vol="80000">
                <p:cTn id="225" fill="hold" display="0">
                  <p:stCondLst>
                    <p:cond delay="indefinite"/>
                  </p:stCondLst>
                  <p:endCondLst>
                    <p:cond evt="onStopAudio" delay="0">
                      <p:tgtEl>
                        <p:sldTgt/>
                      </p:tgtEl>
                    </p:cond>
                  </p:endCondLst>
                </p:cTn>
                <p:tgtEl>
                  <p:spTgt spid="127"/>
                </p:tgtEl>
              </p:cMediaNode>
            </p:audio>
            <p:audio>
              <p:cMediaNode vol="80000">
                <p:cTn id="226" fill="hold" display="0">
                  <p:stCondLst>
                    <p:cond delay="indefinite"/>
                  </p:stCondLst>
                  <p:endCondLst>
                    <p:cond evt="onStopAudio" delay="0">
                      <p:tgtEl>
                        <p:sldTgt/>
                      </p:tgtEl>
                    </p:cond>
                  </p:endCondLst>
                </p:cTn>
                <p:tgtEl>
                  <p:spTgt spid="131"/>
                </p:tgtEl>
              </p:cMediaNode>
            </p:audio>
            <p:audio>
              <p:cMediaNode vol="80000">
                <p:cTn id="227" fill="hold" display="0">
                  <p:stCondLst>
                    <p:cond delay="indefinite"/>
                  </p:stCondLst>
                  <p:endCondLst>
                    <p:cond evt="onStopAudio" delay="0">
                      <p:tgtEl>
                        <p:sldTgt/>
                      </p:tgtEl>
                    </p:cond>
                  </p:endCondLst>
                </p:cTn>
                <p:tgtEl>
                  <p:spTgt spid="135"/>
                </p:tgtEl>
              </p:cMediaNode>
            </p:audio>
            <p:audio>
              <p:cMediaNode vol="80000">
                <p:cTn id="228" fill="hold" display="0">
                  <p:stCondLst>
                    <p:cond delay="indefinite"/>
                  </p:stCondLst>
                  <p:endCondLst>
                    <p:cond evt="onStopAudio" delay="0">
                      <p:tgtEl>
                        <p:sldTgt/>
                      </p:tgtEl>
                    </p:cond>
                  </p:endCondLst>
                </p:cTn>
                <p:tgtEl>
                  <p:spTgt spid="140"/>
                </p:tgtEl>
              </p:cMediaNode>
            </p:audio>
            <p:audio>
              <p:cMediaNode vol="80000">
                <p:cTn id="229" fill="hold" display="0">
                  <p:stCondLst>
                    <p:cond delay="indefinite"/>
                  </p:stCondLst>
                  <p:endCondLst>
                    <p:cond evt="onStopAudio" delay="0">
                      <p:tgtEl>
                        <p:sldTgt/>
                      </p:tgtEl>
                    </p:cond>
                  </p:endCondLst>
                </p:cTn>
                <p:tgtEl>
                  <p:spTgt spid="143"/>
                </p:tgtEl>
              </p:cMediaNode>
            </p:audio>
            <p:audio>
              <p:cMediaNode vol="80000">
                <p:cTn id="230" fill="hold" display="0">
                  <p:stCondLst>
                    <p:cond delay="indefinite"/>
                  </p:stCondLst>
                  <p:endCondLst>
                    <p:cond evt="onStopAudio" delay="0">
                      <p:tgtEl>
                        <p:sldTgt/>
                      </p:tgtEl>
                    </p:cond>
                  </p:endCondLst>
                </p:cTn>
                <p:tgtEl>
                  <p:spTgt spid="146"/>
                </p:tgtEl>
              </p:cMediaNode>
            </p:audio>
            <p:audio>
              <p:cMediaNode vol="80000">
                <p:cTn id="231" fill="hold" display="0">
                  <p:stCondLst>
                    <p:cond delay="indefinite"/>
                  </p:stCondLst>
                  <p:endCondLst>
                    <p:cond evt="onStopAudio" delay="0">
                      <p:tgtEl>
                        <p:sldTgt/>
                      </p:tgtEl>
                    </p:cond>
                  </p:endCondLst>
                </p:cTn>
                <p:tgtEl>
                  <p:spTgt spid="153"/>
                </p:tgtEl>
              </p:cMediaNode>
            </p:audio>
            <p:audio>
              <p:cMediaNode vol="80000">
                <p:cTn id="232" fill="hold" display="0">
                  <p:stCondLst>
                    <p:cond delay="indefinite"/>
                  </p:stCondLst>
                  <p:endCondLst>
                    <p:cond evt="onStopAudio" delay="0">
                      <p:tgtEl>
                        <p:sldTgt/>
                      </p:tgtEl>
                    </p:cond>
                  </p:endCondLst>
                </p:cTn>
                <p:tgtEl>
                  <p:spTgt spid="154"/>
                </p:tgtEl>
              </p:cMediaNode>
            </p:audio>
            <p:audio>
              <p:cMediaNode vol="80000">
                <p:cTn id="233" fill="hold" display="0">
                  <p:stCondLst>
                    <p:cond delay="indefinite"/>
                  </p:stCondLst>
                  <p:endCondLst>
                    <p:cond evt="onStopAudio" delay="0">
                      <p:tgtEl>
                        <p:sldTgt/>
                      </p:tgtEl>
                    </p:cond>
                  </p:endCondLst>
                </p:cTn>
                <p:tgtEl>
                  <p:spTgt spid="162"/>
                </p:tgtEl>
              </p:cMediaNode>
            </p:audio>
            <p:audio>
              <p:cMediaNode vol="80000">
                <p:cTn id="234" fill="hold" display="0">
                  <p:stCondLst>
                    <p:cond delay="indefinite"/>
                  </p:stCondLst>
                  <p:endCondLst>
                    <p:cond evt="onStopAudio" delay="0">
                      <p:tgtEl>
                        <p:sldTgt/>
                      </p:tgtEl>
                    </p:cond>
                  </p:endCondLst>
                </p:cTn>
                <p:tgtEl>
                  <p:spTgt spid="163"/>
                </p:tgtEl>
              </p:cMediaNode>
            </p:audio>
            <p:audio>
              <p:cMediaNode vol="80000">
                <p:cTn id="235" fill="hold" display="0">
                  <p:stCondLst>
                    <p:cond delay="indefinite"/>
                  </p:stCondLst>
                  <p:endCondLst>
                    <p:cond evt="onStopAudio" delay="0">
                      <p:tgtEl>
                        <p:sldTgt/>
                      </p:tgtEl>
                    </p:cond>
                  </p:endCondLst>
                </p:cTn>
                <p:tgtEl>
                  <p:spTgt spid="171"/>
                </p:tgtEl>
              </p:cMediaNode>
            </p:audio>
            <p:audio>
              <p:cMediaNode vol="80000">
                <p:cTn id="236" fill="hold" display="0">
                  <p:stCondLst>
                    <p:cond delay="indefinite"/>
                  </p:stCondLst>
                  <p:endCondLst>
                    <p:cond evt="onStopAudio" delay="0">
                      <p:tgtEl>
                        <p:sldTgt/>
                      </p:tgtEl>
                    </p:cond>
                  </p:endCondLst>
                </p:cTn>
                <p:tgtEl>
                  <p:spTgt spid="172"/>
                </p:tgtEl>
              </p:cMediaNode>
            </p:audio>
            <p:audio>
              <p:cMediaNode vol="80000">
                <p:cTn id="237" fill="hold" display="0">
                  <p:stCondLst>
                    <p:cond delay="indefinite"/>
                  </p:stCondLst>
                  <p:endCondLst>
                    <p:cond evt="onStopAudio" delay="0">
                      <p:tgtEl>
                        <p:sldTgt/>
                      </p:tgtEl>
                    </p:cond>
                  </p:endCondLst>
                </p:cTn>
                <p:tgtEl>
                  <p:spTgt spid="180"/>
                </p:tgtEl>
              </p:cMediaNode>
            </p:audio>
            <p:audio>
              <p:cMediaNode vol="80000">
                <p:cTn id="238" fill="hold" display="0">
                  <p:stCondLst>
                    <p:cond delay="indefinite"/>
                  </p:stCondLst>
                  <p:endCondLst>
                    <p:cond evt="onStopAudio" delay="0">
                      <p:tgtEl>
                        <p:sldTgt/>
                      </p:tgtEl>
                    </p:cond>
                  </p:endCondLst>
                </p:cTn>
                <p:tgtEl>
                  <p:spTgt spid="181"/>
                </p:tgtEl>
              </p:cMediaNode>
            </p:audio>
          </p:childTnLst>
        </p:cTn>
      </p:par>
    </p:tnLst>
    <p:bldLst>
      <p:bldP spid="138" grpId="0"/>
      <p:bldP spid="141" grpId="0"/>
      <p:bldP spid="142" grpId="0"/>
      <p:bldP spid="144" grpId="0"/>
      <p:bldP spid="147" grpId="0"/>
      <p:bldP spid="148" grpId="0"/>
      <p:bldP spid="150" grpId="0"/>
      <p:bldP spid="156" grpId="0"/>
      <p:bldP spid="157" grpId="0"/>
      <p:bldP spid="158" grpId="0"/>
      <p:bldP spid="165" grpId="0"/>
      <p:bldP spid="166" grpId="0"/>
      <p:bldP spid="167" grpId="0"/>
      <p:bldP spid="174" grpId="0"/>
      <p:bldP spid="175" grpId="0"/>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Review letters with games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Letter touch</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student with the</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most letter cards</a:t>
              </a:r>
              <a:br>
                <a:rPr lang="en-US" sz="1000" dirty="0">
                  <a:solidFill>
                    <a:sysClr val="windowText" lastClr="000000"/>
                  </a:solidFill>
                  <a:latin typeface="Calibri" panose="020F0502020204030204" pitchFamily="34" charset="0"/>
                </a:rPr>
              </a:br>
              <a:r>
                <a:rPr lang="en-US"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Hold it up</a:t>
              </a:r>
            </a:p>
            <a:p>
              <a:pPr lvl="0">
                <a:buClrTx/>
                <a:defRPr/>
              </a:pPr>
              <a:r>
                <a:rPr lang="en-US"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Vanishing alphabet flashcards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US" sz="1000" dirty="0">
                  <a:solidFill>
                    <a:sysClr val="windowText" lastClr="000000"/>
                  </a:solidFill>
                  <a:latin typeface="Calibri" panose="020F0502020204030204" pitchFamily="34" charset="0"/>
                </a:rPr>
                <a:t>the missing letter</a:t>
              </a:r>
            </a:p>
            <a:p>
              <a:pPr>
                <a:buClrTx/>
                <a:defRPr/>
              </a:pPr>
              <a:r>
                <a:rPr lang="en-US" sz="1000" dirty="0">
                  <a:solidFill>
                    <a:sysClr val="windowText" lastClr="000000"/>
                  </a:solidFill>
                  <a:latin typeface="Calibri" panose="020F0502020204030204" pitchFamily="34" charset="0"/>
                </a:rPr>
                <a:t>can keep that</a:t>
              </a:r>
            </a:p>
            <a:p>
              <a:pPr>
                <a:buClrTx/>
                <a:defRPr/>
              </a:pPr>
              <a:r>
                <a:rPr lang="en-US" sz="1000" dirty="0">
                  <a:solidFill>
                    <a:sysClr val="windowText" lastClr="000000"/>
                  </a:solidFill>
                  <a:latin typeface="Calibri" panose="020F0502020204030204" pitchFamily="34" charset="0"/>
                </a:rPr>
                <a:t>flashcard.</a:t>
              </a:r>
            </a:p>
            <a:p>
              <a:pPr>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At the end of the</a:t>
              </a:r>
            </a:p>
            <a:p>
              <a:pPr>
                <a:buClrTx/>
                <a:defRPr/>
              </a:pPr>
              <a:r>
                <a:rPr lang="en-US" sz="1000" dirty="0">
                  <a:solidFill>
                    <a:sysClr val="windowText" lastClr="000000"/>
                  </a:solidFill>
                  <a:latin typeface="Calibri" panose="020F0502020204030204" pitchFamily="34" charset="0"/>
                </a:rPr>
                <a:t>game, the student</a:t>
              </a:r>
            </a:p>
            <a:p>
              <a:pPr>
                <a:buClrTx/>
                <a:defRPr/>
              </a:pPr>
              <a:r>
                <a:rPr lang="en-US" sz="1000" dirty="0">
                  <a:solidFill>
                    <a:sysClr val="windowText" lastClr="000000"/>
                  </a:solidFill>
                  <a:latin typeface="Calibri" panose="020F0502020204030204" pitchFamily="34" charset="0"/>
                </a:rPr>
                <a:t>with the most letter</a:t>
              </a:r>
            </a:p>
            <a:p>
              <a:pPr>
                <a:buClrTx/>
                <a:defRPr/>
              </a:pPr>
              <a:r>
                <a:rPr lang="en-US"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Slow motion</a:t>
              </a:r>
            </a:p>
            <a:p>
              <a:pPr lvl="0">
                <a:buClrTx/>
                <a:defRPr/>
              </a:pPr>
              <a:r>
                <a:rPr lang="en-US"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US" sz="1000" dirty="0">
                  <a:solidFill>
                    <a:sysClr val="windowText" lastClr="000000"/>
                  </a:solidFill>
                  <a:latin typeface="Calibri" panose="020F0502020204030204" pitchFamily="34" charset="0"/>
                </a:rPr>
                <a:t>what it is. The first student to guess</a:t>
              </a:r>
            </a:p>
            <a:p>
              <a:pPr lvl="0">
                <a:buClrTx/>
                <a:defRPr/>
              </a:pPr>
              <a:r>
                <a:rPr lang="en-US" sz="1000" dirty="0">
                  <a:solidFill>
                    <a:sysClr val="windowText" lastClr="000000"/>
                  </a:solidFill>
                  <a:latin typeface="Calibri" panose="020F0502020204030204" pitchFamily="34" charset="0"/>
                </a:rPr>
                <a:t>correctly keeps the card (for</a:t>
              </a:r>
            </a:p>
            <a:p>
              <a:pPr lvl="0">
                <a:buClrTx/>
                <a:defRPr/>
              </a:pPr>
              <a:r>
                <a:rPr lang="en-US" sz="1000" dirty="0">
                  <a:solidFill>
                    <a:sysClr val="windowText" lastClr="000000"/>
                  </a:solidFill>
                  <a:latin typeface="Calibri" panose="020F0502020204030204" pitchFamily="34" charset="0"/>
                </a:rPr>
                <a:t>1 point). Variation: to make</a:t>
              </a:r>
            </a:p>
            <a:p>
              <a:pPr lvl="0">
                <a:buClrTx/>
                <a:defRPr/>
              </a:pPr>
              <a:r>
                <a:rPr lang="en-US" sz="1000" dirty="0">
                  <a:solidFill>
                    <a:sysClr val="windowText" lastClr="000000"/>
                  </a:solidFill>
                  <a:latin typeface="Calibri" panose="020F0502020204030204" pitchFamily="34" charset="0"/>
                </a:rPr>
                <a:t>it a little more difficult, turn</a:t>
              </a:r>
            </a:p>
            <a:p>
              <a:pPr lvl="0">
                <a:buClrTx/>
                <a:defRPr/>
              </a:pPr>
              <a:r>
                <a:rPr lang="en-US" sz="1000" dirty="0">
                  <a:solidFill>
                    <a:sysClr val="windowText" lastClr="000000"/>
                  </a:solidFill>
                  <a:latin typeface="Calibri" panose="020F0502020204030204" pitchFamily="34" charset="0"/>
                </a:rPr>
                <a:t>each letter flashcard upside</a:t>
              </a:r>
            </a:p>
            <a:p>
              <a:pPr lvl="0">
                <a:buClrTx/>
                <a:defRPr/>
              </a:pPr>
              <a:r>
                <a:rPr lang="en-US"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Find it</a:t>
              </a:r>
            </a:p>
            <a:p>
              <a:pPr lvl="0">
                <a:buClrTx/>
                <a:defRPr/>
              </a:pPr>
              <a:r>
                <a:rPr lang="en-US"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E3D6BCCA-A4AF-335E-6086-323007B9A268}"/>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89BD3BF1-8A71-40F1-4D53-5744071A7CB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2CFF969A-1437-530B-73EB-AFB5E6DA484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CA0CB272-16FD-FCFB-61B8-01A06048DA74}"/>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AC713CF4-9129-AC73-8BEF-996F4AFC61A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Text Box 7">
                <a:extLst>
                  <a:ext uri="{FF2B5EF4-FFF2-40B4-BE49-F238E27FC236}">
                    <a16:creationId xmlns:a16="http://schemas.microsoft.com/office/drawing/2014/main" id="{7A92CE56-A1CA-B05C-BE1D-4F5817ED306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“A-E printing” sheet</a:t>
              </a:r>
            </a:p>
            <a:p>
              <a:pPr lvl="0">
                <a:buClrTx/>
                <a:defRPr/>
              </a:pPr>
              <a:r>
                <a:rPr lang="en-US" sz="1000" dirty="0">
                  <a:solidFill>
                    <a:sysClr val="windowText" lastClr="000000"/>
                  </a:solidFill>
                  <a:latin typeface="Calibri" panose="020F0502020204030204" pitchFamily="34" charset="0"/>
                </a:rPr>
                <a:t>We’ll finish with some printing practice.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Hold up the worksheet and model tracing and printing each letter in exercises 1 and 2.  Clearly show the directions of printing each letter and emphasize the importance of staying on the line.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show how to do exercises 3 and 4 – joining the letters in alphabetical order and then matching to the pictures.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0" name="TextBox 129">
            <a:extLst>
              <a:ext uri="{FF2B5EF4-FFF2-40B4-BE49-F238E27FC236}">
                <a16:creationId xmlns:a16="http://schemas.microsoft.com/office/drawing/2014/main" id="{F2387B12-106D-4D75-9A09-27B8937A58F3}"/>
              </a:ext>
            </a:extLst>
          </p:cNvPr>
          <p:cNvSpPr txBox="1"/>
          <p:nvPr/>
        </p:nvSpPr>
        <p:spPr>
          <a:xfrm>
            <a:off x="37287" y="4169836"/>
            <a:ext cx="1100137" cy="461665"/>
          </a:xfrm>
          <a:prstGeom prst="rect">
            <a:avLst/>
          </a:prstGeom>
          <a:noFill/>
        </p:spPr>
        <p:txBody>
          <a:bodyPr wrap="square" rtlCol="0">
            <a:spAutoFit/>
          </a:bodyPr>
          <a:lstStyle/>
          <a:p>
            <a:pPr algn="ctr"/>
            <a:r>
              <a:rPr lang="en-US" sz="1200" dirty="0">
                <a:solidFill>
                  <a:schemeClr val="bg2">
                    <a:lumMod val="75000"/>
                  </a:schemeClr>
                </a:solidFill>
                <a:latin typeface="Calibri" panose="020F0502020204030204" pitchFamily="34" charset="0"/>
              </a:rPr>
              <a:t>Click to see</a:t>
            </a:r>
            <a:br>
              <a:rPr lang="en-US" sz="1200" dirty="0">
                <a:solidFill>
                  <a:schemeClr val="bg2">
                    <a:lumMod val="75000"/>
                  </a:schemeClr>
                </a:solidFill>
                <a:latin typeface="Calibri" panose="020F0502020204030204" pitchFamily="34" charset="0"/>
              </a:rPr>
            </a:br>
            <a:r>
              <a:rPr lang="en-US" sz="1200" dirty="0">
                <a:solidFill>
                  <a:schemeClr val="bg2">
                    <a:lumMod val="75000"/>
                  </a:schemeClr>
                </a:solidFill>
                <a:latin typeface="Calibri" panose="020F0502020204030204" pitchFamily="34" charset="0"/>
              </a:rPr>
              <a:t>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690788"/>
            <a:ext cx="517917" cy="517917"/>
          </a:xfrm>
          <a:prstGeom prst="rect">
            <a:avLst/>
          </a:prstGeom>
        </p:spPr>
      </p:pic>
      <p:pic>
        <p:nvPicPr>
          <p:cNvPr id="44" name="Picture 43">
            <a:extLst>
              <a:ext uri="{FF2B5EF4-FFF2-40B4-BE49-F238E27FC236}">
                <a16:creationId xmlns:a16="http://schemas.microsoft.com/office/drawing/2014/main" id="{0B3816C2-3E58-4E6A-815C-1DCF0D8FDCC5}"/>
              </a:ext>
            </a:extLst>
          </p:cNvPr>
          <p:cNvPicPr>
            <a:picLocks noChangeAspect="1"/>
          </p:cNvPicPr>
          <p:nvPr/>
        </p:nvPicPr>
        <p:blipFill>
          <a:blip r:embed="rId4"/>
          <a:stretch>
            <a:fillRect/>
          </a:stretch>
        </p:blipFill>
        <p:spPr>
          <a:xfrm>
            <a:off x="2312475" y="146769"/>
            <a:ext cx="3382191" cy="483642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8A77C257-B96B-5F2C-1810-16104C992B5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3FDE6AD4-A097-5A82-225B-047A4DD242C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B65761E-389B-A4AC-E017-BF679B3044E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A8ECF63-F9B8-42FD-F464-FE4669E19DDE}"/>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C1831571-630F-49B2-29A6-59A81F485DB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F267EDA6-A3F0-CDD3-7727-DABBDFD6A82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nextCondLst>
                <p:cond evt="onClick" delay="0">
                  <p:tgtEl>
                    <p:spTgt spid="131"/>
                  </p:tgtEl>
                </p:cond>
              </p:nextCondLst>
            </p:seq>
            <p:seq concurrent="1" nextAc="seek">
              <p:cTn id="32" restart="whenNotActive" fill="hold" evtFilter="cancelBubble" nodeType="interactiveSeq">
                <p:stCondLst>
                  <p:cond evt="onClick" delay="0">
                    <p:tgtEl>
                      <p:spTgt spid="4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73"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30925892-0489-3705-90B8-7827F296D681}"/>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64A74911-3057-7882-2C98-FF4CCE8516F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55CE2C7B-70E7-C3B6-FC4E-8B75ABB810F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8D4859A7-D240-A10F-B9FA-60DF752B8DDA}"/>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B4D987AE-E86D-3642-512C-2D082FA4B0C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3185709E-D680-97C2-F5DA-77BA9BC9E53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1209</Words>
  <Application>Microsoft Office PowerPoint</Application>
  <PresentationFormat>On-screen Show (16:9)</PresentationFormat>
  <Paragraphs>194</Paragraphs>
  <Slides>8</Slides>
  <Notes>4</Notes>
  <HiddenSlides>0</HiddenSlides>
  <MMClips>25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Catamaran</vt:lpstr>
      <vt:lpstr>Didact Gothic</vt:lpstr>
      <vt:lpstr>Barrio</vt:lpstr>
      <vt:lpstr>Comic Sans MS</vt:lpstr>
      <vt:lpstr>Arial</vt:lpstr>
      <vt:lpstr>Titan One</vt:lpstr>
      <vt:lpstr>Calibri</vt:lpstr>
      <vt:lpstr>Wingdings</vt:lpstr>
      <vt:lpstr>Pedagogical Education by Slidesgo</vt:lpstr>
      <vt:lpstr>Elementary School Newsletter</vt:lpstr>
      <vt:lpstr>Alphabet – A B C D E</vt:lpstr>
      <vt:lpstr>A B C D 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318</cp:revision>
  <dcterms:modified xsi:type="dcterms:W3CDTF">2023-06-08T19:15:13Z</dcterms:modified>
</cp:coreProperties>
</file>