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Lst>
  <p:notesMasterIdLst>
    <p:notesMasterId r:id="rId24"/>
  </p:notesMasterIdLst>
  <p:sldIdLst>
    <p:sldId id="303" r:id="rId4"/>
    <p:sldId id="256" r:id="rId5"/>
    <p:sldId id="302" r:id="rId6"/>
    <p:sldId id="301" r:id="rId7"/>
    <p:sldId id="305" r:id="rId8"/>
    <p:sldId id="306" r:id="rId9"/>
    <p:sldId id="307" r:id="rId10"/>
    <p:sldId id="304" r:id="rId11"/>
    <p:sldId id="332" r:id="rId12"/>
    <p:sldId id="317" r:id="rId13"/>
    <p:sldId id="315" r:id="rId14"/>
    <p:sldId id="330" r:id="rId15"/>
    <p:sldId id="319" r:id="rId16"/>
    <p:sldId id="316" r:id="rId17"/>
    <p:sldId id="331" r:id="rId18"/>
    <p:sldId id="324" r:id="rId19"/>
    <p:sldId id="325" r:id="rId20"/>
    <p:sldId id="333" r:id="rId21"/>
    <p:sldId id="327" r:id="rId22"/>
    <p:sldId id="258" r:id="rId23"/>
  </p:sldIdLst>
  <p:sldSz cx="9144000" cy="5143500" type="screen16x9"/>
  <p:notesSz cx="6858000" cy="9144000"/>
  <p:embeddedFontLst>
    <p:embeddedFont>
      <p:font typeface="Barrio" panose="020B0604020202020204" charset="0"/>
      <p:regular r:id="rId25"/>
    </p:embeddedFont>
    <p:embeddedFont>
      <p:font typeface="Calibri" panose="020F0502020204030204" pitchFamily="34" charset="0"/>
      <p:regular r:id="rId26"/>
      <p:bold r:id="rId27"/>
      <p:italic r:id="rId28"/>
      <p:boldItalic r:id="rId29"/>
    </p:embeddedFont>
    <p:embeddedFont>
      <p:font typeface="Catamaran" panose="00000500000000000000" pitchFamily="2" charset="0"/>
      <p:regular r:id="rId30"/>
      <p:bold r:id="rId31"/>
    </p:embeddedFont>
    <p:embeddedFont>
      <p:font typeface="Comic Sans MS" panose="030F0702030302020204" pitchFamily="66" charset="0"/>
      <p:regular r:id="rId32"/>
      <p:bold r:id="rId33"/>
      <p:italic r:id="rId34"/>
      <p:boldItalic r:id="rId35"/>
    </p:embeddedFont>
    <p:embeddedFont>
      <p:font typeface="Didact Gothic" panose="00000500000000000000" pitchFamily="2" charset="0"/>
      <p:regular r:id="rId36"/>
    </p:embeddedFont>
    <p:embeddedFont>
      <p:font typeface="Titan One" panose="02000000000000000000" pitchFamily="2"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666"/>
    <a:srgbClr val="40A1A6"/>
    <a:srgbClr val="F06952"/>
    <a:srgbClr val="C5E5E7"/>
    <a:srgbClr val="FBBFBF"/>
    <a:srgbClr val="99CCFF"/>
    <a:srgbClr val="FF99CC"/>
    <a:srgbClr val="EFCBDD"/>
    <a:srgbClr val="FF99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61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41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674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73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Level: </a:t>
            </a:r>
            <a:r>
              <a:rPr lang="en-GB" sz="1200" dirty="0">
                <a:solidFill>
                  <a:schemeClr val="tx1"/>
                </a:solidFill>
                <a:latin typeface="Calibri" panose="020F0502020204030204" pitchFamily="34" charset="0"/>
              </a:rPr>
              <a:t>2 – KOALAS (ages 5-7)</a:t>
            </a:r>
          </a:p>
          <a:p>
            <a:pPr algn="l"/>
            <a:r>
              <a:rPr lang="en-GB" sz="1200" dirty="0">
                <a:solidFill>
                  <a:srgbClr val="0070C0"/>
                </a:solidFill>
                <a:latin typeface="Calibri" panose="020F0502020204030204" pitchFamily="34" charset="0"/>
              </a:rPr>
              <a:t>Time: </a:t>
            </a:r>
            <a:r>
              <a:rPr lang="en-US" sz="1200" dirty="0">
                <a:solidFill>
                  <a:schemeClr val="tx1"/>
                </a:solidFill>
                <a:latin typeface="Calibri" panose="020F0502020204030204" pitchFamily="34" charset="0"/>
              </a:rPr>
              <a:t>50 mins - 1 hour 10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solidFill>
                <a:latin typeface="Calibri" panose="020F0502020204030204" pitchFamily="34" charset="0"/>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solidFill>
                <a:latin typeface="Calibri" panose="020F0502020204030204" pitchFamily="34" charset="0"/>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Calibri" panose="020F0502020204030204" pitchFamily="34" charset="0"/>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 Press space bar or left-mouse</a:t>
            </a:r>
            <a:r>
              <a:rPr lang="en-GB" sz="1400" baseline="0" dirty="0">
                <a:solidFill>
                  <a:schemeClr val="tx1"/>
                </a:solidFill>
                <a:latin typeface="Calibri" panose="020F0502020204030204" pitchFamily="34" charset="0"/>
              </a:rPr>
              <a:t> click to start slide show ]</a:t>
            </a:r>
            <a:endParaRPr lang="en-GB" sz="1400" dirty="0">
              <a:solidFill>
                <a:schemeClr val="tx1"/>
              </a:solidFill>
              <a:latin typeface="Calibri" panose="020F0502020204030204" pitchFamily="34" charset="0"/>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2292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31534"/>
            <a:ext cx="5580511" cy="542030"/>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0117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43472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7428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83082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2</a:t>
            </a:r>
            <a:br>
              <a:rPr lang="en-GB" sz="1800" dirty="0">
                <a:solidFill>
                  <a:schemeClr val="tx1"/>
                </a:solidFill>
                <a:latin typeface="Calibri" panose="020F0502020204030204" pitchFamily="34" charset="0"/>
              </a:rPr>
            </a:br>
            <a:r>
              <a:rPr lang="en-GB"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GB" dirty="0"/>
              <a:t>Lesson objectives</a:t>
            </a:r>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move through the slides ]</a:t>
            </a:r>
            <a:endParaRPr lang="en-GB"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GB"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GB" dirty="0"/>
              <a:t>Add lesson steps here</a:t>
            </a:r>
          </a:p>
          <a:p>
            <a:endParaRPr lang="en-GB" dirty="0"/>
          </a:p>
          <a:p>
            <a:endParaRPr lang="en-GB" dirty="0"/>
          </a:p>
          <a:p>
            <a:endParaRPr lang="en-GB"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GB" dirty="0"/>
              <a:t>Section title here</a:t>
            </a:r>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GB" sz="2400" b="0" i="0" u="none" strike="noStrike" kern="0" cap="none" spc="0" normalizeH="0" baseline="0" noProof="0" dirty="0">
                <a:ln>
                  <a:noFill/>
                </a:ln>
                <a:solidFill>
                  <a:srgbClr val="434343"/>
                </a:solidFill>
                <a:effectLst/>
                <a:uLnTx/>
                <a:uFillTx/>
                <a:latin typeface="Comic Sans MS" panose="030F0702030302020204" pitchFamily="66" charset="0"/>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GB"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25961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7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9210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704590"/>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6.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6.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hyperlink" Target="http://commons.wikimedia.org/wiki/Category:Sound_icon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emf"/><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239C-A542-41D2-83B9-0BD84535D32C}"/>
              </a:ext>
            </a:extLst>
          </p:cNvPr>
          <p:cNvSpPr>
            <a:spLocks noGrp="1"/>
          </p:cNvSpPr>
          <p:nvPr>
            <p:ph type="title"/>
          </p:nvPr>
        </p:nvSpPr>
        <p:spPr/>
        <p:txBody>
          <a:bodyPr/>
          <a:lstStyle/>
          <a:p>
            <a:r>
              <a:rPr lang="en-GB" dirty="0"/>
              <a:t>Intro lesson</a:t>
            </a:r>
          </a:p>
        </p:txBody>
      </p:sp>
      <p:sp>
        <p:nvSpPr>
          <p:cNvPr id="3" name="Text Placeholder 2">
            <a:extLst>
              <a:ext uri="{FF2B5EF4-FFF2-40B4-BE49-F238E27FC236}">
                <a16:creationId xmlns:a16="http://schemas.microsoft.com/office/drawing/2014/main" id="{6AF156F6-D5C6-4114-8EAD-26992693A1B4}"/>
              </a:ext>
            </a:extLst>
          </p:cNvPr>
          <p:cNvSpPr>
            <a:spLocks noGrp="1"/>
          </p:cNvSpPr>
          <p:nvPr>
            <p:ph type="body" sz="quarter" idx="12"/>
          </p:nvPr>
        </p:nvSpPr>
        <p:spPr/>
        <p:txBody>
          <a:bodyPr/>
          <a:lstStyle/>
          <a:p>
            <a:r>
              <a:rPr lang="en-GB" dirty="0"/>
              <a:t>Greetings, names, follow simple instructions, identify and recognize 5 colours.</a:t>
            </a:r>
          </a:p>
          <a:p>
            <a:endParaRPr lang="en-GB" dirty="0"/>
          </a:p>
        </p:txBody>
      </p:sp>
      <p:sp>
        <p:nvSpPr>
          <p:cNvPr id="4" name="Text Placeholder 3">
            <a:extLst>
              <a:ext uri="{FF2B5EF4-FFF2-40B4-BE49-F238E27FC236}">
                <a16:creationId xmlns:a16="http://schemas.microsoft.com/office/drawing/2014/main" id="{FA25BE99-E7F6-47C8-8166-211A43CC6C90}"/>
              </a:ext>
            </a:extLst>
          </p:cNvPr>
          <p:cNvSpPr>
            <a:spLocks noGrp="1"/>
          </p:cNvSpPr>
          <p:nvPr>
            <p:ph type="body" sz="quarter" idx="13"/>
          </p:nvPr>
        </p:nvSpPr>
        <p:spPr/>
        <p:txBody>
          <a:bodyPr/>
          <a:lstStyle/>
          <a:p>
            <a:r>
              <a:rPr lang="en-GB" dirty="0"/>
              <a:t>"Hello", "What's your name", "My name is...", "How are you?", "I’m fine, thank you", "Goodbye", "Give me..."</a:t>
            </a:r>
          </a:p>
          <a:p>
            <a:endParaRPr lang="en-GB" dirty="0"/>
          </a:p>
        </p:txBody>
      </p:sp>
      <p:sp>
        <p:nvSpPr>
          <p:cNvPr id="5" name="Text Placeholder 4">
            <a:extLst>
              <a:ext uri="{FF2B5EF4-FFF2-40B4-BE49-F238E27FC236}">
                <a16:creationId xmlns:a16="http://schemas.microsoft.com/office/drawing/2014/main" id="{596E1BE5-FC05-4368-93EC-AC5C5CC2C658}"/>
              </a:ext>
            </a:extLst>
          </p:cNvPr>
          <p:cNvSpPr>
            <a:spLocks noGrp="1"/>
          </p:cNvSpPr>
          <p:nvPr>
            <p:ph type="body" sz="quarter" idx="14"/>
          </p:nvPr>
        </p:nvSpPr>
        <p:spPr/>
        <p:txBody>
          <a:bodyPr/>
          <a:lstStyle/>
          <a:p>
            <a:pPr>
              <a:lnSpc>
                <a:spcPct val="100000"/>
              </a:lnSpc>
            </a:pPr>
            <a:r>
              <a:rPr lang="en-GB" dirty="0"/>
              <a:t>The Hello Song (audio)</a:t>
            </a:r>
          </a:p>
          <a:p>
            <a:pPr>
              <a:lnSpc>
                <a:spcPct val="100000"/>
              </a:lnSpc>
            </a:pPr>
            <a:r>
              <a:rPr lang="en-GB" dirty="0"/>
              <a:t>The Hello Song (video)</a:t>
            </a:r>
          </a:p>
          <a:p>
            <a:pPr>
              <a:lnSpc>
                <a:spcPct val="100000"/>
              </a:lnSpc>
            </a:pPr>
            <a:r>
              <a:rPr lang="en-GB" dirty="0"/>
              <a:t>The Goodbye Song (audio)</a:t>
            </a:r>
          </a:p>
          <a:p>
            <a:pPr>
              <a:lnSpc>
                <a:spcPct val="100000"/>
              </a:lnSpc>
            </a:pPr>
            <a:r>
              <a:rPr lang="en-GB" dirty="0"/>
              <a:t>The Goodbye Song (video)</a:t>
            </a:r>
          </a:p>
        </p:txBody>
      </p:sp>
      <p:sp>
        <p:nvSpPr>
          <p:cNvPr id="6" name="Text Placeholder 5">
            <a:extLst>
              <a:ext uri="{FF2B5EF4-FFF2-40B4-BE49-F238E27FC236}">
                <a16:creationId xmlns:a16="http://schemas.microsoft.com/office/drawing/2014/main" id="{F810CE52-434A-4952-8CD9-8C7FB1AC9CD4}"/>
              </a:ext>
            </a:extLst>
          </p:cNvPr>
          <p:cNvSpPr>
            <a:spLocks noGrp="1"/>
          </p:cNvSpPr>
          <p:nvPr>
            <p:ph type="body" sz="quarter" idx="15"/>
          </p:nvPr>
        </p:nvSpPr>
        <p:spPr/>
        <p:txBody>
          <a:bodyPr/>
          <a:lstStyle/>
          <a:p>
            <a:pPr>
              <a:lnSpc>
                <a:spcPct val="100000"/>
              </a:lnSpc>
            </a:pPr>
            <a:r>
              <a:rPr lang="en-GB" dirty="0"/>
              <a:t>All about me worksheet</a:t>
            </a:r>
          </a:p>
          <a:p>
            <a:pPr>
              <a:lnSpc>
                <a:spcPct val="100000"/>
              </a:lnSpc>
            </a:pPr>
            <a:r>
              <a:rPr lang="en-GB" dirty="0"/>
              <a:t>Colour the cute fish worksheet</a:t>
            </a:r>
          </a:p>
        </p:txBody>
      </p:sp>
      <p:sp>
        <p:nvSpPr>
          <p:cNvPr id="7" name="Text Placeholder 6">
            <a:extLst>
              <a:ext uri="{FF2B5EF4-FFF2-40B4-BE49-F238E27FC236}">
                <a16:creationId xmlns:a16="http://schemas.microsoft.com/office/drawing/2014/main" id="{C50EB58E-84C8-4564-BE58-3E8F29B5EE46}"/>
              </a:ext>
            </a:extLst>
          </p:cNvPr>
          <p:cNvSpPr>
            <a:spLocks noGrp="1"/>
          </p:cNvSpPr>
          <p:nvPr>
            <p:ph type="body" sz="quarter" idx="16"/>
          </p:nvPr>
        </p:nvSpPr>
        <p:spPr/>
        <p:txBody>
          <a:bodyPr/>
          <a:lstStyle/>
          <a:p>
            <a:pPr>
              <a:lnSpc>
                <a:spcPct val="100000"/>
              </a:lnSpc>
            </a:pPr>
            <a:r>
              <a:rPr lang="en-GB" dirty="0"/>
              <a:t>name tracing sheets (one for each student with their name in dots) - optional</a:t>
            </a:r>
          </a:p>
          <a:p>
            <a:pPr>
              <a:lnSpc>
                <a:spcPct val="100000"/>
              </a:lnSpc>
            </a:pPr>
            <a:r>
              <a:rPr lang="en-GB" dirty="0"/>
              <a:t>coloured pencils</a:t>
            </a:r>
          </a:p>
          <a:p>
            <a:pPr>
              <a:lnSpc>
                <a:spcPct val="100000"/>
              </a:lnSpc>
            </a:pPr>
            <a:r>
              <a:rPr lang="en-GB" dirty="0"/>
              <a:t>name tags for each student</a:t>
            </a:r>
          </a:p>
          <a:p>
            <a:pPr>
              <a:lnSpc>
                <a:spcPct val="100000"/>
              </a:lnSpc>
            </a:pPr>
            <a:r>
              <a:rPr lang="en-GB" dirty="0"/>
              <a:t>a glove puppet</a:t>
            </a:r>
          </a:p>
          <a:p>
            <a:pPr>
              <a:lnSpc>
                <a:spcPct val="100000"/>
              </a:lnSpc>
            </a:pPr>
            <a:r>
              <a:rPr lang="en-GB" dirty="0"/>
              <a:t>a small ball</a:t>
            </a:r>
          </a:p>
          <a:p>
            <a:pPr>
              <a:lnSpc>
                <a:spcPct val="100000"/>
              </a:lnSpc>
            </a:pPr>
            <a:r>
              <a:rPr lang="en-GB" dirty="0"/>
              <a:t>5 sheets of origami coloured paper (red, green, blue, yellow, purple)</a:t>
            </a:r>
          </a:p>
          <a:p>
            <a:pPr>
              <a:lnSpc>
                <a:spcPct val="100000"/>
              </a:lnSpc>
            </a:pPr>
            <a:r>
              <a:rPr lang="en-GB" dirty="0"/>
              <a:t>cushions (1 per student)</a:t>
            </a:r>
          </a:p>
        </p:txBody>
      </p:sp>
      <p:sp>
        <p:nvSpPr>
          <p:cNvPr id="8" name="Text Placeholder 7">
            <a:extLst>
              <a:ext uri="{FF2B5EF4-FFF2-40B4-BE49-F238E27FC236}">
                <a16:creationId xmlns:a16="http://schemas.microsoft.com/office/drawing/2014/main" id="{024CB47D-3D22-4367-A3D2-1E1C6DEFD505}"/>
              </a:ext>
            </a:extLst>
          </p:cNvPr>
          <p:cNvSpPr>
            <a:spLocks noGrp="1"/>
          </p:cNvSpPr>
          <p:nvPr>
            <p:ph type="body" sz="quarter" idx="17"/>
          </p:nvPr>
        </p:nvSpPr>
        <p:spPr>
          <a:xfrm>
            <a:off x="1195703" y="1885783"/>
            <a:ext cx="7519233" cy="364722"/>
          </a:xfrm>
        </p:spPr>
        <p:txBody>
          <a:bodyPr/>
          <a:lstStyle/>
          <a:p>
            <a:r>
              <a:rPr lang="en-GB" dirty="0"/>
              <a:t>red, blue, green, yellow, purple, favourite, colour, stand up, sit down, hands up, hands down, jump, run, turn around, pass, touch.</a:t>
            </a:r>
          </a:p>
          <a:p>
            <a:endParaRPr lang="en-GB" dirty="0"/>
          </a:p>
        </p:txBody>
      </p:sp>
      <p:sp>
        <p:nvSpPr>
          <p:cNvPr id="9" name="Text Placeholder 8">
            <a:extLst>
              <a:ext uri="{FF2B5EF4-FFF2-40B4-BE49-F238E27FC236}">
                <a16:creationId xmlns:a16="http://schemas.microsoft.com/office/drawing/2014/main" id="{1C2BC503-C4C9-45B4-BDB7-761246E582C5}"/>
              </a:ext>
            </a:extLst>
          </p:cNvPr>
          <p:cNvSpPr>
            <a:spLocks noGrp="1"/>
          </p:cNvSpPr>
          <p:nvPr>
            <p:ph type="body" sz="quarter" idx="18"/>
          </p:nvPr>
        </p:nvSpPr>
        <p:spPr>
          <a:xfrm>
            <a:off x="311649" y="4031534"/>
            <a:ext cx="5580511" cy="760242"/>
          </a:xfrm>
        </p:spPr>
        <p:txBody>
          <a:bodyPr/>
          <a:lstStyle/>
          <a:p>
            <a:r>
              <a:rPr lang="en-GB" dirty="0"/>
              <a:t>This lesson provides a good platform to begin the course with your young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a:p>
            <a:endParaRPr lang="en-GB" dirty="0"/>
          </a:p>
        </p:txBody>
      </p:sp>
      <p:sp>
        <p:nvSpPr>
          <p:cNvPr id="10" name="Text Placeholder 9">
            <a:extLst>
              <a:ext uri="{FF2B5EF4-FFF2-40B4-BE49-F238E27FC236}">
                <a16:creationId xmlns:a16="http://schemas.microsoft.com/office/drawing/2014/main" id="{9EFCB574-FBC4-45AD-8137-092394DAF902}"/>
              </a:ext>
            </a:extLst>
          </p:cNvPr>
          <p:cNvSpPr>
            <a:spLocks noGrp="1"/>
          </p:cNvSpPr>
          <p:nvPr>
            <p:ph type="body" sz="quarter" idx="19"/>
          </p:nvPr>
        </p:nvSpPr>
        <p:spPr/>
        <p:txBody>
          <a:bodyPr/>
          <a:lstStyle/>
          <a:p>
            <a:endParaRPr lang="en-GB" dirty="0"/>
          </a:p>
        </p:txBody>
      </p:sp>
    </p:spTree>
    <p:extLst>
      <p:ext uri="{BB962C8B-B14F-4D97-AF65-F5344CB8AC3E}">
        <p14:creationId xmlns:p14="http://schemas.microsoft.com/office/powerpoint/2010/main" val="172563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51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824790" y="4084584"/>
              <a:ext cx="85151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Exercises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stand up</a:t>
              </a: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hands up</a:t>
              </a: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hands down</a:t>
              </a: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jump</a:t>
              </a: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run</a:t>
              </a: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turn around</a:t>
              </a: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sit</a:t>
              </a:r>
              <a:b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down</a:t>
              </a:r>
            </a:p>
          </p:txBody>
        </p:sp>
      </p:grpSp>
      <p:pic>
        <p:nvPicPr>
          <p:cNvPr id="4" name="Picture 3">
            <a:extLst>
              <a:ext uri="{FF2B5EF4-FFF2-40B4-BE49-F238E27FC236}">
                <a16:creationId xmlns:a16="http://schemas.microsoft.com/office/drawing/2014/main" id="{141D3277-7E48-462B-BD28-73095D16BD26}"/>
              </a:ext>
            </a:extLst>
          </p:cNvPr>
          <p:cNvPicPr>
            <a:picLocks noChangeAspect="1"/>
          </p:cNvPicPr>
          <p:nvPr/>
        </p:nvPicPr>
        <p:blipFill>
          <a:blip r:embed="rId9"/>
          <a:stretch>
            <a:fillRect/>
          </a:stretch>
        </p:blipFill>
        <p:spPr>
          <a:xfrm>
            <a:off x="1030829" y="992809"/>
            <a:ext cx="5558085" cy="3435797"/>
          </a:xfrm>
          <a:prstGeom prst="rect">
            <a:avLst/>
          </a:prstGeom>
        </p:spPr>
      </p:pic>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79" name="Group 78">
            <a:extLst>
              <a:ext uri="{FF2B5EF4-FFF2-40B4-BE49-F238E27FC236}">
                <a16:creationId xmlns:a16="http://schemas.microsoft.com/office/drawing/2014/main" id="{2D13E251-E887-431A-92C7-DE59351DAC1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A7B60AB6-78E8-4D3F-AA6F-AECD4908F4E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3" name="side panel light rectangle">
              <a:extLst>
                <a:ext uri="{FF2B5EF4-FFF2-40B4-BE49-F238E27FC236}">
                  <a16:creationId xmlns:a16="http://schemas.microsoft.com/office/drawing/2014/main" id="{9BF63454-81D6-4212-9A1B-07007C15182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5" name="side panel textbox">
              <a:extLst>
                <a:ext uri="{FF2B5EF4-FFF2-40B4-BE49-F238E27FC236}">
                  <a16:creationId xmlns:a16="http://schemas.microsoft.com/office/drawing/2014/main" id="{B10E5DF6-7B82-4B65-8C3E-2F5CE38F2C8E}"/>
                </a:ext>
              </a:extLst>
            </p:cNvPr>
            <p:cNvSpPr txBox="1"/>
            <p:nvPr/>
          </p:nvSpPr>
          <p:spPr>
            <a:xfrm>
              <a:off x="9183300" y="27074"/>
              <a:ext cx="1450860" cy="2381027"/>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"Exercise routine" activity</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Time for some action. Say the following and have the students follow your lead:</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"Stand up (T stands and so does everyone else)</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"Hands up / hands down" (do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"Jump"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"Run! / Stop!"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"Turn around! / Stop!"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finally "Sit down".</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6" name="teacher icon group">
              <a:extLst>
                <a:ext uri="{FF2B5EF4-FFF2-40B4-BE49-F238E27FC236}">
                  <a16:creationId xmlns:a16="http://schemas.microsoft.com/office/drawing/2014/main" id="{BD8E1620-1C20-4950-A6D0-CF55FBD15C40}"/>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4AFCB58F-D79E-423B-81BA-F346BA5B7A3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8" name="teacher icon">
                <a:extLst>
                  <a:ext uri="{FF2B5EF4-FFF2-40B4-BE49-F238E27FC236}">
                    <a16:creationId xmlns:a16="http://schemas.microsoft.com/office/drawing/2014/main" id="{66A8B0C4-C5A5-4173-ADAA-9A4C4B34F55A}"/>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05548516-97DA-47B9-ADDF-CAD8E43B340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72D301C5-C9C3-4919-B341-48DF427F74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632D87BD-F8D9-4BB8-A0F1-AA09CA3EC97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EBB44D1A-698C-4075-AA2D-3E93A40D2C4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DDFD165D-7841-4F12-BA97-B4C2E232AA0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86713DC9-8F23-4A07-ACE8-DB03828ADF7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788C9CB8-B090-4C51-9A2C-46B1375CA4B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0A2A49C0-360F-44AE-861F-A9C6B1239FA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1892A8E4-0584-4262-AF3B-3AA3E5138AA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713B2C2D-9A81-4D43-B6AB-6C07E10E74E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9FAE37B4-BA7D-4039-B617-C26F40F7618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5700067F-882B-4A83-BF12-78B57DBD0F8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4D831C10-F1E7-458B-B66C-C3A6AB84168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DB804D0B-6CFB-4BC2-9614-68786E3B2B4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6665F0CC-329D-4A73-9489-737376581DB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C3A471B6-BB81-4E28-807A-EACC0195B1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1;p49">
                  <a:extLst>
                    <a:ext uri="{FF2B5EF4-FFF2-40B4-BE49-F238E27FC236}">
                      <a16:creationId xmlns:a16="http://schemas.microsoft.com/office/drawing/2014/main" id="{B009B483-18B1-44B7-92AB-DFAC7A65BF8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2;p49">
                  <a:extLst>
                    <a:ext uri="{FF2B5EF4-FFF2-40B4-BE49-F238E27FC236}">
                      <a16:creationId xmlns:a16="http://schemas.microsoft.com/office/drawing/2014/main" id="{3ACFAD74-843F-4F77-94E7-3E7560E997A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13;p49">
                  <a:extLst>
                    <a:ext uri="{FF2B5EF4-FFF2-40B4-BE49-F238E27FC236}">
                      <a16:creationId xmlns:a16="http://schemas.microsoft.com/office/drawing/2014/main" id="{333421B0-A6FC-48D6-85AE-4894717C8A17}"/>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4;p49">
                  <a:extLst>
                    <a:ext uri="{FF2B5EF4-FFF2-40B4-BE49-F238E27FC236}">
                      <a16:creationId xmlns:a16="http://schemas.microsoft.com/office/drawing/2014/main" id="{36970B0A-9E98-418E-BE52-BAB82663A14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5;p49">
                  <a:extLst>
                    <a:ext uri="{FF2B5EF4-FFF2-40B4-BE49-F238E27FC236}">
                      <a16:creationId xmlns:a16="http://schemas.microsoft.com/office/drawing/2014/main" id="{91A0445F-1CD3-4591-B8E8-C7B725CD3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6;p49">
                  <a:extLst>
                    <a:ext uri="{FF2B5EF4-FFF2-40B4-BE49-F238E27FC236}">
                      <a16:creationId xmlns:a16="http://schemas.microsoft.com/office/drawing/2014/main" id="{8CA87113-5F3B-4FDF-AD93-6116623C8B8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7;p49">
                  <a:extLst>
                    <a:ext uri="{FF2B5EF4-FFF2-40B4-BE49-F238E27FC236}">
                      <a16:creationId xmlns:a16="http://schemas.microsoft.com/office/drawing/2014/main" id="{D28002E9-E534-43A4-B960-9EE725B1358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18;p49">
                  <a:extLst>
                    <a:ext uri="{FF2B5EF4-FFF2-40B4-BE49-F238E27FC236}">
                      <a16:creationId xmlns:a16="http://schemas.microsoft.com/office/drawing/2014/main" id="{65BC970E-7E12-4C6B-ADCC-0E73FBD646A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19;p49">
                  <a:extLst>
                    <a:ext uri="{FF2B5EF4-FFF2-40B4-BE49-F238E27FC236}">
                      <a16:creationId xmlns:a16="http://schemas.microsoft.com/office/drawing/2014/main" id="{0151E105-3043-4E34-961D-E55325FD096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20;p49">
                  <a:extLst>
                    <a:ext uri="{FF2B5EF4-FFF2-40B4-BE49-F238E27FC236}">
                      <a16:creationId xmlns:a16="http://schemas.microsoft.com/office/drawing/2014/main" id="{F91FA697-A277-47A0-B50A-0C24A6DD033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21;p49">
                  <a:extLst>
                    <a:ext uri="{FF2B5EF4-FFF2-40B4-BE49-F238E27FC236}">
                      <a16:creationId xmlns:a16="http://schemas.microsoft.com/office/drawing/2014/main" id="{9D073AAD-F212-40B7-B57F-4ECA2D0E709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22;p49">
                  <a:extLst>
                    <a:ext uri="{FF2B5EF4-FFF2-40B4-BE49-F238E27FC236}">
                      <a16:creationId xmlns:a16="http://schemas.microsoft.com/office/drawing/2014/main" id="{9D4F64F3-FF41-470B-90ED-2980BF3DB1B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07951" cy="609406"/>
            <a:chOff x="9227257" y="3019267"/>
            <a:chExt cx="1407951"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1" name="TextBox 80">
              <a:extLst>
                <a:ext uri="{FF2B5EF4-FFF2-40B4-BE49-F238E27FC236}">
                  <a16:creationId xmlns:a16="http://schemas.microsoft.com/office/drawing/2014/main" id="{A6140BB4-A6B6-4004-9DA2-82DE698E2AB2}"/>
                </a:ext>
              </a:extLst>
            </p:cNvPr>
            <p:cNvSpPr txBox="1"/>
            <p:nvPr/>
          </p:nvSpPr>
          <p:spPr>
            <a:xfrm>
              <a:off x="9440999" y="3019267"/>
              <a:ext cx="11942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Press space 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left mouse click to see exercises</a:t>
              </a:r>
            </a:p>
          </p:txBody>
        </p:sp>
      </p:grpSp>
      <p:grpSp>
        <p:nvGrpSpPr>
          <p:cNvPr id="5" name="Group 4">
            <a:extLst>
              <a:ext uri="{FF2B5EF4-FFF2-40B4-BE49-F238E27FC236}">
                <a16:creationId xmlns:a16="http://schemas.microsoft.com/office/drawing/2014/main" id="{EA14359C-3483-5E92-4AF6-F5B5AE2F8448}"/>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2E951C7E-5A27-495A-CBB5-D48666CC8E7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4CC5397C-2834-B7DE-E583-DFED545D1F1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3" name="Group 22">
              <a:extLst>
                <a:ext uri="{FF2B5EF4-FFF2-40B4-BE49-F238E27FC236}">
                  <a16:creationId xmlns:a16="http://schemas.microsoft.com/office/drawing/2014/main" id="{3412D19E-CC0B-47DB-9A7B-D8965870D398}"/>
                </a:ext>
              </a:extLst>
            </p:cNvPr>
            <p:cNvGrpSpPr>
              <a:grpSpLocks noGrp="1" noUngrp="1" noRot="1" noMove="1" noResize="1"/>
            </p:cNvGrpSpPr>
            <p:nvPr/>
          </p:nvGrpSpPr>
          <p:grpSpPr bwMode="auto">
            <a:xfrm>
              <a:off x="3588189" y="2214383"/>
              <a:ext cx="1967622" cy="714734"/>
              <a:chOff x="6549" y="5686"/>
              <a:chExt cx="3510" cy="1275"/>
            </a:xfrm>
          </p:grpSpPr>
          <p:sp>
            <p:nvSpPr>
              <p:cNvPr id="25" name="AutoShape 6">
                <a:extLst>
                  <a:ext uri="{FF2B5EF4-FFF2-40B4-BE49-F238E27FC236}">
                    <a16:creationId xmlns:a16="http://schemas.microsoft.com/office/drawing/2014/main" id="{B08BF17D-5E40-2934-39E7-F42CE1F0243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Text Box 7">
                <a:extLst>
                  <a:ext uri="{FF2B5EF4-FFF2-40B4-BE49-F238E27FC236}">
                    <a16:creationId xmlns:a16="http://schemas.microsoft.com/office/drawing/2014/main" id="{B1108A2A-2927-7D5E-3175-B9868CC8177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9"/>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5</a:t>
            </a:r>
          </a:p>
        </p:txBody>
      </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131" name="Group 130">
            <a:extLst>
              <a:ext uri="{FF2B5EF4-FFF2-40B4-BE49-F238E27FC236}">
                <a16:creationId xmlns:a16="http://schemas.microsoft.com/office/drawing/2014/main" id="{22467EE9-94D5-429A-A8D7-06D99D6D5A2C}"/>
              </a:ext>
            </a:extLst>
          </p:cNvPr>
          <p:cNvGrpSpPr/>
          <p:nvPr/>
        </p:nvGrpSpPr>
        <p:grpSpPr>
          <a:xfrm>
            <a:off x="8776789" y="0"/>
            <a:ext cx="1879253" cy="5178090"/>
            <a:chOff x="8777197" y="0"/>
            <a:chExt cx="1879253" cy="5178090"/>
          </a:xfrm>
        </p:grpSpPr>
        <p:sp>
          <p:nvSpPr>
            <p:cNvPr id="132" name="side panel dark rectangle">
              <a:extLst>
                <a:ext uri="{FF2B5EF4-FFF2-40B4-BE49-F238E27FC236}">
                  <a16:creationId xmlns:a16="http://schemas.microsoft.com/office/drawing/2014/main" id="{0144CF3F-F860-449B-8DC5-D41194686CB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33" name="side panel light rectangle">
              <a:extLst>
                <a:ext uri="{FF2B5EF4-FFF2-40B4-BE49-F238E27FC236}">
                  <a16:creationId xmlns:a16="http://schemas.microsoft.com/office/drawing/2014/main" id="{66C94DE6-44D2-4F48-9B47-FDF101B1BC5B}"/>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34" name="side panel textbox">
              <a:extLst>
                <a:ext uri="{FF2B5EF4-FFF2-40B4-BE49-F238E27FC236}">
                  <a16:creationId xmlns:a16="http://schemas.microsoft.com/office/drawing/2014/main" id="{82286639-6241-46AE-8EC3-BA4350E0E9D1}"/>
                </a:ext>
              </a:extLst>
            </p:cNvPr>
            <p:cNvSpPr txBox="1"/>
            <p:nvPr/>
          </p:nvSpPr>
          <p:spPr>
            <a:xfrm>
              <a:off x="9183300" y="27074"/>
              <a:ext cx="1450860" cy="5151016"/>
            </a:xfrm>
            <a:prstGeom prst="rect">
              <a:avLst/>
            </a:prstGeom>
            <a:solidFill>
              <a:srgbClr val="E7F4F5">
                <a:lumMod val="90000"/>
              </a:srgbClr>
            </a:solid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Name writing</a:t>
              </a:r>
            </a:p>
            <a:p>
              <a:pPr lvl="0">
                <a:buClrTx/>
                <a:defRPr/>
              </a:pPr>
              <a:r>
                <a:rPr lang="en-GB" sz="1000" dirty="0">
                  <a:solidFill>
                    <a:sysClr val="windowText" lastClr="000000"/>
                  </a:solidFill>
                  <a:latin typeface="Calibri" panose="020F0502020204030204" pitchFamily="34" charset="0"/>
                </a:rPr>
                <a:t>This is an </a:t>
              </a:r>
              <a:r>
                <a:rPr lang="en-GB" sz="1000" b="1" dirty="0">
                  <a:solidFill>
                    <a:sysClr val="windowText" lastClr="000000"/>
                  </a:solidFill>
                  <a:latin typeface="Calibri" panose="020F0502020204030204" pitchFamily="34" charset="0"/>
                </a:rPr>
                <a:t>optional activity </a:t>
              </a:r>
              <a:r>
                <a:rPr lang="en-GB" sz="1000" dirty="0">
                  <a:solidFill>
                    <a:sysClr val="windowText" lastClr="000000"/>
                  </a:solidFill>
                  <a:latin typeface="Calibri" panose="020F0502020204030204" pitchFamily="34" charset="0"/>
                </a:rPr>
                <a:t>you can do if your students can’t write their names in English.  If they can, skip this step.</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Before class prepare a writing sheet for each student with their name written in dots for them to practice tracing (similar to the picture on this slide).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Everyone sits at a table with you.  Give clear instructions: first, tell everyone to get their bags (you do the same so they can see what to do). Then say, "Take out your crayons".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Take the sheets of paper and read the names - encourage each student to put their hand up and say "Yes". Give out the sheets to each student and give one to yourself.</a:t>
              </a: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135" name="teacher icon group">
              <a:extLst>
                <a:ext uri="{FF2B5EF4-FFF2-40B4-BE49-F238E27FC236}">
                  <a16:creationId xmlns:a16="http://schemas.microsoft.com/office/drawing/2014/main" id="{F39048DA-E177-45D3-84E1-CBFDEEA67A16}"/>
                </a:ext>
              </a:extLst>
            </p:cNvPr>
            <p:cNvGrpSpPr/>
            <p:nvPr/>
          </p:nvGrpSpPr>
          <p:grpSpPr>
            <a:xfrm>
              <a:off x="8810640" y="151620"/>
              <a:ext cx="296181" cy="296181"/>
              <a:chOff x="8810640" y="62245"/>
              <a:chExt cx="296181" cy="296181"/>
            </a:xfrm>
          </p:grpSpPr>
          <p:sp>
            <p:nvSpPr>
              <p:cNvPr id="136" name="icon circle">
                <a:extLst>
                  <a:ext uri="{FF2B5EF4-FFF2-40B4-BE49-F238E27FC236}">
                    <a16:creationId xmlns:a16="http://schemas.microsoft.com/office/drawing/2014/main" id="{7ECE397C-0A12-4670-BADE-12678A44870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7" name="teacher icon">
                <a:extLst>
                  <a:ext uri="{FF2B5EF4-FFF2-40B4-BE49-F238E27FC236}">
                    <a16:creationId xmlns:a16="http://schemas.microsoft.com/office/drawing/2014/main" id="{1723857F-BF9E-4FE4-A9FA-E2377CACA8F6}"/>
                  </a:ext>
                </a:extLst>
              </p:cNvPr>
              <p:cNvGrpSpPr/>
              <p:nvPr/>
            </p:nvGrpSpPr>
            <p:grpSpPr>
              <a:xfrm>
                <a:off x="8864754" y="93114"/>
                <a:ext cx="193866" cy="206740"/>
                <a:chOff x="2542389" y="2767092"/>
                <a:chExt cx="480536" cy="512445"/>
              </a:xfrm>
            </p:grpSpPr>
            <p:sp>
              <p:nvSpPr>
                <p:cNvPr id="138" name="Google Shape;1395;p49">
                  <a:extLst>
                    <a:ext uri="{FF2B5EF4-FFF2-40B4-BE49-F238E27FC236}">
                      <a16:creationId xmlns:a16="http://schemas.microsoft.com/office/drawing/2014/main" id="{6BA0503C-0BAC-460C-84D1-E806E57AEA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396;p49">
                  <a:extLst>
                    <a:ext uri="{FF2B5EF4-FFF2-40B4-BE49-F238E27FC236}">
                      <a16:creationId xmlns:a16="http://schemas.microsoft.com/office/drawing/2014/main" id="{CE3CD583-887F-4A73-A75A-D3CFD493471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397;p49">
                  <a:extLst>
                    <a:ext uri="{FF2B5EF4-FFF2-40B4-BE49-F238E27FC236}">
                      <a16:creationId xmlns:a16="http://schemas.microsoft.com/office/drawing/2014/main" id="{4DD1DC12-A2D2-486C-A437-AB593C4B67D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398;p49">
                  <a:extLst>
                    <a:ext uri="{FF2B5EF4-FFF2-40B4-BE49-F238E27FC236}">
                      <a16:creationId xmlns:a16="http://schemas.microsoft.com/office/drawing/2014/main" id="{1FA94A3F-BDE0-442F-A520-E0C0CBA0283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399;p49">
                  <a:extLst>
                    <a:ext uri="{FF2B5EF4-FFF2-40B4-BE49-F238E27FC236}">
                      <a16:creationId xmlns:a16="http://schemas.microsoft.com/office/drawing/2014/main" id="{30B2B6B3-FE28-4ADA-8878-6834429C111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00;p49">
                  <a:extLst>
                    <a:ext uri="{FF2B5EF4-FFF2-40B4-BE49-F238E27FC236}">
                      <a16:creationId xmlns:a16="http://schemas.microsoft.com/office/drawing/2014/main" id="{D4AEA80F-EF5F-4F59-AACE-89874BE8C076}"/>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DABCE504-1827-4E3C-BCDF-D4DCD8A70C4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08ECA896-9BD5-4E95-AB11-27D5E7FE63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DBCFA71D-045A-439A-B5A3-1B0748E16FB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1B795770-79F6-46FA-A032-34B6DD3E1BA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9DB5ED0F-B411-4A7E-9E57-32C361130F8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612C479B-D7B3-4483-90CC-2342837C944E}"/>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2A45E683-1C7D-463B-B0A6-C4F64141658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72F2D777-11B2-4D53-8EEF-0F3FA6332D9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4A03FBC5-76DE-4B42-8387-2154367E80A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2E0C0259-223F-4F5D-9C56-4FD0D27E8E8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27EEA181-0797-410B-929F-B4BC06B90A5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7B5AE49A-16AA-463A-9FA5-39F45818DA1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0E2B8A8B-B0C7-442F-B7EB-683B4099EC9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3886811F-5096-4AAF-9A6A-7A77C4ACFD5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1ABC885A-17B1-47B4-9A43-8A8E35AF41A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63CD9BEF-9FE3-4870-8639-E7973562A15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31C46838-7D34-4B62-8B36-7889FC56CCC9}"/>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02B6EA73-58C0-4B2E-83EF-6B4A42B3BBE8}"/>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FF13B8A0-9A24-4927-87C2-8E34C02537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FBAAF875-0C91-4479-998D-494829CD174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AC725ED4-9C78-4F6C-8119-C83422678FB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38C0373C-E3FB-4B6A-BFF3-A113FA133DF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66" name="Group 165">
            <a:extLst>
              <a:ext uri="{FF2B5EF4-FFF2-40B4-BE49-F238E27FC236}">
                <a16:creationId xmlns:a16="http://schemas.microsoft.com/office/drawing/2014/main" id="{FAA80E29-CC43-40D7-93AF-DEBEDC7B9177}"/>
              </a:ext>
            </a:extLst>
          </p:cNvPr>
          <p:cNvGrpSpPr/>
          <p:nvPr/>
        </p:nvGrpSpPr>
        <p:grpSpPr>
          <a:xfrm>
            <a:off x="10708690" y="0"/>
            <a:ext cx="1506583" cy="5143500"/>
            <a:chOff x="11115791" y="0"/>
            <a:chExt cx="1506583" cy="5143500"/>
          </a:xfrm>
          <a:solidFill>
            <a:srgbClr val="E7F4F5">
              <a:lumMod val="90000"/>
            </a:srgbClr>
          </a:solidFill>
        </p:grpSpPr>
        <p:sp>
          <p:nvSpPr>
            <p:cNvPr id="167" name="side panel light rectangle">
              <a:extLst>
                <a:ext uri="{FF2B5EF4-FFF2-40B4-BE49-F238E27FC236}">
                  <a16:creationId xmlns:a16="http://schemas.microsoft.com/office/drawing/2014/main" id="{0D707CA4-8B80-4B0C-9237-512C329ECB38}"/>
                </a:ext>
              </a:extLst>
            </p:cNvPr>
            <p:cNvSpPr/>
            <p:nvPr/>
          </p:nvSpPr>
          <p:spPr>
            <a:xfrm>
              <a:off x="11115791" y="0"/>
              <a:ext cx="1506583" cy="51435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8" name="side panel textbox">
              <a:extLst>
                <a:ext uri="{FF2B5EF4-FFF2-40B4-BE49-F238E27FC236}">
                  <a16:creationId xmlns:a16="http://schemas.microsoft.com/office/drawing/2014/main" id="{356EEDFC-8FEB-4244-9BF2-AA13989007F5}"/>
                </a:ext>
              </a:extLst>
            </p:cNvPr>
            <p:cNvSpPr txBox="1"/>
            <p:nvPr/>
          </p:nvSpPr>
          <p:spPr>
            <a:xfrm>
              <a:off x="11149224" y="27074"/>
              <a:ext cx="1450860" cy="4997128"/>
            </a:xfrm>
            <a:prstGeom prst="rect">
              <a:avLst/>
            </a:prstGeom>
            <a:grp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Next, say, "Take out a pencil" and have the students follow you as you take out your pencil. Any colour will do. Model tracing your name, slowly and carefully, saying your name as you trace.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everyone trace the first name. Then put the pencil back into your pencil case and take out a different </a:t>
              </a:r>
              <a:r>
                <a:rPr lang="en-GB" sz="1000" dirty="0" err="1">
                  <a:solidFill>
                    <a:sysClr val="windowText" lastClr="000000"/>
                  </a:solidFill>
                  <a:latin typeface="Calibri" panose="020F0502020204030204" pitchFamily="34" charset="0"/>
                </a:rPr>
                <a:t>color</a:t>
              </a:r>
              <a:r>
                <a:rPr lang="en-GB" sz="1000" dirty="0">
                  <a:solidFill>
                    <a:sysClr val="windowText" lastClr="000000"/>
                  </a:solidFill>
                  <a:latin typeface="Calibri" panose="020F0502020204030204" pitchFamily="34" charset="0"/>
                </a:rPr>
                <a:t> and write the next name.  As the students trace their names, circulate, help and give lots of praise.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When everyone has finished, get each student to hold up their sheet so you and everyone can see. Give lots of praise to each student - you can even put stickers on each student's sheet as a prize or even a simple drawing of a smiley face will do!</a:t>
              </a:r>
            </a:p>
            <a:p>
              <a:pPr lvl="0">
                <a:buClrTx/>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172" name="Group 171">
            <a:extLst>
              <a:ext uri="{FF2B5EF4-FFF2-40B4-BE49-F238E27FC236}">
                <a16:creationId xmlns:a16="http://schemas.microsoft.com/office/drawing/2014/main" id="{72A9A637-0174-4CE5-9CAA-0A865DC65BC5}"/>
              </a:ext>
            </a:extLst>
          </p:cNvPr>
          <p:cNvGrpSpPr/>
          <p:nvPr/>
        </p:nvGrpSpPr>
        <p:grpSpPr>
          <a:xfrm>
            <a:off x="4967315" y="4553919"/>
            <a:ext cx="2227456" cy="406729"/>
            <a:chOff x="5476397" y="4035109"/>
            <a:chExt cx="1557921" cy="406729"/>
          </a:xfrm>
        </p:grpSpPr>
        <p:sp>
          <p:nvSpPr>
            <p:cNvPr id="173" name="Oval 172">
              <a:extLst>
                <a:ext uri="{FF2B5EF4-FFF2-40B4-BE49-F238E27FC236}">
                  <a16:creationId xmlns:a16="http://schemas.microsoft.com/office/drawing/2014/main" id="{E7BC7EA4-4311-4240-A724-51884AFD26A9}"/>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74" name="TextBox 173">
              <a:extLst>
                <a:ext uri="{FF2B5EF4-FFF2-40B4-BE49-F238E27FC236}">
                  <a16:creationId xmlns:a16="http://schemas.microsoft.com/office/drawing/2014/main" id="{5BB05448-7E35-4F86-AB23-9DC3883548BC}"/>
                </a:ext>
              </a:extLst>
            </p:cNvPr>
            <p:cNvSpPr txBox="1"/>
            <p:nvPr/>
          </p:nvSpPr>
          <p:spPr>
            <a:xfrm>
              <a:off x="5484192" y="4084584"/>
              <a:ext cx="1550126" cy="307777"/>
            </a:xfrm>
            <a:prstGeom prst="rect">
              <a:avLst/>
            </a:prstGeom>
            <a:noFill/>
          </p:spPr>
          <p:txBody>
            <a:bodyPr wrap="square" rtlCol="0">
              <a:spAutoFit/>
            </a:bodyPr>
            <a:lstStyle/>
            <a:p>
              <a:pPr algn="ctr"/>
              <a:r>
                <a:rPr lang="en-GB" dirty="0">
                  <a:latin typeface="Calibri" panose="020F0502020204030204" pitchFamily="34" charset="0"/>
                </a:rPr>
                <a:t>Name writing practice</a:t>
              </a:r>
            </a:p>
          </p:txBody>
        </p:sp>
      </p:grpSp>
      <p:sp>
        <p:nvSpPr>
          <p:cNvPr id="178" name="TextBox 177">
            <a:extLst>
              <a:ext uri="{FF2B5EF4-FFF2-40B4-BE49-F238E27FC236}">
                <a16:creationId xmlns:a16="http://schemas.microsoft.com/office/drawing/2014/main" id="{EBF6B72F-BA7E-4B6A-879A-2997FAE75B09}"/>
              </a:ext>
            </a:extLst>
          </p:cNvPr>
          <p:cNvSpPr txBox="1"/>
          <p:nvPr/>
        </p:nvSpPr>
        <p:spPr>
          <a:xfrm>
            <a:off x="1436088" y="3746046"/>
            <a:ext cx="3037524" cy="1000274"/>
          </a:xfrm>
          <a:prstGeom prst="rect">
            <a:avLst/>
          </a:prstGeom>
          <a:solidFill>
            <a:srgbClr val="FFFFCC"/>
          </a:solidFill>
          <a:ln w="28575">
            <a:solidFill>
              <a:srgbClr val="00B0F0"/>
            </a:solidFill>
          </a:ln>
        </p:spPr>
        <p:txBody>
          <a:bodyPr wrap="square" rtlCol="0">
            <a:spAutoFit/>
          </a:bodyPr>
          <a:lstStyle/>
          <a:p>
            <a:pPr algn="ctr"/>
            <a:r>
              <a:rPr lang="en-GB" sz="1600" dirty="0">
                <a:solidFill>
                  <a:srgbClr val="FF0000"/>
                </a:solidFill>
                <a:latin typeface="Calibri" panose="020F0502020204030204" pitchFamily="34" charset="0"/>
              </a:rPr>
              <a:t>OPTIONAL ACTIVITY</a:t>
            </a:r>
            <a:br>
              <a:rPr lang="en-GB" sz="1600" dirty="0">
                <a:latin typeface="Calibri" panose="020F0502020204030204" pitchFamily="34" charset="0"/>
              </a:rPr>
            </a:br>
            <a:r>
              <a:rPr lang="en-GB" sz="1600" dirty="0">
                <a:latin typeface="Calibri" panose="020F0502020204030204" pitchFamily="34" charset="0"/>
              </a:rPr>
              <a:t>If your students need to practice writing their names.</a:t>
            </a:r>
          </a:p>
          <a:p>
            <a:pPr algn="ctr"/>
            <a:r>
              <a:rPr lang="en-GB" sz="1100" dirty="0">
                <a:latin typeface="Calibri" panose="020F0502020204030204" pitchFamily="34" charset="0"/>
              </a:rPr>
              <a:t>See teacher’s notes for details.</a:t>
            </a:r>
          </a:p>
        </p:txBody>
      </p:sp>
      <p:grpSp>
        <p:nvGrpSpPr>
          <p:cNvPr id="5" name="Group 4">
            <a:extLst>
              <a:ext uri="{FF2B5EF4-FFF2-40B4-BE49-F238E27FC236}">
                <a16:creationId xmlns:a16="http://schemas.microsoft.com/office/drawing/2014/main" id="{AA6DA82A-9247-FB03-8AC9-12A6E7177C7D}"/>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646E6B51-DA41-2CB8-B899-6ED48049125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7C35DA3-847E-94FE-6477-1BE1EC08C70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007EF5F5-AE4C-7EDD-E798-A7771CEE6F09}"/>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EF884E0B-32E7-EC35-8C6F-1B390A7191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FABBED9B-2C82-33BA-DCF4-7CA5485F8B1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131"/>
                                        </p:tgtEl>
                                        <p:attrNameLst>
                                          <p:attrName>ppt_x</p:attrName>
                                          <p:attrName>ppt_y</p:attrName>
                                        </p:attrNameLst>
                                      </p:cBhvr>
                                      <p:rCtr x="-8194" y="0"/>
                                    </p:animMotion>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1000"/>
                                        <p:tgtEl>
                                          <p:spTgt spid="172"/>
                                        </p:tgtEl>
                                      </p:cBhvr>
                                    </p:animEffect>
                                  </p:childTnLst>
                                </p:cTn>
                              </p:par>
                            </p:childTnLst>
                          </p:cTn>
                        </p:par>
                        <p:par>
                          <p:cTn id="35" fill="hold">
                            <p:stCondLst>
                              <p:cond delay="5000"/>
                            </p:stCondLst>
                            <p:childTnLst>
                              <p:par>
                                <p:cTn id="36" presetID="2" presetClass="entr" presetSubtype="1" fill="hold" grpId="0" nodeType="afterEffect">
                                  <p:stCondLst>
                                    <p:cond delay="0"/>
                                  </p:stCondLst>
                                  <p:childTnLst>
                                    <p:set>
                                      <p:cBhvr>
                                        <p:cTn id="37" dur="1" fill="hold">
                                          <p:stCondLst>
                                            <p:cond delay="0"/>
                                          </p:stCondLst>
                                        </p:cTn>
                                        <p:tgtEl>
                                          <p:spTgt spid="178"/>
                                        </p:tgtEl>
                                        <p:attrNameLst>
                                          <p:attrName>style.visibility</p:attrName>
                                        </p:attrNameLst>
                                      </p:cBhvr>
                                      <p:to>
                                        <p:strVal val="visible"/>
                                      </p:to>
                                    </p:set>
                                    <p:anim calcmode="lin" valueType="num">
                                      <p:cBhvr additive="base">
                                        <p:cTn id="38" dur="1000" fill="hold"/>
                                        <p:tgtEl>
                                          <p:spTgt spid="178"/>
                                        </p:tgtEl>
                                        <p:attrNameLst>
                                          <p:attrName>ppt_x</p:attrName>
                                        </p:attrNameLst>
                                      </p:cBhvr>
                                      <p:tavLst>
                                        <p:tav tm="0">
                                          <p:val>
                                            <p:strVal val="#ppt_x"/>
                                          </p:val>
                                        </p:tav>
                                        <p:tav tm="100000">
                                          <p:val>
                                            <p:strVal val="#ppt_x"/>
                                          </p:val>
                                        </p:tav>
                                      </p:tavLst>
                                    </p:anim>
                                    <p:anim calcmode="lin" valueType="num">
                                      <p:cBhvr additive="base">
                                        <p:cTn id="39" dur="1000" fill="hold"/>
                                        <p:tgtEl>
                                          <p:spTgt spid="1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1"/>
                    </p:tgtEl>
                  </p:cond>
                </p:stCondLst>
                <p:endSync evt="end" delay="0">
                  <p:rtn val="all"/>
                </p:endSync>
                <p:childTnLst>
                  <p:par>
                    <p:cTn id="41" fill="hold">
                      <p:stCondLst>
                        <p:cond delay="0"/>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1743 4.93827E-6 L -0.33298 4.93827E-6 " pathEditMode="relative" rAng="0" ptsTypes="AA">
                                      <p:cBhvr>
                                        <p:cTn id="44" dur="1000" fill="hold"/>
                                        <p:tgtEl>
                                          <p:spTgt spid="166"/>
                                        </p:tgtEl>
                                        <p:attrNameLst>
                                          <p:attrName>ppt_x</p:attrName>
                                          <p:attrName>ppt_y</p:attrName>
                                        </p:attrNameLst>
                                      </p:cBhvr>
                                      <p:rCtr x="-7934" y="0"/>
                                    </p:animMotion>
                                  </p:childTnLst>
                                </p:cTn>
                              </p:par>
                            </p:childTnLst>
                          </p:cTn>
                        </p:par>
                      </p:childTnLst>
                    </p:cTn>
                  </p:par>
                </p:childTnLst>
              </p:cTn>
              <p:nextCondLst>
                <p:cond evt="onClick" delay="0">
                  <p:tgtEl>
                    <p:spTgt spid="131"/>
                  </p:tgtEl>
                </p:cond>
              </p:nextCondLst>
            </p:seq>
            <p:seq concurrent="1" nextAc="seek">
              <p:cTn id="45" restart="whenNotActive" fill="hold" evtFilter="cancelBubble" nodeType="interactiveSeq">
                <p:stCondLst>
                  <p:cond evt="onClick" delay="0">
                    <p:tgtEl>
                      <p:spTgt spid="166"/>
                    </p:tgtEl>
                  </p:cond>
                </p:stCondLst>
                <p:endSync evt="end" delay="0">
                  <p:rtn val="all"/>
                </p:endSync>
                <p:childTnLst>
                  <p:par>
                    <p:cTn id="46" fill="hold">
                      <p:stCondLst>
                        <p:cond delay="0"/>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33212 -0.00031 L -0.08212 -0.00031 " pathEditMode="relative" rAng="0" ptsTypes="AA">
                                      <p:cBhvr>
                                        <p:cTn id="49" dur="1000" fill="hold"/>
                                        <p:tgtEl>
                                          <p:spTgt spid="166"/>
                                        </p:tgtEl>
                                        <p:attrNameLst>
                                          <p:attrName>ppt_x</p:attrName>
                                          <p:attrName>ppt_y</p:attrName>
                                        </p:attrNameLst>
                                      </p:cBhvr>
                                      <p:rCtr x="12500" y="0"/>
                                    </p:animMotion>
                                  </p:childTnLst>
                                </p:cTn>
                              </p:par>
                            </p:childTnLst>
                          </p:cTn>
                        </p:par>
                      </p:childTnLst>
                    </p:cTn>
                  </p:par>
                </p:childTnLst>
              </p:cTn>
              <p:nextCondLst>
                <p:cond evt="onClick" delay="0">
                  <p:tgtEl>
                    <p:spTgt spid="166"/>
                  </p:tgtEl>
                </p:cond>
              </p:nextCondLst>
            </p:seq>
          </p:childTnLst>
        </p:cTn>
      </p:par>
    </p:tnLst>
    <p:bldLst>
      <p:bldP spid="49" grpId="0" animBg="1"/>
      <p:bldP spid="68" grpId="0"/>
      <p:bldP spid="53" grpId="0"/>
      <p:bldP spid="1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880935" y="4541509"/>
            <a:ext cx="1220704" cy="406729"/>
            <a:chOff x="5986171"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194991" y="4084584"/>
              <a:ext cx="1113876" cy="307777"/>
            </a:xfrm>
            <a:prstGeom prst="rect">
              <a:avLst/>
            </a:prstGeom>
            <a:noFill/>
          </p:spPr>
          <p:txBody>
            <a:bodyPr wrap="none" rtlCol="0">
              <a:spAutoFit/>
            </a:bodyPr>
            <a:lstStyle/>
            <a:p>
              <a:pPr algn="ctr"/>
              <a:r>
                <a:rPr lang="en-GB" dirty="0">
                  <a:latin typeface="Calibri" panose="020F0502020204030204" pitchFamily="34" charset="0"/>
                </a:rPr>
                <a:t>5 colours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6</a:t>
            </a:r>
          </a:p>
        </p:txBody>
      </p:sp>
      <p:sp>
        <p:nvSpPr>
          <p:cNvPr id="5" name="Rectangle 4">
            <a:extLst>
              <a:ext uri="{FF2B5EF4-FFF2-40B4-BE49-F238E27FC236}">
                <a16:creationId xmlns:a16="http://schemas.microsoft.com/office/drawing/2014/main" id="{95EA1C9C-74C5-4628-B571-7C3BA5692BEC}"/>
              </a:ext>
            </a:extLst>
          </p:cNvPr>
          <p:cNvSpPr/>
          <p:nvPr/>
        </p:nvSpPr>
        <p:spPr>
          <a:xfrm>
            <a:off x="2911898"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8" name="Rectangle 117">
            <a:extLst>
              <a:ext uri="{FF2B5EF4-FFF2-40B4-BE49-F238E27FC236}">
                <a16:creationId xmlns:a16="http://schemas.microsoft.com/office/drawing/2014/main" id="{9DA3209A-E08E-41C5-B504-FE14D84E4764}"/>
              </a:ext>
            </a:extLst>
          </p:cNvPr>
          <p:cNvSpPr/>
          <p:nvPr/>
        </p:nvSpPr>
        <p:spPr>
          <a:xfrm>
            <a:off x="3409620"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9" name="Rectangle 118">
            <a:extLst>
              <a:ext uri="{FF2B5EF4-FFF2-40B4-BE49-F238E27FC236}">
                <a16:creationId xmlns:a16="http://schemas.microsoft.com/office/drawing/2014/main" id="{B0D05FF6-5254-4573-A01F-411E1186D985}"/>
              </a:ext>
            </a:extLst>
          </p:cNvPr>
          <p:cNvSpPr/>
          <p:nvPr/>
        </p:nvSpPr>
        <p:spPr>
          <a:xfrm>
            <a:off x="588459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186043" y="2312506"/>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264747" y="4296795"/>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236297" y="2233773"/>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415457" y="2314130"/>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347843" y="2143307"/>
            <a:ext cx="202095" cy="202095"/>
          </a:xfrm>
          <a:prstGeom prst="rect">
            <a:avLst/>
          </a:prstGeom>
        </p:spPr>
      </p:pic>
      <p:grpSp>
        <p:nvGrpSpPr>
          <p:cNvPr id="87" name="Google Shape;2116;p50">
            <a:extLst>
              <a:ext uri="{FF2B5EF4-FFF2-40B4-BE49-F238E27FC236}">
                <a16:creationId xmlns:a16="http://schemas.microsoft.com/office/drawing/2014/main" id="{7A81F17E-2028-4CFD-B143-07FD69D28B11}"/>
              </a:ext>
            </a:extLst>
          </p:cNvPr>
          <p:cNvGrpSpPr/>
          <p:nvPr/>
        </p:nvGrpSpPr>
        <p:grpSpPr>
          <a:xfrm flipH="1">
            <a:off x="147947" y="1296078"/>
            <a:ext cx="2520483" cy="3360801"/>
            <a:chOff x="6845843" y="611689"/>
            <a:chExt cx="1456097" cy="1941553"/>
          </a:xfrm>
        </p:grpSpPr>
        <p:grpSp>
          <p:nvGrpSpPr>
            <p:cNvPr id="88" name="Google Shape;2117;p50">
              <a:extLst>
                <a:ext uri="{FF2B5EF4-FFF2-40B4-BE49-F238E27FC236}">
                  <a16:creationId xmlns:a16="http://schemas.microsoft.com/office/drawing/2014/main" id="{F8766543-3419-4E8D-BF87-CC3ADB29162D}"/>
                </a:ext>
              </a:extLst>
            </p:cNvPr>
            <p:cNvGrpSpPr/>
            <p:nvPr/>
          </p:nvGrpSpPr>
          <p:grpSpPr>
            <a:xfrm>
              <a:off x="6845843" y="611689"/>
              <a:ext cx="1456097" cy="1941553"/>
              <a:chOff x="-3313350" y="-203075"/>
              <a:chExt cx="1611975" cy="2149400"/>
            </a:xfrm>
          </p:grpSpPr>
          <p:sp>
            <p:nvSpPr>
              <p:cNvPr id="90" name="Google Shape;2118;p50">
                <a:extLst>
                  <a:ext uri="{FF2B5EF4-FFF2-40B4-BE49-F238E27FC236}">
                    <a16:creationId xmlns:a16="http://schemas.microsoft.com/office/drawing/2014/main" id="{2F8EE3E0-86DA-48E0-93C6-CE7E320AF88F}"/>
                  </a:ext>
                </a:extLst>
              </p:cNvPr>
              <p:cNvSpPr/>
              <p:nvPr/>
            </p:nvSpPr>
            <p:spPr>
              <a:xfrm>
                <a:off x="-3071500" y="1833375"/>
                <a:ext cx="461300" cy="112950"/>
              </a:xfrm>
              <a:custGeom>
                <a:avLst/>
                <a:gdLst/>
                <a:ahLst/>
                <a:cxnLst/>
                <a:rect l="l" t="t" r="r" b="b"/>
                <a:pathLst>
                  <a:path w="18452" h="4518" extrusionOk="0">
                    <a:moveTo>
                      <a:pt x="2259" y="0"/>
                    </a:moveTo>
                    <a:cubicBezTo>
                      <a:pt x="1013" y="0"/>
                      <a:pt x="0" y="1013"/>
                      <a:pt x="0" y="2259"/>
                    </a:cubicBezTo>
                    <a:cubicBezTo>
                      <a:pt x="0" y="3505"/>
                      <a:pt x="1013" y="4518"/>
                      <a:pt x="2259" y="4518"/>
                    </a:cubicBezTo>
                    <a:lnTo>
                      <a:pt x="18452" y="4518"/>
                    </a:lnTo>
                    <a:lnTo>
                      <a:pt x="18452" y="3571"/>
                    </a:lnTo>
                    <a:lnTo>
                      <a:pt x="18452" y="946"/>
                    </a:lnTo>
                    <a:lnTo>
                      <a:pt x="18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2119;p50">
                <a:extLst>
                  <a:ext uri="{FF2B5EF4-FFF2-40B4-BE49-F238E27FC236}">
                    <a16:creationId xmlns:a16="http://schemas.microsoft.com/office/drawing/2014/main" id="{4016CEEF-AF1C-44D3-B829-516D5847298C}"/>
                  </a:ext>
                </a:extLst>
              </p:cNvPr>
              <p:cNvSpPr/>
              <p:nvPr/>
            </p:nvSpPr>
            <p:spPr>
              <a:xfrm>
                <a:off x="-2662775" y="1848350"/>
                <a:ext cx="392525" cy="88775"/>
              </a:xfrm>
              <a:custGeom>
                <a:avLst/>
                <a:gdLst/>
                <a:ahLst/>
                <a:cxnLst/>
                <a:rect l="l" t="t" r="r" b="b"/>
                <a:pathLst>
                  <a:path w="15701" h="3551" extrusionOk="0">
                    <a:moveTo>
                      <a:pt x="1774" y="0"/>
                    </a:moveTo>
                    <a:cubicBezTo>
                      <a:pt x="794" y="0"/>
                      <a:pt x="1" y="796"/>
                      <a:pt x="1" y="1775"/>
                    </a:cubicBezTo>
                    <a:cubicBezTo>
                      <a:pt x="1" y="2756"/>
                      <a:pt x="795" y="3550"/>
                      <a:pt x="1776" y="3550"/>
                    </a:cubicBezTo>
                    <a:lnTo>
                      <a:pt x="15701" y="3550"/>
                    </a:lnTo>
                    <a:lnTo>
                      <a:pt x="15701" y="0"/>
                    </a:lnTo>
                    <a:lnTo>
                      <a:pt x="1776" y="0"/>
                    </a:lnTo>
                    <a:cubicBezTo>
                      <a:pt x="1776" y="0"/>
                      <a:pt x="1775"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2120;p50">
                <a:extLst>
                  <a:ext uri="{FF2B5EF4-FFF2-40B4-BE49-F238E27FC236}">
                    <a16:creationId xmlns:a16="http://schemas.microsoft.com/office/drawing/2014/main" id="{2F05D1B2-9CD0-4A47-B313-E72320E3E000}"/>
                  </a:ext>
                </a:extLst>
              </p:cNvPr>
              <p:cNvSpPr/>
              <p:nvPr/>
            </p:nvSpPr>
            <p:spPr>
              <a:xfrm>
                <a:off x="-2668875" y="1833375"/>
                <a:ext cx="417500" cy="112950"/>
              </a:xfrm>
              <a:custGeom>
                <a:avLst/>
                <a:gdLst/>
                <a:ahLst/>
                <a:cxnLst/>
                <a:rect l="l" t="t" r="r" b="b"/>
                <a:pathLst>
                  <a:path w="16700" h="4518" extrusionOk="0">
                    <a:moveTo>
                      <a:pt x="2380" y="0"/>
                    </a:moveTo>
                    <a:cubicBezTo>
                      <a:pt x="1059" y="0"/>
                      <a:pt x="1" y="1138"/>
                      <a:pt x="132" y="2485"/>
                    </a:cubicBezTo>
                    <a:cubicBezTo>
                      <a:pt x="247" y="3659"/>
                      <a:pt x="1301" y="4518"/>
                      <a:pt x="2480" y="4518"/>
                    </a:cubicBezTo>
                    <a:lnTo>
                      <a:pt x="16226" y="4518"/>
                    </a:lnTo>
                    <a:cubicBezTo>
                      <a:pt x="16488" y="4518"/>
                      <a:pt x="16700" y="4305"/>
                      <a:pt x="16700" y="4044"/>
                    </a:cubicBezTo>
                    <a:cubicBezTo>
                      <a:pt x="16700" y="3782"/>
                      <a:pt x="16487" y="3571"/>
                      <a:pt x="16226" y="3571"/>
                    </a:cubicBezTo>
                    <a:lnTo>
                      <a:pt x="2380" y="3571"/>
                    </a:lnTo>
                    <a:cubicBezTo>
                      <a:pt x="1550" y="3569"/>
                      <a:pt x="930" y="2809"/>
                      <a:pt x="1094" y="1996"/>
                    </a:cubicBezTo>
                    <a:cubicBezTo>
                      <a:pt x="1215" y="1374"/>
                      <a:pt x="1799" y="946"/>
                      <a:pt x="2433" y="946"/>
                    </a:cubicBezTo>
                    <a:lnTo>
                      <a:pt x="16226" y="946"/>
                    </a:lnTo>
                    <a:cubicBezTo>
                      <a:pt x="16487" y="946"/>
                      <a:pt x="16700" y="734"/>
                      <a:pt x="16700" y="473"/>
                    </a:cubicBezTo>
                    <a:cubicBezTo>
                      <a:pt x="16700" y="212"/>
                      <a:pt x="16487" y="0"/>
                      <a:pt x="16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2121;p50">
                <a:extLst>
                  <a:ext uri="{FF2B5EF4-FFF2-40B4-BE49-F238E27FC236}">
                    <a16:creationId xmlns:a16="http://schemas.microsoft.com/office/drawing/2014/main" id="{C5B593E5-7E09-46E9-8A7D-9B3AAFC67230}"/>
                  </a:ext>
                </a:extLst>
              </p:cNvPr>
              <p:cNvSpPr/>
              <p:nvPr/>
            </p:nvSpPr>
            <p:spPr>
              <a:xfrm>
                <a:off x="-2587100" y="1862850"/>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2122;p50">
                <a:extLst>
                  <a:ext uri="{FF2B5EF4-FFF2-40B4-BE49-F238E27FC236}">
                    <a16:creationId xmlns:a16="http://schemas.microsoft.com/office/drawing/2014/main" id="{78DF23EA-CFEB-4B8A-9505-50459080619D}"/>
                  </a:ext>
                </a:extLst>
              </p:cNvPr>
              <p:cNvSpPr/>
              <p:nvPr/>
            </p:nvSpPr>
            <p:spPr>
              <a:xfrm>
                <a:off x="-2587100" y="1892625"/>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2123;p50">
                <a:extLst>
                  <a:ext uri="{FF2B5EF4-FFF2-40B4-BE49-F238E27FC236}">
                    <a16:creationId xmlns:a16="http://schemas.microsoft.com/office/drawing/2014/main" id="{9DAEAB63-4A11-4E6F-9A50-FDDCE7910B87}"/>
                  </a:ext>
                </a:extLst>
              </p:cNvPr>
              <p:cNvSpPr/>
              <p:nvPr/>
            </p:nvSpPr>
            <p:spPr>
              <a:xfrm>
                <a:off x="-2754950" y="1593525"/>
                <a:ext cx="59800" cy="268475"/>
              </a:xfrm>
              <a:custGeom>
                <a:avLst/>
                <a:gdLst/>
                <a:ahLst/>
                <a:cxnLst/>
                <a:rect l="l" t="t" r="r" b="b"/>
                <a:pathLst>
                  <a:path w="2392" h="10739" extrusionOk="0">
                    <a:moveTo>
                      <a:pt x="1073" y="1"/>
                    </a:moveTo>
                    <a:cubicBezTo>
                      <a:pt x="840" y="1"/>
                      <a:pt x="634" y="169"/>
                      <a:pt x="596" y="407"/>
                    </a:cubicBezTo>
                    <a:cubicBezTo>
                      <a:pt x="0" y="3754"/>
                      <a:pt x="265" y="7196"/>
                      <a:pt x="1367" y="10411"/>
                    </a:cubicBezTo>
                    <a:cubicBezTo>
                      <a:pt x="1434" y="10607"/>
                      <a:pt x="1619" y="10739"/>
                      <a:pt x="1825" y="10739"/>
                    </a:cubicBezTo>
                    <a:cubicBezTo>
                      <a:pt x="2158" y="10739"/>
                      <a:pt x="2392" y="10411"/>
                      <a:pt x="2284" y="10096"/>
                    </a:cubicBezTo>
                    <a:cubicBezTo>
                      <a:pt x="1235" y="7037"/>
                      <a:pt x="982" y="3761"/>
                      <a:pt x="1549" y="577"/>
                    </a:cubicBezTo>
                    <a:cubicBezTo>
                      <a:pt x="1600" y="312"/>
                      <a:pt x="1424" y="56"/>
                      <a:pt x="1159" y="8"/>
                    </a:cubicBezTo>
                    <a:cubicBezTo>
                      <a:pt x="1130" y="3"/>
                      <a:pt x="1101"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2124;p50">
                <a:extLst>
                  <a:ext uri="{FF2B5EF4-FFF2-40B4-BE49-F238E27FC236}">
                    <a16:creationId xmlns:a16="http://schemas.microsoft.com/office/drawing/2014/main" id="{C26AC381-CA63-44DE-8CDA-D6E34B9B91E2}"/>
                  </a:ext>
                </a:extLst>
              </p:cNvPr>
              <p:cNvSpPr/>
              <p:nvPr/>
            </p:nvSpPr>
            <p:spPr>
              <a:xfrm>
                <a:off x="-2878450" y="1727000"/>
                <a:ext cx="229375" cy="67600"/>
              </a:xfrm>
              <a:custGeom>
                <a:avLst/>
                <a:gdLst/>
                <a:ahLst/>
                <a:cxnLst/>
                <a:rect l="l" t="t" r="r" b="b"/>
                <a:pathLst>
                  <a:path w="9175" h="2704" extrusionOk="0">
                    <a:moveTo>
                      <a:pt x="8025" y="0"/>
                    </a:moveTo>
                    <a:cubicBezTo>
                      <a:pt x="5355" y="0"/>
                      <a:pt x="2716" y="610"/>
                      <a:pt x="311" y="1783"/>
                    </a:cubicBezTo>
                    <a:cubicBezTo>
                      <a:pt x="108" y="1883"/>
                      <a:pt x="0" y="2109"/>
                      <a:pt x="52" y="2328"/>
                    </a:cubicBezTo>
                    <a:cubicBezTo>
                      <a:pt x="103" y="2548"/>
                      <a:pt x="299" y="2703"/>
                      <a:pt x="524" y="2703"/>
                    </a:cubicBezTo>
                    <a:cubicBezTo>
                      <a:pt x="598" y="2703"/>
                      <a:pt x="671" y="2686"/>
                      <a:pt x="736" y="2654"/>
                    </a:cubicBezTo>
                    <a:cubicBezTo>
                      <a:pt x="3011" y="1544"/>
                      <a:pt x="5507" y="969"/>
                      <a:pt x="8032" y="969"/>
                    </a:cubicBezTo>
                    <a:cubicBezTo>
                      <a:pt x="8242" y="969"/>
                      <a:pt x="8451" y="973"/>
                      <a:pt x="8661" y="981"/>
                    </a:cubicBezTo>
                    <a:cubicBezTo>
                      <a:pt x="8672" y="982"/>
                      <a:pt x="8683" y="982"/>
                      <a:pt x="8694" y="982"/>
                    </a:cubicBezTo>
                    <a:cubicBezTo>
                      <a:pt x="8948" y="982"/>
                      <a:pt x="9153" y="773"/>
                      <a:pt x="9164" y="516"/>
                    </a:cubicBezTo>
                    <a:cubicBezTo>
                      <a:pt x="9174" y="249"/>
                      <a:pt x="8966" y="23"/>
                      <a:pt x="8699" y="13"/>
                    </a:cubicBezTo>
                    <a:cubicBezTo>
                      <a:pt x="8474" y="5"/>
                      <a:pt x="8249" y="0"/>
                      <a:pt x="8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2125;p50">
                <a:extLst>
                  <a:ext uri="{FF2B5EF4-FFF2-40B4-BE49-F238E27FC236}">
                    <a16:creationId xmlns:a16="http://schemas.microsoft.com/office/drawing/2014/main" id="{461D0E9D-699C-43B9-BCE9-4FB50154728D}"/>
                  </a:ext>
                </a:extLst>
              </p:cNvPr>
              <p:cNvSpPr/>
              <p:nvPr/>
            </p:nvSpPr>
            <p:spPr>
              <a:xfrm>
                <a:off x="-2807850" y="1730600"/>
                <a:ext cx="88600" cy="119550"/>
              </a:xfrm>
              <a:custGeom>
                <a:avLst/>
                <a:gdLst/>
                <a:ahLst/>
                <a:cxnLst/>
                <a:rect l="l" t="t" r="r" b="b"/>
                <a:pathLst>
                  <a:path w="3544" h="4782" extrusionOk="0">
                    <a:moveTo>
                      <a:pt x="2995" y="1"/>
                    </a:moveTo>
                    <a:cubicBezTo>
                      <a:pt x="2894" y="1"/>
                      <a:pt x="2793" y="32"/>
                      <a:pt x="2706" y="96"/>
                    </a:cubicBezTo>
                    <a:cubicBezTo>
                      <a:pt x="2082" y="563"/>
                      <a:pt x="759" y="2625"/>
                      <a:pt x="134" y="4109"/>
                    </a:cubicBezTo>
                    <a:cubicBezTo>
                      <a:pt x="1" y="4427"/>
                      <a:pt x="235" y="4780"/>
                      <a:pt x="582" y="4781"/>
                    </a:cubicBezTo>
                    <a:cubicBezTo>
                      <a:pt x="777" y="4780"/>
                      <a:pt x="953" y="4663"/>
                      <a:pt x="1028" y="4484"/>
                    </a:cubicBezTo>
                    <a:cubicBezTo>
                      <a:pt x="1637" y="3036"/>
                      <a:pt x="2881" y="1175"/>
                      <a:pt x="3285" y="873"/>
                    </a:cubicBezTo>
                    <a:cubicBezTo>
                      <a:pt x="3500" y="713"/>
                      <a:pt x="3543" y="410"/>
                      <a:pt x="3384" y="195"/>
                    </a:cubicBezTo>
                    <a:cubicBezTo>
                      <a:pt x="3289" y="68"/>
                      <a:pt x="3143" y="1"/>
                      <a:pt x="2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2126;p50">
                <a:extLst>
                  <a:ext uri="{FF2B5EF4-FFF2-40B4-BE49-F238E27FC236}">
                    <a16:creationId xmlns:a16="http://schemas.microsoft.com/office/drawing/2014/main" id="{E467FDF2-3217-4E31-ACC8-13BC496DED70}"/>
                  </a:ext>
                </a:extLst>
              </p:cNvPr>
              <p:cNvSpPr/>
              <p:nvPr/>
            </p:nvSpPr>
            <p:spPr>
              <a:xfrm>
                <a:off x="-2508450" y="1617975"/>
                <a:ext cx="67275" cy="284000"/>
              </a:xfrm>
              <a:custGeom>
                <a:avLst/>
                <a:gdLst/>
                <a:ahLst/>
                <a:cxnLst/>
                <a:rect l="l" t="t" r="r" b="b"/>
                <a:pathLst>
                  <a:path w="2691" h="11360" extrusionOk="0">
                    <a:moveTo>
                      <a:pt x="547" y="1"/>
                    </a:moveTo>
                    <a:cubicBezTo>
                      <a:pt x="491" y="1"/>
                      <a:pt x="435" y="10"/>
                      <a:pt x="381" y="30"/>
                    </a:cubicBezTo>
                    <a:cubicBezTo>
                      <a:pt x="129" y="122"/>
                      <a:pt x="1" y="401"/>
                      <a:pt x="93" y="652"/>
                    </a:cubicBezTo>
                    <a:cubicBezTo>
                      <a:pt x="461" y="1657"/>
                      <a:pt x="842" y="2695"/>
                      <a:pt x="1103" y="3743"/>
                    </a:cubicBezTo>
                    <a:cubicBezTo>
                      <a:pt x="1680" y="6058"/>
                      <a:pt x="1700" y="8509"/>
                      <a:pt x="1720" y="10879"/>
                    </a:cubicBezTo>
                    <a:cubicBezTo>
                      <a:pt x="1722" y="11144"/>
                      <a:pt x="1938" y="11359"/>
                      <a:pt x="2204" y="11359"/>
                    </a:cubicBezTo>
                    <a:lnTo>
                      <a:pt x="2209" y="11359"/>
                    </a:lnTo>
                    <a:cubicBezTo>
                      <a:pt x="2476" y="11356"/>
                      <a:pt x="2691" y="11138"/>
                      <a:pt x="2689" y="10871"/>
                    </a:cubicBezTo>
                    <a:cubicBezTo>
                      <a:pt x="2669" y="8444"/>
                      <a:pt x="2647" y="5934"/>
                      <a:pt x="2043" y="3509"/>
                    </a:cubicBezTo>
                    <a:cubicBezTo>
                      <a:pt x="1770" y="2410"/>
                      <a:pt x="1379" y="1347"/>
                      <a:pt x="1002" y="318"/>
                    </a:cubicBezTo>
                    <a:cubicBezTo>
                      <a:pt x="930" y="122"/>
                      <a:pt x="744"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2127;p50">
                <a:extLst>
                  <a:ext uri="{FF2B5EF4-FFF2-40B4-BE49-F238E27FC236}">
                    <a16:creationId xmlns:a16="http://schemas.microsoft.com/office/drawing/2014/main" id="{FEEF61E9-797B-4877-BAC1-42F21A81F926}"/>
                  </a:ext>
                </a:extLst>
              </p:cNvPr>
              <p:cNvSpPr/>
              <p:nvPr/>
            </p:nvSpPr>
            <p:spPr>
              <a:xfrm>
                <a:off x="-2563275" y="1725100"/>
                <a:ext cx="210850" cy="140150"/>
              </a:xfrm>
              <a:custGeom>
                <a:avLst/>
                <a:gdLst/>
                <a:ahLst/>
                <a:cxnLst/>
                <a:rect l="l" t="t" r="r" b="b"/>
                <a:pathLst>
                  <a:path w="8434" h="5606" extrusionOk="0">
                    <a:moveTo>
                      <a:pt x="7888" y="1"/>
                    </a:moveTo>
                    <a:cubicBezTo>
                      <a:pt x="6074" y="1"/>
                      <a:pt x="4511" y="861"/>
                      <a:pt x="3521" y="1586"/>
                    </a:cubicBezTo>
                    <a:cubicBezTo>
                      <a:pt x="2305" y="2477"/>
                      <a:pt x="1330" y="3572"/>
                      <a:pt x="270" y="4806"/>
                    </a:cubicBezTo>
                    <a:cubicBezTo>
                      <a:pt x="1" y="5120"/>
                      <a:pt x="223" y="5606"/>
                      <a:pt x="638" y="5606"/>
                    </a:cubicBezTo>
                    <a:cubicBezTo>
                      <a:pt x="639" y="5606"/>
                      <a:pt x="640" y="5606"/>
                      <a:pt x="641" y="5606"/>
                    </a:cubicBezTo>
                    <a:cubicBezTo>
                      <a:pt x="781" y="5606"/>
                      <a:pt x="913" y="5544"/>
                      <a:pt x="1005" y="5438"/>
                    </a:cubicBezTo>
                    <a:cubicBezTo>
                      <a:pt x="2025" y="4249"/>
                      <a:pt x="2961" y="3198"/>
                      <a:pt x="4093" y="2367"/>
                    </a:cubicBezTo>
                    <a:cubicBezTo>
                      <a:pt x="4966" y="1728"/>
                      <a:pt x="6331" y="970"/>
                      <a:pt x="7892" y="970"/>
                    </a:cubicBezTo>
                    <a:cubicBezTo>
                      <a:pt x="7904" y="970"/>
                      <a:pt x="7916" y="970"/>
                      <a:pt x="7928" y="970"/>
                    </a:cubicBezTo>
                    <a:cubicBezTo>
                      <a:pt x="7934" y="970"/>
                      <a:pt x="7940" y="970"/>
                      <a:pt x="7945" y="970"/>
                    </a:cubicBezTo>
                    <a:cubicBezTo>
                      <a:pt x="7946" y="970"/>
                      <a:pt x="7947" y="970"/>
                      <a:pt x="7948" y="970"/>
                    </a:cubicBezTo>
                    <a:cubicBezTo>
                      <a:pt x="8214" y="970"/>
                      <a:pt x="8431" y="754"/>
                      <a:pt x="8432" y="488"/>
                    </a:cubicBezTo>
                    <a:cubicBezTo>
                      <a:pt x="8433" y="221"/>
                      <a:pt x="8217" y="2"/>
                      <a:pt x="7950" y="1"/>
                    </a:cubicBezTo>
                    <a:cubicBezTo>
                      <a:pt x="7929" y="1"/>
                      <a:pt x="7908" y="1"/>
                      <a:pt x="7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2128;p50">
                <a:extLst>
                  <a:ext uri="{FF2B5EF4-FFF2-40B4-BE49-F238E27FC236}">
                    <a16:creationId xmlns:a16="http://schemas.microsoft.com/office/drawing/2014/main" id="{7952E131-3352-4601-A3CE-A542857B4A75}"/>
                  </a:ext>
                </a:extLst>
              </p:cNvPr>
              <p:cNvSpPr/>
              <p:nvPr/>
            </p:nvSpPr>
            <p:spPr>
              <a:xfrm>
                <a:off x="-2471475" y="1759675"/>
                <a:ext cx="109325" cy="102150"/>
              </a:xfrm>
              <a:custGeom>
                <a:avLst/>
                <a:gdLst/>
                <a:ahLst/>
                <a:cxnLst/>
                <a:rect l="l" t="t" r="r" b="b"/>
                <a:pathLst>
                  <a:path w="4373" h="4086" extrusionOk="0">
                    <a:moveTo>
                      <a:pt x="540" y="1"/>
                    </a:moveTo>
                    <a:cubicBezTo>
                      <a:pt x="328" y="1"/>
                      <a:pt x="134" y="139"/>
                      <a:pt x="74" y="354"/>
                    </a:cubicBezTo>
                    <a:cubicBezTo>
                      <a:pt x="0" y="617"/>
                      <a:pt x="157" y="887"/>
                      <a:pt x="422" y="954"/>
                    </a:cubicBezTo>
                    <a:cubicBezTo>
                      <a:pt x="1763" y="1330"/>
                      <a:pt x="2913" y="2429"/>
                      <a:pt x="3349" y="3753"/>
                    </a:cubicBezTo>
                    <a:cubicBezTo>
                      <a:pt x="3415" y="3951"/>
                      <a:pt x="3600" y="4085"/>
                      <a:pt x="3809" y="4086"/>
                    </a:cubicBezTo>
                    <a:lnTo>
                      <a:pt x="3810" y="4086"/>
                    </a:lnTo>
                    <a:cubicBezTo>
                      <a:pt x="4140" y="4085"/>
                      <a:pt x="4373" y="3762"/>
                      <a:pt x="4269" y="3449"/>
                    </a:cubicBezTo>
                    <a:cubicBezTo>
                      <a:pt x="3727" y="1804"/>
                      <a:pt x="2352" y="490"/>
                      <a:pt x="683" y="22"/>
                    </a:cubicBezTo>
                    <a:cubicBezTo>
                      <a:pt x="635" y="8"/>
                      <a:pt x="587" y="1"/>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2129;p50">
                <a:extLst>
                  <a:ext uri="{FF2B5EF4-FFF2-40B4-BE49-F238E27FC236}">
                    <a16:creationId xmlns:a16="http://schemas.microsoft.com/office/drawing/2014/main" id="{3CB8D56E-2C8A-4DD6-A5A9-15520982C263}"/>
                  </a:ext>
                </a:extLst>
              </p:cNvPr>
              <p:cNvSpPr/>
              <p:nvPr/>
            </p:nvSpPr>
            <p:spPr>
              <a:xfrm>
                <a:off x="-3148025" y="-203075"/>
                <a:ext cx="429200" cy="520675"/>
              </a:xfrm>
              <a:custGeom>
                <a:avLst/>
                <a:gdLst/>
                <a:ahLst/>
                <a:cxnLst/>
                <a:rect l="l" t="t" r="r" b="b"/>
                <a:pathLst>
                  <a:path w="17168" h="20827" extrusionOk="0">
                    <a:moveTo>
                      <a:pt x="3164" y="0"/>
                    </a:moveTo>
                    <a:cubicBezTo>
                      <a:pt x="2646" y="0"/>
                      <a:pt x="2146" y="242"/>
                      <a:pt x="1752" y="581"/>
                    </a:cubicBezTo>
                    <a:cubicBezTo>
                      <a:pt x="1" y="2084"/>
                      <a:pt x="429" y="4920"/>
                      <a:pt x="1433" y="6998"/>
                    </a:cubicBezTo>
                    <a:cubicBezTo>
                      <a:pt x="2439" y="9076"/>
                      <a:pt x="3905" y="11113"/>
                      <a:pt x="3782" y="13419"/>
                    </a:cubicBezTo>
                    <a:lnTo>
                      <a:pt x="14680" y="20827"/>
                    </a:lnTo>
                    <a:cubicBezTo>
                      <a:pt x="16398" y="18491"/>
                      <a:pt x="17167" y="15478"/>
                      <a:pt x="16781" y="12604"/>
                    </a:cubicBezTo>
                    <a:cubicBezTo>
                      <a:pt x="16735" y="12266"/>
                      <a:pt x="16667" y="11915"/>
                      <a:pt x="16451" y="11652"/>
                    </a:cubicBezTo>
                    <a:cubicBezTo>
                      <a:pt x="16227" y="11378"/>
                      <a:pt x="15879" y="11256"/>
                      <a:pt x="15521" y="11256"/>
                    </a:cubicBezTo>
                    <a:cubicBezTo>
                      <a:pt x="15289" y="11256"/>
                      <a:pt x="15053" y="11307"/>
                      <a:pt x="14844" y="11402"/>
                    </a:cubicBezTo>
                    <a:cubicBezTo>
                      <a:pt x="14311" y="11643"/>
                      <a:pt x="13914" y="12099"/>
                      <a:pt x="13535" y="12544"/>
                    </a:cubicBezTo>
                    <a:cubicBezTo>
                      <a:pt x="13905" y="11362"/>
                      <a:pt x="14278" y="10123"/>
                      <a:pt x="14054" y="8906"/>
                    </a:cubicBezTo>
                    <a:cubicBezTo>
                      <a:pt x="13837" y="7732"/>
                      <a:pt x="12864" y="6607"/>
                      <a:pt x="11687" y="6607"/>
                    </a:cubicBezTo>
                    <a:cubicBezTo>
                      <a:pt x="11644" y="6607"/>
                      <a:pt x="11601" y="6609"/>
                      <a:pt x="11558" y="6612"/>
                    </a:cubicBezTo>
                    <a:cubicBezTo>
                      <a:pt x="10421" y="6690"/>
                      <a:pt x="9605" y="7734"/>
                      <a:pt x="9104" y="8757"/>
                    </a:cubicBezTo>
                    <a:cubicBezTo>
                      <a:pt x="9357" y="5357"/>
                      <a:pt x="7404" y="1896"/>
                      <a:pt x="4364" y="355"/>
                    </a:cubicBezTo>
                    <a:cubicBezTo>
                      <a:pt x="4010" y="177"/>
                      <a:pt x="3635" y="19"/>
                      <a:pt x="3238" y="2"/>
                    </a:cubicBezTo>
                    <a:cubicBezTo>
                      <a:pt x="3213" y="1"/>
                      <a:pt x="3189" y="0"/>
                      <a:pt x="3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2130;p50">
                <a:extLst>
                  <a:ext uri="{FF2B5EF4-FFF2-40B4-BE49-F238E27FC236}">
                    <a16:creationId xmlns:a16="http://schemas.microsoft.com/office/drawing/2014/main" id="{5629C643-53DF-4CA2-A9EB-5F06964E7FC1}"/>
                  </a:ext>
                </a:extLst>
              </p:cNvPr>
              <p:cNvSpPr/>
              <p:nvPr/>
            </p:nvSpPr>
            <p:spPr>
              <a:xfrm>
                <a:off x="-2425900" y="509800"/>
                <a:ext cx="232925" cy="558000"/>
              </a:xfrm>
              <a:custGeom>
                <a:avLst/>
                <a:gdLst/>
                <a:ahLst/>
                <a:cxnLst/>
                <a:rect l="l" t="t" r="r" b="b"/>
                <a:pathLst>
                  <a:path w="9317" h="22320" extrusionOk="0">
                    <a:moveTo>
                      <a:pt x="7277" y="0"/>
                    </a:moveTo>
                    <a:cubicBezTo>
                      <a:pt x="7192" y="0"/>
                      <a:pt x="7108" y="5"/>
                      <a:pt x="7025" y="13"/>
                    </a:cubicBezTo>
                    <a:cubicBezTo>
                      <a:pt x="4597" y="253"/>
                      <a:pt x="2973" y="2634"/>
                      <a:pt x="2122" y="4922"/>
                    </a:cubicBezTo>
                    <a:cubicBezTo>
                      <a:pt x="0" y="10634"/>
                      <a:pt x="675" y="17432"/>
                      <a:pt x="4314" y="22320"/>
                    </a:cubicBezTo>
                    <a:lnTo>
                      <a:pt x="4225" y="22093"/>
                    </a:lnTo>
                    <a:cubicBezTo>
                      <a:pt x="3509" y="17217"/>
                      <a:pt x="2857" y="11947"/>
                      <a:pt x="5194" y="7608"/>
                    </a:cubicBezTo>
                    <a:cubicBezTo>
                      <a:pt x="6102" y="5920"/>
                      <a:pt x="7412" y="4490"/>
                      <a:pt x="8562" y="2955"/>
                    </a:cubicBezTo>
                    <a:cubicBezTo>
                      <a:pt x="8938" y="2452"/>
                      <a:pt x="9316" y="1863"/>
                      <a:pt x="9210" y="1244"/>
                    </a:cubicBezTo>
                    <a:cubicBezTo>
                      <a:pt x="9068" y="419"/>
                      <a:pt x="8135" y="0"/>
                      <a:pt x="7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2131;p50">
                <a:extLst>
                  <a:ext uri="{FF2B5EF4-FFF2-40B4-BE49-F238E27FC236}">
                    <a16:creationId xmlns:a16="http://schemas.microsoft.com/office/drawing/2014/main" id="{01FDB9D3-835F-4B0E-B564-FA74281942E2}"/>
                  </a:ext>
                </a:extLst>
              </p:cNvPr>
              <p:cNvSpPr/>
              <p:nvPr/>
            </p:nvSpPr>
            <p:spPr>
              <a:xfrm>
                <a:off x="-2310725" y="523650"/>
                <a:ext cx="609350" cy="544150"/>
              </a:xfrm>
              <a:custGeom>
                <a:avLst/>
                <a:gdLst/>
                <a:ahLst/>
                <a:cxnLst/>
                <a:rect l="l" t="t" r="r" b="b"/>
                <a:pathLst>
                  <a:path w="24374" h="21766" extrusionOk="0">
                    <a:moveTo>
                      <a:pt x="16807" y="1"/>
                    </a:moveTo>
                    <a:cubicBezTo>
                      <a:pt x="16620" y="1"/>
                      <a:pt x="16435" y="6"/>
                      <a:pt x="16250" y="17"/>
                    </a:cubicBezTo>
                    <a:cubicBezTo>
                      <a:pt x="11312" y="302"/>
                      <a:pt x="6089" y="3642"/>
                      <a:pt x="3396" y="7791"/>
                    </a:cubicBezTo>
                    <a:cubicBezTo>
                      <a:pt x="701" y="11940"/>
                      <a:pt x="37" y="16665"/>
                      <a:pt x="0" y="21612"/>
                    </a:cubicBezTo>
                    <a:lnTo>
                      <a:pt x="351" y="21766"/>
                    </a:lnTo>
                    <a:cubicBezTo>
                      <a:pt x="1420" y="17952"/>
                      <a:pt x="2587" y="13914"/>
                      <a:pt x="4927" y="10720"/>
                    </a:cubicBezTo>
                    <a:cubicBezTo>
                      <a:pt x="7254" y="7541"/>
                      <a:pt x="10880" y="5078"/>
                      <a:pt x="14817" y="5078"/>
                    </a:cubicBezTo>
                    <a:cubicBezTo>
                      <a:pt x="14837" y="5078"/>
                      <a:pt x="14857" y="5078"/>
                      <a:pt x="14878" y="5078"/>
                    </a:cubicBezTo>
                    <a:cubicBezTo>
                      <a:pt x="17595" y="5095"/>
                      <a:pt x="20214" y="6261"/>
                      <a:pt x="22928" y="6261"/>
                    </a:cubicBezTo>
                    <a:cubicBezTo>
                      <a:pt x="22979" y="6261"/>
                      <a:pt x="23030" y="6261"/>
                      <a:pt x="23082" y="6260"/>
                    </a:cubicBezTo>
                    <a:cubicBezTo>
                      <a:pt x="23334" y="6257"/>
                      <a:pt x="23598" y="6238"/>
                      <a:pt x="23818" y="6113"/>
                    </a:cubicBezTo>
                    <a:cubicBezTo>
                      <a:pt x="24373" y="5795"/>
                      <a:pt x="24369" y="4989"/>
                      <a:pt x="24176" y="4379"/>
                    </a:cubicBezTo>
                    <a:cubicBezTo>
                      <a:pt x="23252" y="1456"/>
                      <a:pt x="19906" y="1"/>
                      <a:pt x="16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2132;p50">
                <a:extLst>
                  <a:ext uri="{FF2B5EF4-FFF2-40B4-BE49-F238E27FC236}">
                    <a16:creationId xmlns:a16="http://schemas.microsoft.com/office/drawing/2014/main" id="{8D01DF9B-A256-4E56-8DBF-18602B7D0288}"/>
                  </a:ext>
                </a:extLst>
              </p:cNvPr>
              <p:cNvSpPr/>
              <p:nvPr/>
            </p:nvSpPr>
            <p:spPr>
              <a:xfrm>
                <a:off x="-2297325" y="710975"/>
                <a:ext cx="576050" cy="384950"/>
              </a:xfrm>
              <a:custGeom>
                <a:avLst/>
                <a:gdLst/>
                <a:ahLst/>
                <a:cxnLst/>
                <a:rect l="l" t="t" r="r" b="b"/>
                <a:pathLst>
                  <a:path w="23042" h="15398" extrusionOk="0">
                    <a:moveTo>
                      <a:pt x="15537" y="0"/>
                    </a:moveTo>
                    <a:cubicBezTo>
                      <a:pt x="14971" y="0"/>
                      <a:pt x="14405" y="42"/>
                      <a:pt x="13847" y="117"/>
                    </a:cubicBezTo>
                    <a:cubicBezTo>
                      <a:pt x="10459" y="573"/>
                      <a:pt x="7255" y="2276"/>
                      <a:pt x="4983" y="4829"/>
                    </a:cubicBezTo>
                    <a:cubicBezTo>
                      <a:pt x="2546" y="7566"/>
                      <a:pt x="1246" y="11104"/>
                      <a:pt x="1" y="14550"/>
                    </a:cubicBezTo>
                    <a:lnTo>
                      <a:pt x="350" y="15397"/>
                    </a:lnTo>
                    <a:cubicBezTo>
                      <a:pt x="2191" y="12508"/>
                      <a:pt x="4070" y="9575"/>
                      <a:pt x="6674" y="7349"/>
                    </a:cubicBezTo>
                    <a:cubicBezTo>
                      <a:pt x="8869" y="5472"/>
                      <a:pt x="11688" y="4145"/>
                      <a:pt x="14538" y="4145"/>
                    </a:cubicBezTo>
                    <a:cubicBezTo>
                      <a:pt x="15068" y="4145"/>
                      <a:pt x="15600" y="4191"/>
                      <a:pt x="16128" y="4288"/>
                    </a:cubicBezTo>
                    <a:cubicBezTo>
                      <a:pt x="18060" y="4642"/>
                      <a:pt x="19835" y="5643"/>
                      <a:pt x="21776" y="5944"/>
                    </a:cubicBezTo>
                    <a:cubicBezTo>
                      <a:pt x="21889" y="5961"/>
                      <a:pt x="22005" y="5976"/>
                      <a:pt x="22120" y="5976"/>
                    </a:cubicBezTo>
                    <a:cubicBezTo>
                      <a:pt x="22250" y="5976"/>
                      <a:pt x="22377" y="5957"/>
                      <a:pt x="22494" y="5903"/>
                    </a:cubicBezTo>
                    <a:cubicBezTo>
                      <a:pt x="23041" y="5652"/>
                      <a:pt x="23014" y="4863"/>
                      <a:pt x="22806" y="4299"/>
                    </a:cubicBezTo>
                    <a:cubicBezTo>
                      <a:pt x="22189" y="2627"/>
                      <a:pt x="20753" y="1331"/>
                      <a:pt x="19104" y="655"/>
                    </a:cubicBezTo>
                    <a:cubicBezTo>
                      <a:pt x="17977" y="193"/>
                      <a:pt x="16759" y="0"/>
                      <a:pt x="15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2133;p50">
                <a:extLst>
                  <a:ext uri="{FF2B5EF4-FFF2-40B4-BE49-F238E27FC236}">
                    <a16:creationId xmlns:a16="http://schemas.microsoft.com/office/drawing/2014/main" id="{5FB6ECE2-EBB6-4BD9-9F8B-87AB7F58339C}"/>
                  </a:ext>
                </a:extLst>
              </p:cNvPr>
              <p:cNvSpPr/>
              <p:nvPr/>
            </p:nvSpPr>
            <p:spPr>
              <a:xfrm>
                <a:off x="-2285275" y="854525"/>
                <a:ext cx="532225" cy="260050"/>
              </a:xfrm>
              <a:custGeom>
                <a:avLst/>
                <a:gdLst/>
                <a:ahLst/>
                <a:cxnLst/>
                <a:rect l="l" t="t" r="r" b="b"/>
                <a:pathLst>
                  <a:path w="21289" h="10402" extrusionOk="0">
                    <a:moveTo>
                      <a:pt x="15668" y="1"/>
                    </a:moveTo>
                    <a:cubicBezTo>
                      <a:pt x="14157" y="1"/>
                      <a:pt x="12626" y="442"/>
                      <a:pt x="11206" y="1009"/>
                    </a:cubicBezTo>
                    <a:cubicBezTo>
                      <a:pt x="6935" y="2713"/>
                      <a:pt x="3107" y="5604"/>
                      <a:pt x="493" y="9388"/>
                    </a:cubicBezTo>
                    <a:lnTo>
                      <a:pt x="1" y="10401"/>
                    </a:lnTo>
                    <a:cubicBezTo>
                      <a:pt x="2441" y="7964"/>
                      <a:pt x="5314" y="6001"/>
                      <a:pt x="8472" y="4615"/>
                    </a:cubicBezTo>
                    <a:cubicBezTo>
                      <a:pt x="9798" y="4033"/>
                      <a:pt x="11218" y="3550"/>
                      <a:pt x="12654" y="3550"/>
                    </a:cubicBezTo>
                    <a:cubicBezTo>
                      <a:pt x="12872" y="3550"/>
                      <a:pt x="13091" y="3562"/>
                      <a:pt x="13310" y="3585"/>
                    </a:cubicBezTo>
                    <a:cubicBezTo>
                      <a:pt x="14931" y="3760"/>
                      <a:pt x="16398" y="4603"/>
                      <a:pt x="17766" y="5490"/>
                    </a:cubicBezTo>
                    <a:cubicBezTo>
                      <a:pt x="18337" y="5860"/>
                      <a:pt x="19057" y="6235"/>
                      <a:pt x="19695" y="6235"/>
                    </a:cubicBezTo>
                    <a:cubicBezTo>
                      <a:pt x="20011" y="6235"/>
                      <a:pt x="20306" y="6143"/>
                      <a:pt x="20553" y="5913"/>
                    </a:cubicBezTo>
                    <a:cubicBezTo>
                      <a:pt x="20842" y="5645"/>
                      <a:pt x="20970" y="5243"/>
                      <a:pt x="21020" y="4851"/>
                    </a:cubicBezTo>
                    <a:cubicBezTo>
                      <a:pt x="21289" y="2739"/>
                      <a:pt x="19492" y="777"/>
                      <a:pt x="17434" y="225"/>
                    </a:cubicBezTo>
                    <a:cubicBezTo>
                      <a:pt x="16854" y="69"/>
                      <a:pt x="16262" y="1"/>
                      <a:pt x="15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2134;p50">
                <a:extLst>
                  <a:ext uri="{FF2B5EF4-FFF2-40B4-BE49-F238E27FC236}">
                    <a16:creationId xmlns:a16="http://schemas.microsoft.com/office/drawing/2014/main" id="{DE99DBF0-BAF0-4C76-A627-1ACEBADB43F0}"/>
                  </a:ext>
                </a:extLst>
              </p:cNvPr>
              <p:cNvSpPr/>
              <p:nvPr/>
            </p:nvSpPr>
            <p:spPr>
              <a:xfrm>
                <a:off x="-3223525" y="123450"/>
                <a:ext cx="1010925" cy="1510600"/>
              </a:xfrm>
              <a:custGeom>
                <a:avLst/>
                <a:gdLst/>
                <a:ahLst/>
                <a:cxnLst/>
                <a:rect l="l" t="t" r="r" b="b"/>
                <a:pathLst>
                  <a:path w="40437" h="60424" extrusionOk="0">
                    <a:moveTo>
                      <a:pt x="5664" y="0"/>
                    </a:moveTo>
                    <a:lnTo>
                      <a:pt x="2454" y="8777"/>
                    </a:lnTo>
                    <a:cubicBezTo>
                      <a:pt x="223" y="17164"/>
                      <a:pt x="0" y="26076"/>
                      <a:pt x="1810" y="34563"/>
                    </a:cubicBezTo>
                    <a:cubicBezTo>
                      <a:pt x="2369" y="37184"/>
                      <a:pt x="3125" y="39782"/>
                      <a:pt x="4348" y="42166"/>
                    </a:cubicBezTo>
                    <a:cubicBezTo>
                      <a:pt x="6859" y="47070"/>
                      <a:pt x="11224" y="50824"/>
                      <a:pt x="16018" y="53543"/>
                    </a:cubicBezTo>
                    <a:cubicBezTo>
                      <a:pt x="16614" y="53881"/>
                      <a:pt x="17039" y="54086"/>
                      <a:pt x="17039" y="54086"/>
                    </a:cubicBezTo>
                    <a:cubicBezTo>
                      <a:pt x="17188" y="55559"/>
                      <a:pt x="17364" y="57270"/>
                      <a:pt x="18217" y="58481"/>
                    </a:cubicBezTo>
                    <a:cubicBezTo>
                      <a:pt x="18815" y="59331"/>
                      <a:pt x="19867" y="59931"/>
                      <a:pt x="20869" y="59931"/>
                    </a:cubicBezTo>
                    <a:cubicBezTo>
                      <a:pt x="21293" y="59931"/>
                      <a:pt x="21707" y="59824"/>
                      <a:pt x="22075" y="59584"/>
                    </a:cubicBezTo>
                    <a:cubicBezTo>
                      <a:pt x="23064" y="58939"/>
                      <a:pt x="23347" y="57636"/>
                      <a:pt x="23330" y="56443"/>
                    </a:cubicBezTo>
                    <a:lnTo>
                      <a:pt x="23330" y="56443"/>
                    </a:lnTo>
                    <a:cubicBezTo>
                      <a:pt x="24183" y="56611"/>
                      <a:pt x="25136" y="56736"/>
                      <a:pt x="25136" y="56736"/>
                    </a:cubicBezTo>
                    <a:cubicBezTo>
                      <a:pt x="25317" y="57927"/>
                      <a:pt x="25874" y="59313"/>
                      <a:pt x="26884" y="59972"/>
                    </a:cubicBezTo>
                    <a:cubicBezTo>
                      <a:pt x="27335" y="60268"/>
                      <a:pt x="27885" y="60423"/>
                      <a:pt x="28425" y="60423"/>
                    </a:cubicBezTo>
                    <a:cubicBezTo>
                      <a:pt x="29094" y="60423"/>
                      <a:pt x="29748" y="60185"/>
                      <a:pt x="30183" y="59681"/>
                    </a:cubicBezTo>
                    <a:cubicBezTo>
                      <a:pt x="30430" y="59394"/>
                      <a:pt x="30595" y="59044"/>
                      <a:pt x="30725" y="58688"/>
                    </a:cubicBezTo>
                    <a:cubicBezTo>
                      <a:pt x="31059" y="57770"/>
                      <a:pt x="31182" y="56789"/>
                      <a:pt x="31086" y="55817"/>
                    </a:cubicBezTo>
                    <a:cubicBezTo>
                      <a:pt x="35023" y="54299"/>
                      <a:pt x="38320" y="51035"/>
                      <a:pt x="39612" y="46998"/>
                    </a:cubicBezTo>
                    <a:cubicBezTo>
                      <a:pt x="40304" y="44839"/>
                      <a:pt x="40437" y="42392"/>
                      <a:pt x="39404" y="40373"/>
                    </a:cubicBezTo>
                    <a:cubicBezTo>
                      <a:pt x="38456" y="38518"/>
                      <a:pt x="36665" y="37259"/>
                      <a:pt x="34895" y="36157"/>
                    </a:cubicBezTo>
                    <a:cubicBezTo>
                      <a:pt x="32404" y="34605"/>
                      <a:pt x="29818" y="33210"/>
                      <a:pt x="27151" y="31981"/>
                    </a:cubicBezTo>
                    <a:cubicBezTo>
                      <a:pt x="25846" y="31379"/>
                      <a:pt x="24509" y="30809"/>
                      <a:pt x="23361" y="29945"/>
                    </a:cubicBezTo>
                    <a:cubicBezTo>
                      <a:pt x="19892" y="27329"/>
                      <a:pt x="18831" y="22604"/>
                      <a:pt x="18595" y="18267"/>
                    </a:cubicBezTo>
                    <a:cubicBezTo>
                      <a:pt x="18358" y="13929"/>
                      <a:pt x="18667" y="9418"/>
                      <a:pt x="16993" y="5409"/>
                    </a:cubicBezTo>
                    <a:cubicBezTo>
                      <a:pt x="16459" y="4129"/>
                      <a:pt x="15703" y="2901"/>
                      <a:pt x="14588" y="2074"/>
                    </a:cubicBezTo>
                    <a:cubicBezTo>
                      <a:pt x="13699" y="1415"/>
                      <a:pt x="12630" y="1047"/>
                      <a:pt x="11561" y="764"/>
                    </a:cubicBezTo>
                    <a:cubicBezTo>
                      <a:pt x="9636" y="256"/>
                      <a:pt x="7653" y="0"/>
                      <a:pt x="5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2135;p50">
                <a:extLst>
                  <a:ext uri="{FF2B5EF4-FFF2-40B4-BE49-F238E27FC236}">
                    <a16:creationId xmlns:a16="http://schemas.microsoft.com/office/drawing/2014/main" id="{0D8A0F83-10DB-4334-9B20-A6EB56BD1218}"/>
                  </a:ext>
                </a:extLst>
              </p:cNvPr>
              <p:cNvSpPr/>
              <p:nvPr/>
            </p:nvSpPr>
            <p:spPr>
              <a:xfrm>
                <a:off x="-3313350" y="123468"/>
                <a:ext cx="238950" cy="258125"/>
              </a:xfrm>
              <a:custGeom>
                <a:avLst/>
                <a:gdLst/>
                <a:ahLst/>
                <a:cxnLst/>
                <a:rect l="l" t="t" r="r" b="b"/>
                <a:pathLst>
                  <a:path w="9558" h="10325" extrusionOk="0">
                    <a:moveTo>
                      <a:pt x="9283" y="1117"/>
                    </a:moveTo>
                    <a:lnTo>
                      <a:pt x="9195" y="1339"/>
                    </a:lnTo>
                    <a:lnTo>
                      <a:pt x="9557" y="1393"/>
                    </a:lnTo>
                    <a:lnTo>
                      <a:pt x="9557" y="1393"/>
                    </a:lnTo>
                    <a:lnTo>
                      <a:pt x="9283" y="1117"/>
                    </a:lnTo>
                    <a:close/>
                    <a:moveTo>
                      <a:pt x="167" y="0"/>
                    </a:moveTo>
                    <a:lnTo>
                      <a:pt x="167" y="0"/>
                    </a:lnTo>
                    <a:cubicBezTo>
                      <a:pt x="0" y="615"/>
                      <a:pt x="264" y="1256"/>
                      <a:pt x="535" y="1832"/>
                    </a:cubicBezTo>
                    <a:cubicBezTo>
                      <a:pt x="1939" y="4825"/>
                      <a:pt x="3637" y="7670"/>
                      <a:pt x="5606" y="10324"/>
                    </a:cubicBezTo>
                    <a:lnTo>
                      <a:pt x="9195" y="1339"/>
                    </a:lnTo>
                    <a:lnTo>
                      <a:pt x="16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2136;p50">
                <a:extLst>
                  <a:ext uri="{FF2B5EF4-FFF2-40B4-BE49-F238E27FC236}">
                    <a16:creationId xmlns:a16="http://schemas.microsoft.com/office/drawing/2014/main" id="{E92F9AE8-4384-4AD7-B2CB-387D0C4C5E75}"/>
                  </a:ext>
                </a:extLst>
              </p:cNvPr>
              <p:cNvSpPr/>
              <p:nvPr/>
            </p:nvSpPr>
            <p:spPr>
              <a:xfrm>
                <a:off x="-3206550" y="693100"/>
                <a:ext cx="177425" cy="202725"/>
              </a:xfrm>
              <a:custGeom>
                <a:avLst/>
                <a:gdLst/>
                <a:ahLst/>
                <a:cxnLst/>
                <a:rect l="l" t="t" r="r" b="b"/>
                <a:pathLst>
                  <a:path w="7097" h="8109" extrusionOk="0">
                    <a:moveTo>
                      <a:pt x="6579" y="1"/>
                    </a:moveTo>
                    <a:cubicBezTo>
                      <a:pt x="6329" y="1"/>
                      <a:pt x="6131" y="187"/>
                      <a:pt x="6105" y="434"/>
                    </a:cubicBezTo>
                    <a:cubicBezTo>
                      <a:pt x="5948" y="1899"/>
                      <a:pt x="5591" y="3338"/>
                      <a:pt x="5047" y="4708"/>
                    </a:cubicBezTo>
                    <a:cubicBezTo>
                      <a:pt x="4763" y="5424"/>
                      <a:pt x="4385" y="6223"/>
                      <a:pt x="3739" y="6724"/>
                    </a:cubicBezTo>
                    <a:cubicBezTo>
                      <a:pt x="3423" y="6971"/>
                      <a:pt x="2978" y="7143"/>
                      <a:pt x="2550" y="7143"/>
                    </a:cubicBezTo>
                    <a:cubicBezTo>
                      <a:pt x="2288" y="7143"/>
                      <a:pt x="2031" y="7078"/>
                      <a:pt x="1816" y="6925"/>
                    </a:cubicBezTo>
                    <a:cubicBezTo>
                      <a:pt x="1436" y="6654"/>
                      <a:pt x="1227" y="6178"/>
                      <a:pt x="993" y="5583"/>
                    </a:cubicBezTo>
                    <a:cubicBezTo>
                      <a:pt x="915" y="5397"/>
                      <a:pt x="736" y="5286"/>
                      <a:pt x="546" y="5286"/>
                    </a:cubicBezTo>
                    <a:cubicBezTo>
                      <a:pt x="487" y="5286"/>
                      <a:pt x="427" y="5297"/>
                      <a:pt x="369" y="5319"/>
                    </a:cubicBezTo>
                    <a:cubicBezTo>
                      <a:pt x="124" y="5416"/>
                      <a:pt x="0" y="5690"/>
                      <a:pt x="92" y="5937"/>
                    </a:cubicBezTo>
                    <a:cubicBezTo>
                      <a:pt x="311" y="6494"/>
                      <a:pt x="612" y="7254"/>
                      <a:pt x="1254" y="7713"/>
                    </a:cubicBezTo>
                    <a:cubicBezTo>
                      <a:pt x="1645" y="7990"/>
                      <a:pt x="2094" y="8108"/>
                      <a:pt x="2545" y="8108"/>
                    </a:cubicBezTo>
                    <a:cubicBezTo>
                      <a:pt x="3199" y="8108"/>
                      <a:pt x="3856" y="7860"/>
                      <a:pt x="4335" y="7490"/>
                    </a:cubicBezTo>
                    <a:cubicBezTo>
                      <a:pt x="5170" y="6842"/>
                      <a:pt x="5636" y="5854"/>
                      <a:pt x="5949" y="5066"/>
                    </a:cubicBezTo>
                    <a:cubicBezTo>
                      <a:pt x="6524" y="3614"/>
                      <a:pt x="6902" y="2091"/>
                      <a:pt x="7069" y="538"/>
                    </a:cubicBezTo>
                    <a:cubicBezTo>
                      <a:pt x="7097" y="272"/>
                      <a:pt x="6905" y="33"/>
                      <a:pt x="6639" y="4"/>
                    </a:cubicBezTo>
                    <a:cubicBezTo>
                      <a:pt x="6619" y="2"/>
                      <a:pt x="6599" y="1"/>
                      <a:pt x="6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2137;p50">
                <a:extLst>
                  <a:ext uri="{FF2B5EF4-FFF2-40B4-BE49-F238E27FC236}">
                    <a16:creationId xmlns:a16="http://schemas.microsoft.com/office/drawing/2014/main" id="{23477B85-03A9-4BFF-93E3-D4F3E6395512}"/>
                  </a:ext>
                </a:extLst>
              </p:cNvPr>
              <p:cNvSpPr/>
              <p:nvPr/>
            </p:nvSpPr>
            <p:spPr>
              <a:xfrm>
                <a:off x="-3054825" y="677075"/>
                <a:ext cx="204975" cy="272550"/>
              </a:xfrm>
              <a:custGeom>
                <a:avLst/>
                <a:gdLst/>
                <a:ahLst/>
                <a:cxnLst/>
                <a:rect l="l" t="t" r="r" b="b"/>
                <a:pathLst>
                  <a:path w="8199" h="10902" extrusionOk="0">
                    <a:moveTo>
                      <a:pt x="849" y="1"/>
                    </a:moveTo>
                    <a:cubicBezTo>
                      <a:pt x="611" y="1"/>
                      <a:pt x="403" y="177"/>
                      <a:pt x="371" y="419"/>
                    </a:cubicBezTo>
                    <a:cubicBezTo>
                      <a:pt x="0" y="3126"/>
                      <a:pt x="381" y="5881"/>
                      <a:pt x="1469" y="8386"/>
                    </a:cubicBezTo>
                    <a:cubicBezTo>
                      <a:pt x="2104" y="9848"/>
                      <a:pt x="2945" y="10683"/>
                      <a:pt x="3969" y="10866"/>
                    </a:cubicBezTo>
                    <a:cubicBezTo>
                      <a:pt x="4102" y="10889"/>
                      <a:pt x="4236" y="10901"/>
                      <a:pt x="4371" y="10901"/>
                    </a:cubicBezTo>
                    <a:cubicBezTo>
                      <a:pt x="5123" y="10901"/>
                      <a:pt x="5905" y="10544"/>
                      <a:pt x="6486" y="9915"/>
                    </a:cubicBezTo>
                    <a:cubicBezTo>
                      <a:pt x="7140" y="9208"/>
                      <a:pt x="7455" y="8293"/>
                      <a:pt x="7634" y="7665"/>
                    </a:cubicBezTo>
                    <a:cubicBezTo>
                      <a:pt x="8066" y="6150"/>
                      <a:pt x="8199" y="4564"/>
                      <a:pt x="8026" y="2998"/>
                    </a:cubicBezTo>
                    <a:cubicBezTo>
                      <a:pt x="7995" y="2753"/>
                      <a:pt x="7787" y="2573"/>
                      <a:pt x="7546" y="2573"/>
                    </a:cubicBezTo>
                    <a:cubicBezTo>
                      <a:pt x="7528" y="2573"/>
                      <a:pt x="7509" y="2574"/>
                      <a:pt x="7491" y="2576"/>
                    </a:cubicBezTo>
                    <a:cubicBezTo>
                      <a:pt x="7227" y="2606"/>
                      <a:pt x="7036" y="2842"/>
                      <a:pt x="7063" y="3106"/>
                    </a:cubicBezTo>
                    <a:cubicBezTo>
                      <a:pt x="7222" y="4546"/>
                      <a:pt x="7100" y="6005"/>
                      <a:pt x="6703" y="7399"/>
                    </a:cubicBezTo>
                    <a:cubicBezTo>
                      <a:pt x="6461" y="8244"/>
                      <a:pt x="6167" y="8834"/>
                      <a:pt x="5775" y="9257"/>
                    </a:cubicBezTo>
                    <a:cubicBezTo>
                      <a:pt x="5377" y="9687"/>
                      <a:pt x="4859" y="9934"/>
                      <a:pt x="4377" y="9934"/>
                    </a:cubicBezTo>
                    <a:cubicBezTo>
                      <a:pt x="4297" y="9934"/>
                      <a:pt x="4217" y="9927"/>
                      <a:pt x="4139" y="9913"/>
                    </a:cubicBezTo>
                    <a:cubicBezTo>
                      <a:pt x="3455" y="9790"/>
                      <a:pt x="2856" y="9147"/>
                      <a:pt x="2357" y="8000"/>
                    </a:cubicBezTo>
                    <a:cubicBezTo>
                      <a:pt x="1339" y="5658"/>
                      <a:pt x="984" y="3081"/>
                      <a:pt x="1331" y="551"/>
                    </a:cubicBezTo>
                    <a:cubicBezTo>
                      <a:pt x="1367" y="286"/>
                      <a:pt x="1181" y="42"/>
                      <a:pt x="916" y="5"/>
                    </a:cubicBezTo>
                    <a:cubicBezTo>
                      <a:pt x="894" y="2"/>
                      <a:pt x="872"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2138;p50">
                <a:extLst>
                  <a:ext uri="{FF2B5EF4-FFF2-40B4-BE49-F238E27FC236}">
                    <a16:creationId xmlns:a16="http://schemas.microsoft.com/office/drawing/2014/main" id="{AD322529-B923-4448-8CB0-4DC41197CEDF}"/>
                  </a:ext>
                </a:extLst>
              </p:cNvPr>
              <p:cNvSpPr/>
              <p:nvPr/>
            </p:nvSpPr>
            <p:spPr>
              <a:xfrm>
                <a:off x="-2881025" y="717775"/>
                <a:ext cx="208275" cy="186575"/>
              </a:xfrm>
              <a:custGeom>
                <a:avLst/>
                <a:gdLst/>
                <a:ahLst/>
                <a:cxnLst/>
                <a:rect l="l" t="t" r="r" b="b"/>
                <a:pathLst>
                  <a:path w="8331" h="7463" extrusionOk="0">
                    <a:moveTo>
                      <a:pt x="532" y="0"/>
                    </a:moveTo>
                    <a:cubicBezTo>
                      <a:pt x="495" y="0"/>
                      <a:pt x="459" y="4"/>
                      <a:pt x="422" y="13"/>
                    </a:cubicBezTo>
                    <a:cubicBezTo>
                      <a:pt x="162" y="74"/>
                      <a:pt x="1" y="333"/>
                      <a:pt x="61" y="594"/>
                    </a:cubicBezTo>
                    <a:cubicBezTo>
                      <a:pt x="555" y="2698"/>
                      <a:pt x="1397" y="5300"/>
                      <a:pt x="3522" y="6746"/>
                    </a:cubicBezTo>
                    <a:cubicBezTo>
                      <a:pt x="4140" y="7167"/>
                      <a:pt x="4943" y="7462"/>
                      <a:pt x="5721" y="7462"/>
                    </a:cubicBezTo>
                    <a:cubicBezTo>
                      <a:pt x="6329" y="7462"/>
                      <a:pt x="6921" y="7282"/>
                      <a:pt x="7401" y="6842"/>
                    </a:cubicBezTo>
                    <a:cubicBezTo>
                      <a:pt x="8284" y="6032"/>
                      <a:pt x="8331" y="4773"/>
                      <a:pt x="8305" y="3657"/>
                    </a:cubicBezTo>
                    <a:cubicBezTo>
                      <a:pt x="8300" y="3394"/>
                      <a:pt x="8085" y="3183"/>
                      <a:pt x="7821" y="3183"/>
                    </a:cubicBezTo>
                    <a:lnTo>
                      <a:pt x="7810" y="3183"/>
                    </a:lnTo>
                    <a:cubicBezTo>
                      <a:pt x="7543" y="3189"/>
                      <a:pt x="7330" y="3411"/>
                      <a:pt x="7337" y="3679"/>
                    </a:cubicBezTo>
                    <a:cubicBezTo>
                      <a:pt x="7359" y="4625"/>
                      <a:pt x="7331" y="5593"/>
                      <a:pt x="6747" y="6128"/>
                    </a:cubicBezTo>
                    <a:cubicBezTo>
                      <a:pt x="6468" y="6384"/>
                      <a:pt x="6103" y="6492"/>
                      <a:pt x="5712" y="6492"/>
                    </a:cubicBezTo>
                    <a:cubicBezTo>
                      <a:pt x="5156" y="6492"/>
                      <a:pt x="4549" y="6273"/>
                      <a:pt x="4067" y="5945"/>
                    </a:cubicBezTo>
                    <a:cubicBezTo>
                      <a:pt x="2218" y="4686"/>
                      <a:pt x="1458" y="2305"/>
                      <a:pt x="1004" y="371"/>
                    </a:cubicBezTo>
                    <a:cubicBezTo>
                      <a:pt x="950" y="150"/>
                      <a:pt x="751"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2139;p50">
                <a:extLst>
                  <a:ext uri="{FF2B5EF4-FFF2-40B4-BE49-F238E27FC236}">
                    <a16:creationId xmlns:a16="http://schemas.microsoft.com/office/drawing/2014/main" id="{617BB997-D9BE-4A1E-9E56-63D6F6737CF5}"/>
                  </a:ext>
                </a:extLst>
              </p:cNvPr>
              <p:cNvSpPr/>
              <p:nvPr/>
            </p:nvSpPr>
            <p:spPr>
              <a:xfrm>
                <a:off x="-2674250" y="849425"/>
                <a:ext cx="434125" cy="407425"/>
              </a:xfrm>
              <a:custGeom>
                <a:avLst/>
                <a:gdLst/>
                <a:ahLst/>
                <a:cxnLst/>
                <a:rect l="l" t="t" r="r" b="b"/>
                <a:pathLst>
                  <a:path w="17365" h="16297" extrusionOk="0">
                    <a:moveTo>
                      <a:pt x="103" y="1"/>
                    </a:moveTo>
                    <a:cubicBezTo>
                      <a:pt x="1" y="5791"/>
                      <a:pt x="2682" y="11568"/>
                      <a:pt x="7168" y="15230"/>
                    </a:cubicBezTo>
                    <a:cubicBezTo>
                      <a:pt x="7555" y="15545"/>
                      <a:pt x="7972" y="15854"/>
                      <a:pt x="8461" y="15958"/>
                    </a:cubicBezTo>
                    <a:cubicBezTo>
                      <a:pt x="8556" y="15978"/>
                      <a:pt x="8655" y="15988"/>
                      <a:pt x="8754" y="15988"/>
                    </a:cubicBezTo>
                    <a:cubicBezTo>
                      <a:pt x="9163" y="15988"/>
                      <a:pt x="9575" y="15817"/>
                      <a:pt x="9770" y="15465"/>
                    </a:cubicBezTo>
                    <a:cubicBezTo>
                      <a:pt x="9999" y="15055"/>
                      <a:pt x="9874" y="14544"/>
                      <a:pt x="9708" y="14104"/>
                    </a:cubicBezTo>
                    <a:cubicBezTo>
                      <a:pt x="9625" y="13886"/>
                      <a:pt x="9534" y="13672"/>
                      <a:pt x="9434" y="13462"/>
                    </a:cubicBezTo>
                    <a:lnTo>
                      <a:pt x="9434" y="13462"/>
                    </a:lnTo>
                    <a:cubicBezTo>
                      <a:pt x="10069" y="14320"/>
                      <a:pt x="10797" y="15107"/>
                      <a:pt x="11605" y="15811"/>
                    </a:cubicBezTo>
                    <a:cubicBezTo>
                      <a:pt x="11902" y="16069"/>
                      <a:pt x="12340" y="16296"/>
                      <a:pt x="12705" y="16296"/>
                    </a:cubicBezTo>
                    <a:cubicBezTo>
                      <a:pt x="12920" y="16296"/>
                      <a:pt x="13109" y="16217"/>
                      <a:pt x="13228" y="16017"/>
                    </a:cubicBezTo>
                    <a:cubicBezTo>
                      <a:pt x="13337" y="15833"/>
                      <a:pt x="13333" y="15605"/>
                      <a:pt x="13315" y="15392"/>
                    </a:cubicBezTo>
                    <a:cubicBezTo>
                      <a:pt x="13250" y="14582"/>
                      <a:pt x="13058" y="13787"/>
                      <a:pt x="12747" y="13035"/>
                    </a:cubicBezTo>
                    <a:lnTo>
                      <a:pt x="12747" y="13035"/>
                    </a:lnTo>
                    <a:cubicBezTo>
                      <a:pt x="13113" y="13661"/>
                      <a:pt x="13493" y="14304"/>
                      <a:pt x="14069" y="14741"/>
                    </a:cubicBezTo>
                    <a:cubicBezTo>
                      <a:pt x="14434" y="15018"/>
                      <a:pt x="14900" y="15195"/>
                      <a:pt x="15352" y="15195"/>
                    </a:cubicBezTo>
                    <a:cubicBezTo>
                      <a:pt x="15614" y="15195"/>
                      <a:pt x="15871" y="15135"/>
                      <a:pt x="16101" y="15001"/>
                    </a:cubicBezTo>
                    <a:cubicBezTo>
                      <a:pt x="16630" y="14692"/>
                      <a:pt x="16896" y="14069"/>
                      <a:pt x="16996" y="13464"/>
                    </a:cubicBezTo>
                    <a:cubicBezTo>
                      <a:pt x="17364" y="11233"/>
                      <a:pt x="15900" y="9049"/>
                      <a:pt x="14053" y="7745"/>
                    </a:cubicBezTo>
                    <a:cubicBezTo>
                      <a:pt x="12206" y="6440"/>
                      <a:pt x="3244" y="2462"/>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2140;p50">
                <a:extLst>
                  <a:ext uri="{FF2B5EF4-FFF2-40B4-BE49-F238E27FC236}">
                    <a16:creationId xmlns:a16="http://schemas.microsoft.com/office/drawing/2014/main" id="{203ABB42-0DC4-4F55-AD94-4E2D32CECC1B}"/>
                  </a:ext>
                </a:extLst>
              </p:cNvPr>
              <p:cNvSpPr/>
              <p:nvPr/>
            </p:nvSpPr>
            <p:spPr>
              <a:xfrm>
                <a:off x="-2995600" y="424900"/>
                <a:ext cx="184800" cy="103300"/>
              </a:xfrm>
              <a:custGeom>
                <a:avLst/>
                <a:gdLst/>
                <a:ahLst/>
                <a:cxnLst/>
                <a:rect l="l" t="t" r="r" b="b"/>
                <a:pathLst>
                  <a:path w="7392" h="4132" extrusionOk="0">
                    <a:moveTo>
                      <a:pt x="3374" y="1"/>
                    </a:moveTo>
                    <a:cubicBezTo>
                      <a:pt x="3074" y="1"/>
                      <a:pt x="2750" y="24"/>
                      <a:pt x="2402" y="75"/>
                    </a:cubicBezTo>
                    <a:cubicBezTo>
                      <a:pt x="1748" y="163"/>
                      <a:pt x="1139" y="403"/>
                      <a:pt x="760" y="765"/>
                    </a:cubicBezTo>
                    <a:cubicBezTo>
                      <a:pt x="400" y="1108"/>
                      <a:pt x="243" y="1525"/>
                      <a:pt x="154" y="1937"/>
                    </a:cubicBezTo>
                    <a:cubicBezTo>
                      <a:pt x="0" y="2647"/>
                      <a:pt x="300" y="3623"/>
                      <a:pt x="1847" y="3962"/>
                    </a:cubicBezTo>
                    <a:cubicBezTo>
                      <a:pt x="2376" y="4078"/>
                      <a:pt x="2882" y="4131"/>
                      <a:pt x="3355" y="4131"/>
                    </a:cubicBezTo>
                    <a:cubicBezTo>
                      <a:pt x="5833" y="4131"/>
                      <a:pt x="7391" y="2680"/>
                      <a:pt x="6333" y="1247"/>
                    </a:cubicBezTo>
                    <a:cubicBezTo>
                      <a:pt x="5898" y="658"/>
                      <a:pt x="4968" y="1"/>
                      <a:pt x="3374" y="1"/>
                    </a:cubicBezTo>
                    <a:close/>
                  </a:path>
                </a:pathLst>
              </a:custGeom>
              <a:solidFill>
                <a:srgbClr val="FF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2141;p50">
                <a:extLst>
                  <a:ext uri="{FF2B5EF4-FFF2-40B4-BE49-F238E27FC236}">
                    <a16:creationId xmlns:a16="http://schemas.microsoft.com/office/drawing/2014/main" id="{3B3C678C-191F-4829-805B-43EBE0D6016E}"/>
                  </a:ext>
                </a:extLst>
              </p:cNvPr>
              <p:cNvSpPr/>
              <p:nvPr/>
            </p:nvSpPr>
            <p:spPr>
              <a:xfrm>
                <a:off x="-3051150" y="233375"/>
                <a:ext cx="154025" cy="168475"/>
              </a:xfrm>
              <a:custGeom>
                <a:avLst/>
                <a:gdLst/>
                <a:ahLst/>
                <a:cxnLst/>
                <a:rect l="l" t="t" r="r" b="b"/>
                <a:pathLst>
                  <a:path w="6161" h="6739" extrusionOk="0">
                    <a:moveTo>
                      <a:pt x="3179" y="1"/>
                    </a:moveTo>
                    <a:cubicBezTo>
                      <a:pt x="1334" y="1"/>
                      <a:pt x="1" y="2957"/>
                      <a:pt x="461" y="4665"/>
                    </a:cubicBezTo>
                    <a:cubicBezTo>
                      <a:pt x="735" y="5680"/>
                      <a:pt x="1618" y="6517"/>
                      <a:pt x="2653" y="6710"/>
                    </a:cubicBezTo>
                    <a:cubicBezTo>
                      <a:pt x="2749" y="6728"/>
                      <a:pt x="2863" y="6739"/>
                      <a:pt x="2988" y="6739"/>
                    </a:cubicBezTo>
                    <a:cubicBezTo>
                      <a:pt x="3458" y="6739"/>
                      <a:pt x="4094" y="6586"/>
                      <a:pt x="4605" y="6075"/>
                    </a:cubicBezTo>
                    <a:cubicBezTo>
                      <a:pt x="6160" y="4519"/>
                      <a:pt x="5862" y="1360"/>
                      <a:pt x="4106" y="249"/>
                    </a:cubicBezTo>
                    <a:lnTo>
                      <a:pt x="4107" y="249"/>
                    </a:lnTo>
                    <a:cubicBezTo>
                      <a:pt x="3788" y="78"/>
                      <a:pt x="3477" y="1"/>
                      <a:pt x="3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9" name="Google Shape;2142;p50">
              <a:extLst>
                <a:ext uri="{FF2B5EF4-FFF2-40B4-BE49-F238E27FC236}">
                  <a16:creationId xmlns:a16="http://schemas.microsoft.com/office/drawing/2014/main" id="{CA8B9291-4878-4C02-A284-06654A189D98}"/>
                </a:ext>
              </a:extLst>
            </p:cNvPr>
            <p:cNvSpPr/>
            <p:nvPr/>
          </p:nvSpPr>
          <p:spPr>
            <a:xfrm>
              <a:off x="7116077" y="1037576"/>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14" name="Rectangle 113">
            <a:extLst>
              <a:ext uri="{FF2B5EF4-FFF2-40B4-BE49-F238E27FC236}">
                <a16:creationId xmlns:a16="http://schemas.microsoft.com/office/drawing/2014/main" id="{2B725770-5A6A-4E1D-9327-C50583E4BB5A}"/>
              </a:ext>
            </a:extLst>
          </p:cNvPr>
          <p:cNvSpPr/>
          <p:nvPr/>
        </p:nvSpPr>
        <p:spPr>
          <a:xfrm>
            <a:off x="5171239"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5" name="Rectangle 114">
            <a:extLst>
              <a:ext uri="{FF2B5EF4-FFF2-40B4-BE49-F238E27FC236}">
                <a16:creationId xmlns:a16="http://schemas.microsoft.com/office/drawing/2014/main" id="{1B9E6D2F-7815-4D23-9D8E-BC45C48DE33A}"/>
              </a:ext>
            </a:extLst>
          </p:cNvPr>
          <p:cNvSpPr/>
          <p:nvPr/>
        </p:nvSpPr>
        <p:spPr>
          <a:xfrm>
            <a:off x="4384561" y="318664"/>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74981" y="4301592"/>
            <a:ext cx="202095" cy="202095"/>
          </a:xfrm>
          <a:prstGeom prst="rect">
            <a:avLst/>
          </a:prstGeom>
        </p:spPr>
      </p:pic>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852979" y="1785421"/>
            <a:ext cx="202095" cy="202095"/>
          </a:xfrm>
          <a:prstGeom prst="rect">
            <a:avLst/>
          </a:prstGeom>
        </p:spPr>
      </p:pic>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868259" y="4596173"/>
            <a:ext cx="202095" cy="202095"/>
          </a:xfrm>
          <a:prstGeom prst="rect">
            <a:avLst/>
          </a:prstGeom>
        </p:spPr>
      </p:pic>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641999" y="1852822"/>
            <a:ext cx="609600" cy="609600"/>
          </a:xfrm>
          <a:prstGeom prst="rect">
            <a:avLst/>
          </a:prstGeom>
        </p:spPr>
      </p:pic>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2761939" y="4019592"/>
            <a:ext cx="609600" cy="609600"/>
          </a:xfrm>
          <a:prstGeom prst="rect">
            <a:avLst/>
          </a:prstGeom>
        </p:spPr>
      </p:pic>
      <p:grpSp>
        <p:nvGrpSpPr>
          <p:cNvPr id="124" name="Group 123">
            <a:extLst>
              <a:ext uri="{FF2B5EF4-FFF2-40B4-BE49-F238E27FC236}">
                <a16:creationId xmlns:a16="http://schemas.microsoft.com/office/drawing/2014/main" id="{5E9AD77B-7328-4FB4-9935-6A750DEFF30B}"/>
              </a:ext>
            </a:extLst>
          </p:cNvPr>
          <p:cNvGrpSpPr/>
          <p:nvPr/>
        </p:nvGrpSpPr>
        <p:grpSpPr>
          <a:xfrm>
            <a:off x="8776789" y="0"/>
            <a:ext cx="1879253" cy="5143500"/>
            <a:chOff x="8777197" y="0"/>
            <a:chExt cx="1879253" cy="5143500"/>
          </a:xfrm>
        </p:grpSpPr>
        <p:sp>
          <p:nvSpPr>
            <p:cNvPr id="125" name="side panel dark rectangle">
              <a:extLst>
                <a:ext uri="{FF2B5EF4-FFF2-40B4-BE49-F238E27FC236}">
                  <a16:creationId xmlns:a16="http://schemas.microsoft.com/office/drawing/2014/main" id="{95EE010E-B07C-422C-B8C2-26F312A245FC}"/>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6" name="side panel light rectangle">
              <a:extLst>
                <a:ext uri="{FF2B5EF4-FFF2-40B4-BE49-F238E27FC236}">
                  <a16:creationId xmlns:a16="http://schemas.microsoft.com/office/drawing/2014/main" id="{8D08DF0C-71B1-42F1-8471-B92A34E3DAD9}"/>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textbox">
              <a:extLst>
                <a:ext uri="{FF2B5EF4-FFF2-40B4-BE49-F238E27FC236}">
                  <a16:creationId xmlns:a16="http://schemas.microsoft.com/office/drawing/2014/main" id="{F47EC1A8-857E-4A9F-A753-3E9C555E913B}"/>
                </a:ext>
              </a:extLst>
            </p:cNvPr>
            <p:cNvSpPr txBox="1"/>
            <p:nvPr/>
          </p:nvSpPr>
          <p:spPr>
            <a:xfrm>
              <a:off x="9183300" y="27074"/>
              <a:ext cx="1450860" cy="3612134"/>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Teach colours: red, blue, green, purple, yellow</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Over the next few lessons we’ll learn some colours.  In this lesson we’ll start with the colours red, blue, green, purple and yellow.</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Origami paper is great for this, or just some coloured paper/card cut into squares.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everyone in a circle and hold up the first coloured paper and ask, “What colour is it?” – even with young kids you may get the right answer!  If not, teach the colour (e.g. red) and chorus it 3 times.  Do this for the rest of the colours.</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28" name="teacher icon group">
              <a:extLst>
                <a:ext uri="{FF2B5EF4-FFF2-40B4-BE49-F238E27FC236}">
                  <a16:creationId xmlns:a16="http://schemas.microsoft.com/office/drawing/2014/main" id="{BCA562B0-9045-4F60-A4E7-7DD28DAAE4C0}"/>
                </a:ext>
              </a:extLst>
            </p:cNvPr>
            <p:cNvGrpSpPr/>
            <p:nvPr/>
          </p:nvGrpSpPr>
          <p:grpSpPr>
            <a:xfrm>
              <a:off x="8810640" y="151620"/>
              <a:ext cx="296181" cy="296181"/>
              <a:chOff x="8810640" y="62245"/>
              <a:chExt cx="296181" cy="296181"/>
            </a:xfrm>
          </p:grpSpPr>
          <p:sp>
            <p:nvSpPr>
              <p:cNvPr id="129" name="icon circle">
                <a:extLst>
                  <a:ext uri="{FF2B5EF4-FFF2-40B4-BE49-F238E27FC236}">
                    <a16:creationId xmlns:a16="http://schemas.microsoft.com/office/drawing/2014/main" id="{A9822B37-A850-4922-9661-E6CBD04EA72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0" name="teacher icon">
                <a:extLst>
                  <a:ext uri="{FF2B5EF4-FFF2-40B4-BE49-F238E27FC236}">
                    <a16:creationId xmlns:a16="http://schemas.microsoft.com/office/drawing/2014/main" id="{FE065D9B-C6C5-4301-A28E-E405B4F91722}"/>
                  </a:ext>
                </a:extLst>
              </p:cNvPr>
              <p:cNvGrpSpPr/>
              <p:nvPr/>
            </p:nvGrpSpPr>
            <p:grpSpPr>
              <a:xfrm>
                <a:off x="8864754" y="93114"/>
                <a:ext cx="193866" cy="206740"/>
                <a:chOff x="2542389" y="2767092"/>
                <a:chExt cx="480536" cy="512445"/>
              </a:xfrm>
            </p:grpSpPr>
            <p:sp>
              <p:nvSpPr>
                <p:cNvPr id="131" name="Google Shape;1395;p49">
                  <a:extLst>
                    <a:ext uri="{FF2B5EF4-FFF2-40B4-BE49-F238E27FC236}">
                      <a16:creationId xmlns:a16="http://schemas.microsoft.com/office/drawing/2014/main" id="{A2D72C81-9D6E-488C-A534-87D898AF301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396;p49">
                  <a:extLst>
                    <a:ext uri="{FF2B5EF4-FFF2-40B4-BE49-F238E27FC236}">
                      <a16:creationId xmlns:a16="http://schemas.microsoft.com/office/drawing/2014/main" id="{CADEB514-7006-4DE3-A11D-7C86B8418FB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397;p49">
                  <a:extLst>
                    <a:ext uri="{FF2B5EF4-FFF2-40B4-BE49-F238E27FC236}">
                      <a16:creationId xmlns:a16="http://schemas.microsoft.com/office/drawing/2014/main" id="{FACD48AC-4C07-4056-84C4-497325F9A01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398;p49">
                  <a:extLst>
                    <a:ext uri="{FF2B5EF4-FFF2-40B4-BE49-F238E27FC236}">
                      <a16:creationId xmlns:a16="http://schemas.microsoft.com/office/drawing/2014/main" id="{A6951505-81B2-4C00-84F5-A683323DD3E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399;p49">
                  <a:extLst>
                    <a:ext uri="{FF2B5EF4-FFF2-40B4-BE49-F238E27FC236}">
                      <a16:creationId xmlns:a16="http://schemas.microsoft.com/office/drawing/2014/main" id="{F797783F-481F-44D6-9B63-FE2770AA300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00;p49">
                  <a:extLst>
                    <a:ext uri="{FF2B5EF4-FFF2-40B4-BE49-F238E27FC236}">
                      <a16:creationId xmlns:a16="http://schemas.microsoft.com/office/drawing/2014/main" id="{704FB8E8-BD8A-49D5-9AB9-69B918BC857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01;p49">
                  <a:extLst>
                    <a:ext uri="{FF2B5EF4-FFF2-40B4-BE49-F238E27FC236}">
                      <a16:creationId xmlns:a16="http://schemas.microsoft.com/office/drawing/2014/main" id="{9B5D55EF-6ADC-4F65-82AC-E6D139408FC5}"/>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02;p49">
                  <a:extLst>
                    <a:ext uri="{FF2B5EF4-FFF2-40B4-BE49-F238E27FC236}">
                      <a16:creationId xmlns:a16="http://schemas.microsoft.com/office/drawing/2014/main" id="{345F5432-E6FB-45CA-B28A-E67E449C87E7}"/>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03;p49">
                  <a:extLst>
                    <a:ext uri="{FF2B5EF4-FFF2-40B4-BE49-F238E27FC236}">
                      <a16:creationId xmlns:a16="http://schemas.microsoft.com/office/drawing/2014/main" id="{EEE6EBE6-A347-4FFB-BF96-F64F8391318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04;p49">
                  <a:extLst>
                    <a:ext uri="{FF2B5EF4-FFF2-40B4-BE49-F238E27FC236}">
                      <a16:creationId xmlns:a16="http://schemas.microsoft.com/office/drawing/2014/main" id="{EDC34C6C-2653-4DB1-BF42-00A571A9FD8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5;p49">
                  <a:extLst>
                    <a:ext uri="{FF2B5EF4-FFF2-40B4-BE49-F238E27FC236}">
                      <a16:creationId xmlns:a16="http://schemas.microsoft.com/office/drawing/2014/main" id="{B326270D-DE9E-49C4-8498-402AAE2B9FE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6;p49">
                  <a:extLst>
                    <a:ext uri="{FF2B5EF4-FFF2-40B4-BE49-F238E27FC236}">
                      <a16:creationId xmlns:a16="http://schemas.microsoft.com/office/drawing/2014/main" id="{BB6451CD-3888-4F86-B3BA-B5E6B388AE2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7;p49">
                  <a:extLst>
                    <a:ext uri="{FF2B5EF4-FFF2-40B4-BE49-F238E27FC236}">
                      <a16:creationId xmlns:a16="http://schemas.microsoft.com/office/drawing/2014/main" id="{09C5A4E1-AB68-4DD6-979C-123D52679A9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8;p49">
                  <a:extLst>
                    <a:ext uri="{FF2B5EF4-FFF2-40B4-BE49-F238E27FC236}">
                      <a16:creationId xmlns:a16="http://schemas.microsoft.com/office/drawing/2014/main" id="{7C8E8DFD-C5D4-40EC-9E85-BD8EA471536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9;p49">
                  <a:extLst>
                    <a:ext uri="{FF2B5EF4-FFF2-40B4-BE49-F238E27FC236}">
                      <a16:creationId xmlns:a16="http://schemas.microsoft.com/office/drawing/2014/main" id="{AC48576D-9192-49EC-8720-939700965E7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10;p49">
                  <a:extLst>
                    <a:ext uri="{FF2B5EF4-FFF2-40B4-BE49-F238E27FC236}">
                      <a16:creationId xmlns:a16="http://schemas.microsoft.com/office/drawing/2014/main" id="{F574EC51-EFCE-4DF1-8C83-C902FA33A2B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11;p49">
                  <a:extLst>
                    <a:ext uri="{FF2B5EF4-FFF2-40B4-BE49-F238E27FC236}">
                      <a16:creationId xmlns:a16="http://schemas.microsoft.com/office/drawing/2014/main" id="{A9025E4E-92B4-4FD7-AE4A-F7B7F9363F1B}"/>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12;p49">
                  <a:extLst>
                    <a:ext uri="{FF2B5EF4-FFF2-40B4-BE49-F238E27FC236}">
                      <a16:creationId xmlns:a16="http://schemas.microsoft.com/office/drawing/2014/main" id="{F59925C1-53CB-4406-B86A-3EF0510C61F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13;p49">
                  <a:extLst>
                    <a:ext uri="{FF2B5EF4-FFF2-40B4-BE49-F238E27FC236}">
                      <a16:creationId xmlns:a16="http://schemas.microsoft.com/office/drawing/2014/main" id="{4CE2474C-D304-48EF-9E6C-D883E7AE2834}"/>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4;p49">
                  <a:extLst>
                    <a:ext uri="{FF2B5EF4-FFF2-40B4-BE49-F238E27FC236}">
                      <a16:creationId xmlns:a16="http://schemas.microsoft.com/office/drawing/2014/main" id="{50989A85-2E70-4A7F-963B-99EC28D6D68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5;p49">
                  <a:extLst>
                    <a:ext uri="{FF2B5EF4-FFF2-40B4-BE49-F238E27FC236}">
                      <a16:creationId xmlns:a16="http://schemas.microsoft.com/office/drawing/2014/main" id="{E16647DE-35C8-4583-8873-52F986C7FAE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6;p49">
                  <a:extLst>
                    <a:ext uri="{FF2B5EF4-FFF2-40B4-BE49-F238E27FC236}">
                      <a16:creationId xmlns:a16="http://schemas.microsoft.com/office/drawing/2014/main" id="{A40C929F-3BDC-4B3A-B7A6-9928BF6EEB6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7;p49">
                  <a:extLst>
                    <a:ext uri="{FF2B5EF4-FFF2-40B4-BE49-F238E27FC236}">
                      <a16:creationId xmlns:a16="http://schemas.microsoft.com/office/drawing/2014/main" id="{397B9744-045F-4C72-9C89-22A0E7F2E0C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8;p49">
                  <a:extLst>
                    <a:ext uri="{FF2B5EF4-FFF2-40B4-BE49-F238E27FC236}">
                      <a16:creationId xmlns:a16="http://schemas.microsoft.com/office/drawing/2014/main" id="{212CF19F-C0D9-404E-A5A5-7962087CDC0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9;p49">
                  <a:extLst>
                    <a:ext uri="{FF2B5EF4-FFF2-40B4-BE49-F238E27FC236}">
                      <a16:creationId xmlns:a16="http://schemas.microsoft.com/office/drawing/2014/main" id="{A2C92526-D489-496E-B363-C1C369F700C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20;p49">
                  <a:extLst>
                    <a:ext uri="{FF2B5EF4-FFF2-40B4-BE49-F238E27FC236}">
                      <a16:creationId xmlns:a16="http://schemas.microsoft.com/office/drawing/2014/main" id="{0BA79D79-80FE-4B04-8656-B104F14F32DC}"/>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21;p49">
                  <a:extLst>
                    <a:ext uri="{FF2B5EF4-FFF2-40B4-BE49-F238E27FC236}">
                      <a16:creationId xmlns:a16="http://schemas.microsoft.com/office/drawing/2014/main" id="{4EF9B234-9E65-4F17-AD1E-6CFE7103EDF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22;p49">
                  <a:extLst>
                    <a:ext uri="{FF2B5EF4-FFF2-40B4-BE49-F238E27FC236}">
                      <a16:creationId xmlns:a16="http://schemas.microsoft.com/office/drawing/2014/main" id="{E756AFF3-255D-4B5A-A62B-CE6E4D61A2E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3" name="Group 12">
            <a:extLst>
              <a:ext uri="{FF2B5EF4-FFF2-40B4-BE49-F238E27FC236}">
                <a16:creationId xmlns:a16="http://schemas.microsoft.com/office/drawing/2014/main" id="{327CBB11-6853-4941-A058-7585A0A33E69}"/>
              </a:ext>
            </a:extLst>
          </p:cNvPr>
          <p:cNvGrpSpPr/>
          <p:nvPr/>
        </p:nvGrpSpPr>
        <p:grpSpPr>
          <a:xfrm>
            <a:off x="7803184" y="386780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GB" sz="1000" dirty="0">
                  <a:latin typeface="Calibri" panose="020F0502020204030204" pitchFamily="34" charset="0"/>
                </a:rPr>
                <a:t>Click object to hear vocab</a:t>
              </a:r>
            </a:p>
          </p:txBody>
        </p:sp>
      </p:grpSp>
      <p:grpSp>
        <p:nvGrpSpPr>
          <p:cNvPr id="6" name="Group 5">
            <a:extLst>
              <a:ext uri="{FF2B5EF4-FFF2-40B4-BE49-F238E27FC236}">
                <a16:creationId xmlns:a16="http://schemas.microsoft.com/office/drawing/2014/main" id="{0527D867-7F1F-4DDE-D89D-9AE8ED24AA8F}"/>
              </a:ext>
            </a:extLst>
          </p:cNvPr>
          <p:cNvGrpSpPr>
            <a:grpSpLocks noGrp="1" noUngrp="1" noRot="1" noMove="1" noResize="1"/>
          </p:cNvGrpSpPr>
          <p:nvPr/>
        </p:nvGrpSpPr>
        <p:grpSpPr>
          <a:xfrm>
            <a:off x="-14628" y="0"/>
            <a:ext cx="9158628" cy="5143500"/>
            <a:chOff x="-14628" y="0"/>
            <a:chExt cx="9158628" cy="5143500"/>
          </a:xfrm>
        </p:grpSpPr>
        <p:cxnSp>
          <p:nvCxnSpPr>
            <p:cNvPr id="14" name="AutoShape 3">
              <a:extLst>
                <a:ext uri="{FF2B5EF4-FFF2-40B4-BE49-F238E27FC236}">
                  <a16:creationId xmlns:a16="http://schemas.microsoft.com/office/drawing/2014/main" id="{A914158B-CB9D-AA2C-2581-4B95AC7318A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FA25C2FD-C6ED-FD6A-E980-A9DEB4A434B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6" name="Group 15">
              <a:extLst>
                <a:ext uri="{FF2B5EF4-FFF2-40B4-BE49-F238E27FC236}">
                  <a16:creationId xmlns:a16="http://schemas.microsoft.com/office/drawing/2014/main" id="{7505D755-A5D4-2726-E958-75E4730D3D5E}"/>
                </a:ext>
              </a:extLst>
            </p:cNvPr>
            <p:cNvGrpSpPr>
              <a:grpSpLocks noGrp="1" noUngrp="1" noRot="1" noMove="1" noResize="1"/>
            </p:cNvGrpSpPr>
            <p:nvPr/>
          </p:nvGrpSpPr>
          <p:grpSpPr bwMode="auto">
            <a:xfrm>
              <a:off x="3588189" y="2214383"/>
              <a:ext cx="1967622" cy="714734"/>
              <a:chOff x="6549" y="5686"/>
              <a:chExt cx="3510" cy="1275"/>
            </a:xfrm>
          </p:grpSpPr>
          <p:sp>
            <p:nvSpPr>
              <p:cNvPr id="17" name="AutoShape 6">
                <a:extLst>
                  <a:ext uri="{FF2B5EF4-FFF2-40B4-BE49-F238E27FC236}">
                    <a16:creationId xmlns:a16="http://schemas.microsoft.com/office/drawing/2014/main" id="{8563BF78-6BA8-C122-64D8-C5E4EADD2D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Text Box 7">
                <a:extLst>
                  <a:ext uri="{FF2B5EF4-FFF2-40B4-BE49-F238E27FC236}">
                    <a16:creationId xmlns:a16="http://schemas.microsoft.com/office/drawing/2014/main" id="{99B61A41-7C33-60DE-1062-8C5432700BC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234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5"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2" presetClass="entr" presetSubtype="3"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 calcmode="lin" valueType="num">
                                      <p:cBhvr additive="base">
                                        <p:cTn id="26" dur="500" fill="hold"/>
                                        <p:tgtEl>
                                          <p:spTgt spid="119"/>
                                        </p:tgtEl>
                                        <p:attrNameLst>
                                          <p:attrName>ppt_x</p:attrName>
                                        </p:attrNameLst>
                                      </p:cBhvr>
                                      <p:tavLst>
                                        <p:tav tm="0">
                                          <p:val>
                                            <p:strVal val="1+#ppt_w/2"/>
                                          </p:val>
                                        </p:tav>
                                        <p:tav tm="100000">
                                          <p:val>
                                            <p:strVal val="#ppt_x"/>
                                          </p:val>
                                        </p:tav>
                                      </p:tavLst>
                                    </p:anim>
                                    <p:anim calcmode="lin" valueType="num">
                                      <p:cBhvr additive="base">
                                        <p:cTn id="27" dur="500" fill="hold"/>
                                        <p:tgtEl>
                                          <p:spTgt spid="119"/>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9"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2"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0-#ppt_w/2"/>
                                          </p:val>
                                        </p:tav>
                                        <p:tav tm="100000">
                                          <p:val>
                                            <p:strVal val="#ppt_x"/>
                                          </p:val>
                                        </p:tav>
                                      </p:tavLst>
                                    </p:anim>
                                    <p:anim calcmode="lin" valueType="num">
                                      <p:cBhvr additive="base">
                                        <p:cTn id="37" dur="500" fill="hold"/>
                                        <p:tgtEl>
                                          <p:spTgt spid="118"/>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6"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additive="base">
                                        <p:cTn id="41" dur="500" fill="hold"/>
                                        <p:tgtEl>
                                          <p:spTgt spid="114"/>
                                        </p:tgtEl>
                                        <p:attrNameLst>
                                          <p:attrName>ppt_x</p:attrName>
                                        </p:attrNameLst>
                                      </p:cBhvr>
                                      <p:tavLst>
                                        <p:tav tm="0">
                                          <p:val>
                                            <p:strVal val="1+#ppt_w/2"/>
                                          </p:val>
                                        </p:tav>
                                        <p:tav tm="100000">
                                          <p:val>
                                            <p:strVal val="#ppt_x"/>
                                          </p:val>
                                        </p:tav>
                                      </p:tavLst>
                                    </p:anim>
                                    <p:anim calcmode="lin" valueType="num">
                                      <p:cBhvr additive="base">
                                        <p:cTn id="42" dur="500" fill="hold"/>
                                        <p:tgtEl>
                                          <p:spTgt spid="114"/>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additive="base">
                                        <p:cTn id="46" dur="500" fill="hold"/>
                                        <p:tgtEl>
                                          <p:spTgt spid="115"/>
                                        </p:tgtEl>
                                        <p:attrNameLst>
                                          <p:attrName>ppt_x</p:attrName>
                                        </p:attrNameLst>
                                      </p:cBhvr>
                                      <p:tavLst>
                                        <p:tav tm="0">
                                          <p:val>
                                            <p:strVal val="#ppt_x"/>
                                          </p:val>
                                        </p:tav>
                                        <p:tav tm="100000">
                                          <p:val>
                                            <p:strVal val="#ppt_x"/>
                                          </p:val>
                                        </p:tav>
                                      </p:tavLst>
                                    </p:anim>
                                    <p:anim calcmode="lin" valueType="num">
                                      <p:cBhvr additive="base">
                                        <p:cTn id="47" dur="500" fill="hold"/>
                                        <p:tgtEl>
                                          <p:spTgt spid="1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250"/>
                                        <p:tgtEl>
                                          <p:spTgt spid="137"/>
                                        </p:tgtEl>
                                      </p:cBhvr>
                                    </p:animEffect>
                                  </p:childTnLst>
                                </p:cTn>
                              </p:par>
                              <p:par>
                                <p:cTn id="58" presetID="10" presetClass="entr" presetSubtype="0" fill="hold"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250"/>
                                        <p:tgtEl>
                                          <p:spTgt spid="138"/>
                                        </p:tgtEl>
                                      </p:cBhvr>
                                    </p:animEffect>
                                  </p:childTnLst>
                                </p:cTn>
                              </p:par>
                              <p:par>
                                <p:cTn id="61" presetID="10" presetClass="entr" presetSubtype="0" fill="hold" nodeType="with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250"/>
                                        <p:tgtEl>
                                          <p:spTgt spid="116"/>
                                        </p:tgtEl>
                                      </p:cBhvr>
                                    </p:animEffect>
                                  </p:childTnLst>
                                </p:cTn>
                              </p:par>
                              <p:par>
                                <p:cTn id="64" presetID="10" presetClass="entr" presetSubtype="0" fill="hold"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250"/>
                                        <p:tgtEl>
                                          <p:spTgt spid="117"/>
                                        </p:tgtEl>
                                      </p:cBhvr>
                                    </p:animEffect>
                                  </p:childTnLst>
                                </p:cTn>
                              </p:par>
                            </p:childTnLst>
                          </p:cTn>
                        </p:par>
                        <p:par>
                          <p:cTn id="67" fill="hold">
                            <p:stCondLst>
                              <p:cond delay="6000"/>
                            </p:stCondLst>
                            <p:childTnLst>
                              <p:par>
                                <p:cTn id="68" presetID="35" presetClass="path" presetSubtype="0" accel="50000" decel="50000" fill="hold" nodeType="afterEffect">
                                  <p:stCondLst>
                                    <p:cond delay="0"/>
                                  </p:stCondLst>
                                  <p:childTnLst>
                                    <p:animMotion origin="layout" path="M -1.66667E-6 0 L -0.16372 0 " pathEditMode="relative" rAng="0" ptsTypes="AA">
                                      <p:cBhvr>
                                        <p:cTn id="69" dur="1000" fill="hold"/>
                                        <p:tgtEl>
                                          <p:spTgt spid="124"/>
                                        </p:tgtEl>
                                        <p:attrNameLst>
                                          <p:attrName>ppt_x</p:attrName>
                                          <p:attrName>ppt_y</p:attrName>
                                        </p:attrNameLst>
                                      </p:cBhvr>
                                      <p:rCtr x="-8247" y="0"/>
                                    </p:animMotion>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8" fill="hold" display="0">
                  <p:stCondLst>
                    <p:cond delay="indefinite"/>
                  </p:stCondLst>
                  <p:endCondLst>
                    <p:cond evt="onStopAudio" delay="0">
                      <p:tgtEl>
                        <p:sldTgt/>
                      </p:tgtEl>
                    </p:cond>
                  </p:endCondLst>
                </p:cTn>
                <p:tgtEl>
                  <p:spTgt spid="4"/>
                </p:tgtEl>
              </p:cMediaNode>
            </p:audio>
            <p:seq concurrent="1" nextAc="seek">
              <p:cTn id="79" restart="whenNotActive" fill="hold" evtFilter="cancelBubble" nodeType="interactiveSeq">
                <p:stCondLst>
                  <p:cond evt="onClick" delay="0">
                    <p:tgtEl>
                      <p:spTgt spid="5"/>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574" fill="hold"/>
                                        <p:tgtEl>
                                          <p:spTgt spid="4"/>
                                        </p:tgtEl>
                                      </p:cBhvr>
                                    </p:cmd>
                                  </p:childTnLst>
                                </p:cTn>
                              </p:par>
                            </p:childTnLst>
                          </p:cTn>
                        </p:par>
                      </p:childTnLst>
                    </p:cTn>
                  </p:par>
                </p:childTnLst>
              </p:cTn>
              <p:nextCondLst>
                <p:cond evt="onClick" delay="0">
                  <p:tgtEl>
                    <p:spTgt spid="5"/>
                  </p:tgtEl>
                </p:cond>
              </p:nextCondLst>
            </p:seq>
            <p:audio>
              <p:cMediaNode vol="80000" showWhenStopped="0">
                <p:cTn id="84" fill="hold" display="0">
                  <p:stCondLst>
                    <p:cond delay="indefinite"/>
                  </p:stCondLst>
                  <p:endCondLst>
                    <p:cond evt="onStopAudio" delay="0">
                      <p:tgtEl>
                        <p:sldTgt/>
                      </p:tgtEl>
                    </p:cond>
                  </p:endCondLst>
                </p:cTn>
                <p:tgtEl>
                  <p:spTgt spid="7"/>
                </p:tgtEl>
              </p:cMediaNode>
            </p:audio>
            <p:seq concurrent="1" nextAc="seek">
              <p:cTn id="85" restart="whenNotActive" fill="hold" evtFilter="cancelBubble" nodeType="interactiveSeq">
                <p:stCondLst>
                  <p:cond evt="onClick" delay="0">
                    <p:tgtEl>
                      <p:spTgt spid="118"/>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914" fill="hold"/>
                                        <p:tgtEl>
                                          <p:spTgt spid="11"/>
                                        </p:tgtEl>
                                      </p:cBhvr>
                                    </p:cmd>
                                  </p:childTnLst>
                                </p:cTn>
                              </p:par>
                            </p:childTnLst>
                          </p:cTn>
                        </p:par>
                      </p:childTnLst>
                    </p:cTn>
                  </p:par>
                </p:childTnLst>
              </p:cTn>
              <p:nextCondLst>
                <p:cond evt="onClick" delay="0">
                  <p:tgtEl>
                    <p:spTgt spid="118"/>
                  </p:tgtEl>
                </p:cond>
              </p:nextCondLst>
            </p:seq>
            <p:audio>
              <p:cMediaNode vol="80000" showWhenStopped="0">
                <p:cTn id="90" fill="hold" display="0">
                  <p:stCondLst>
                    <p:cond delay="indefinite"/>
                  </p:stCondLst>
                  <p:endCondLst>
                    <p:cond evt="onStopAudio" delay="0">
                      <p:tgtEl>
                        <p:sldTgt/>
                      </p:tgtEl>
                    </p:cond>
                  </p:endCondLst>
                </p:cTn>
                <p:tgtEl>
                  <p:spTgt spid="8"/>
                </p:tgtEl>
              </p:cMediaNode>
            </p:audio>
            <p:seq concurrent="1" nextAc="seek">
              <p:cTn id="91" restart="whenNotActive" fill="hold" evtFilter="cancelBubble" nodeType="interactiveSeq">
                <p:stCondLst>
                  <p:cond evt="onClick" delay="0">
                    <p:tgtEl>
                      <p:spTgt spid="119"/>
                    </p:tgtEl>
                  </p:cond>
                </p:stCondLst>
                <p:endSync evt="end" delay="0">
                  <p:rtn val="all"/>
                </p:endSync>
                <p:childTnLst>
                  <p:par>
                    <p:cTn id="92" fill="hold">
                      <p:stCondLst>
                        <p:cond delay="0"/>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835" fill="hold"/>
                                        <p:tgtEl>
                                          <p:spTgt spid="8"/>
                                        </p:tgtEl>
                                      </p:cBhvr>
                                    </p:cmd>
                                  </p:childTnLst>
                                </p:cTn>
                              </p:par>
                            </p:childTnLst>
                          </p:cTn>
                        </p:par>
                      </p:childTnLst>
                    </p:cTn>
                  </p:par>
                </p:childTnLst>
              </p:cTn>
              <p:nextCondLst>
                <p:cond evt="onClick" delay="0">
                  <p:tgtEl>
                    <p:spTgt spid="119"/>
                  </p:tgtEl>
                </p:cond>
              </p:nextCondLst>
            </p:seq>
            <p:audio>
              <p:cMediaNode vol="80000" showWhenStopped="0">
                <p:cTn id="96" fill="hold" display="0">
                  <p:stCondLst>
                    <p:cond delay="indefinite"/>
                  </p:stCondLst>
                  <p:endCondLst>
                    <p:cond evt="onStopAudio" delay="0">
                      <p:tgtEl>
                        <p:sldTgt/>
                      </p:tgtEl>
                    </p:cond>
                  </p:endCondLst>
                </p:cTn>
                <p:tgtEl>
                  <p:spTgt spid="9"/>
                </p:tgtEl>
              </p:cMediaNode>
            </p:audio>
            <p:seq concurrent="1" nextAc="seek">
              <p:cTn id="97" restart="whenNotActive" fill="hold" evtFilter="cancelBubble" nodeType="interactiveSeq">
                <p:stCondLst>
                  <p:cond evt="onClick" delay="0">
                    <p:tgtEl>
                      <p:spTgt spid="115"/>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05" fill="hold"/>
                                        <p:tgtEl>
                                          <p:spTgt spid="9"/>
                                        </p:tgtEl>
                                      </p:cBhvr>
                                    </p:cmd>
                                  </p:childTnLst>
                                </p:cTn>
                              </p:par>
                            </p:childTnLst>
                          </p:cTn>
                        </p:par>
                      </p:childTnLst>
                    </p:cTn>
                  </p:par>
                </p:childTnLst>
              </p:cTn>
              <p:nextCondLst>
                <p:cond evt="onClick" delay="0">
                  <p:tgtEl>
                    <p:spTgt spid="115"/>
                  </p:tgtEl>
                </p:cond>
              </p:nextCondLst>
            </p:seq>
            <p:audio>
              <p:cMediaNode vol="80000" showWhenStopped="0">
                <p:cTn id="102" fill="hold" display="0">
                  <p:stCondLst>
                    <p:cond delay="indefinite"/>
                  </p:stCondLst>
                  <p:endCondLst>
                    <p:cond evt="onStopAudio" delay="0">
                      <p:tgtEl>
                        <p:sldTgt/>
                      </p:tgtEl>
                    </p:cond>
                  </p:endCondLst>
                </p:cTn>
                <p:tgtEl>
                  <p:spTgt spid="11"/>
                </p:tgtEl>
              </p:cMediaNode>
            </p:audio>
            <p:seq concurrent="1" nextAc="seek">
              <p:cTn id="103" restart="whenNotActive" fill="hold" evtFilter="cancelBubble" nodeType="interactiveSeq">
                <p:stCondLst>
                  <p:cond evt="onClick" delay="0">
                    <p:tgtEl>
                      <p:spTgt spid="114"/>
                    </p:tgtEl>
                  </p:cond>
                </p:stCondLst>
                <p:endSync evt="end" delay="0">
                  <p:rtn val="all"/>
                </p:endSync>
                <p:childTnLst>
                  <p:par>
                    <p:cTn id="104" fill="hold">
                      <p:stCondLst>
                        <p:cond delay="0"/>
                      </p:stCondLst>
                      <p:childTnLst>
                        <p:par>
                          <p:cTn id="105" fill="hold">
                            <p:stCondLst>
                              <p:cond delay="0"/>
                            </p:stCondLst>
                            <p:childTnLst>
                              <p:par>
                                <p:cTn id="106" presetID="1" presetClass="mediacall" presetSubtype="0" fill="hold" nodeType="clickEffect">
                                  <p:stCondLst>
                                    <p:cond delay="0"/>
                                  </p:stCondLst>
                                  <p:childTnLst>
                                    <p:cmd type="call" cmd="playFrom(0.0)">
                                      <p:cBhvr>
                                        <p:cTn id="107" dur="757" fill="hold"/>
                                        <p:tgtEl>
                                          <p:spTgt spid="7"/>
                                        </p:tgtEl>
                                      </p:cBhvr>
                                    </p:cmd>
                                  </p:childTnLst>
                                </p:cTn>
                              </p:par>
                            </p:childTnLst>
                          </p:cTn>
                        </p:par>
                      </p:childTnLst>
                    </p:cTn>
                  </p:par>
                </p:childTnLst>
              </p:cTn>
              <p:nextCondLst>
                <p:cond evt="onClick" delay="0">
                  <p:tgtEl>
                    <p:spTgt spid="114"/>
                  </p:tgtEl>
                </p:cond>
              </p:nextCondLst>
            </p:seq>
          </p:childTnLst>
        </p:cTn>
      </p:par>
    </p:tnLst>
    <p:bldLst>
      <p:bldP spid="71" grpId="0" animBg="1"/>
      <p:bldP spid="68" grpId="0"/>
      <p:bldP spid="5" grpId="0" animBg="1"/>
      <p:bldP spid="118" grpId="0" animBg="1"/>
      <p:bldP spid="119" grpId="0" animBg="1"/>
      <p:bldP spid="123" grpId="0"/>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149049" y="4084584"/>
              <a:ext cx="1224368" cy="307777"/>
            </a:xfrm>
            <a:prstGeom prst="rect">
              <a:avLst/>
            </a:prstGeom>
            <a:noFill/>
          </p:spPr>
          <p:txBody>
            <a:bodyPr wrap="none" rtlCol="0">
              <a:spAutoFit/>
            </a:bodyPr>
            <a:lstStyle/>
            <a:p>
              <a:pPr algn="ctr"/>
              <a:r>
                <a:rPr lang="en-GB" dirty="0">
                  <a:latin typeface="Calibri" panose="020F0502020204030204" pitchFamily="34" charset="0"/>
                </a:rPr>
                <a:t>Play colour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7</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pic>
        <p:nvPicPr>
          <p:cNvPr id="5" name="Picture 4">
            <a:extLst>
              <a:ext uri="{FF2B5EF4-FFF2-40B4-BE49-F238E27FC236}">
                <a16:creationId xmlns:a16="http://schemas.microsoft.com/office/drawing/2014/main" id="{65101B9A-72C6-4921-86CA-6623C0D2D661}"/>
              </a:ext>
            </a:extLst>
          </p:cNvPr>
          <p:cNvPicPr>
            <a:picLocks noChangeAspect="1"/>
          </p:cNvPicPr>
          <p:nvPr/>
        </p:nvPicPr>
        <p:blipFill>
          <a:blip r:embed="rId2"/>
          <a:stretch>
            <a:fillRect/>
          </a:stretch>
        </p:blipFill>
        <p:spPr>
          <a:xfrm>
            <a:off x="1269877" y="752772"/>
            <a:ext cx="4938480" cy="3637955"/>
          </a:xfrm>
          <a:prstGeom prst="rect">
            <a:avLst/>
          </a:prstGeom>
        </p:spPr>
      </p:pic>
      <p:grpSp>
        <p:nvGrpSpPr>
          <p:cNvPr id="77" name="Group 76">
            <a:extLst>
              <a:ext uri="{FF2B5EF4-FFF2-40B4-BE49-F238E27FC236}">
                <a16:creationId xmlns:a16="http://schemas.microsoft.com/office/drawing/2014/main" id="{D5D19C61-C7CE-41C5-9F2B-24EA7B94D32B}"/>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FA0CB273-8369-4B26-ABF6-7C2E260CCEB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9" name="side panel light rectangle">
              <a:extLst>
                <a:ext uri="{FF2B5EF4-FFF2-40B4-BE49-F238E27FC236}">
                  <a16:creationId xmlns:a16="http://schemas.microsoft.com/office/drawing/2014/main" id="{22FCD871-0474-4676-AE3B-65487DF11484}"/>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0" name="side panel textbox">
              <a:extLst>
                <a:ext uri="{FF2B5EF4-FFF2-40B4-BE49-F238E27FC236}">
                  <a16:creationId xmlns:a16="http://schemas.microsoft.com/office/drawing/2014/main" id="{35FF2C7C-C7C6-4AA8-9B64-9F6B5860EC8F}"/>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Play “</a:t>
              </a:r>
              <a:r>
                <a:rPr lang="en-GB" sz="1000" b="1" dirty="0" err="1">
                  <a:solidFill>
                    <a:sysClr val="windowText" lastClr="000000"/>
                  </a:solidFill>
                  <a:latin typeface="Calibri" panose="020F0502020204030204" pitchFamily="34" charset="0"/>
                </a:rPr>
                <a:t>Color</a:t>
              </a:r>
              <a:r>
                <a:rPr lang="en-GB" sz="1000" b="1" dirty="0">
                  <a:solidFill>
                    <a:sysClr val="windowText" lastClr="000000"/>
                  </a:solidFill>
                  <a:latin typeface="Calibri" panose="020F0502020204030204" pitchFamily="34" charset="0"/>
                </a:rPr>
                <a:t> pass”</a:t>
              </a:r>
            </a:p>
            <a:p>
              <a:pPr lvl="0">
                <a:buClrTx/>
                <a:defRPr/>
              </a:pPr>
              <a:r>
                <a:rPr lang="en-GB" sz="1000" dirty="0">
                  <a:solidFill>
                    <a:sysClr val="windowText" lastClr="000000"/>
                  </a:solidFill>
                  <a:latin typeface="Calibri" panose="020F0502020204030204" pitchFamily="34" charset="0"/>
                </a:rPr>
                <a:t>Take each </a:t>
              </a:r>
              <a:r>
                <a:rPr lang="en-GB" sz="1000" dirty="0" err="1">
                  <a:solidFill>
                    <a:sysClr val="windowText" lastClr="000000"/>
                  </a:solidFill>
                  <a:latin typeface="Calibri" panose="020F0502020204030204" pitchFamily="34" charset="0"/>
                </a:rPr>
                <a:t>color</a:t>
              </a:r>
              <a:r>
                <a:rPr lang="en-GB" sz="1000" dirty="0">
                  <a:solidFill>
                    <a:sysClr val="windowText" lastClr="000000"/>
                  </a:solidFill>
                  <a:latin typeface="Calibri" panose="020F0502020204030204" pitchFamily="34" charset="0"/>
                </a:rPr>
                <a:t> card and pass it to your nearest student. Say "red" as you pass red, etc. The students pass the </a:t>
              </a:r>
              <a:r>
                <a:rPr lang="en-GB" sz="1000" dirty="0" err="1">
                  <a:solidFill>
                    <a:sysClr val="windowText" lastClr="000000"/>
                  </a:solidFill>
                  <a:latin typeface="Calibri" panose="020F0502020204030204" pitchFamily="34" charset="0"/>
                </a:rPr>
                <a:t>colors</a:t>
              </a:r>
              <a:r>
                <a:rPr lang="en-GB" sz="1000" dirty="0">
                  <a:solidFill>
                    <a:sysClr val="windowText" lastClr="000000"/>
                  </a:solidFill>
                  <a:latin typeface="Calibri" panose="020F0502020204030204" pitchFamily="34" charset="0"/>
                </a:rPr>
                <a:t> round the circle.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dirty="0">
                  <a:solidFill>
                    <a:sysClr val="windowText" lastClr="000000"/>
                  </a:solidFill>
                  <a:latin typeface="Calibri" panose="020F0502020204030204" pitchFamily="34" charset="0"/>
                </a:rPr>
                <a:t>Play “</a:t>
              </a:r>
              <a:r>
                <a:rPr lang="en-GB" sz="1000" b="1" dirty="0" err="1">
                  <a:solidFill>
                    <a:sysClr val="windowText" lastClr="000000"/>
                  </a:solidFill>
                  <a:latin typeface="Calibri" panose="020F0502020204030204" pitchFamily="34" charset="0"/>
                </a:rPr>
                <a:t>Color</a:t>
              </a:r>
              <a:r>
                <a:rPr lang="en-GB" sz="1000" b="1" dirty="0">
                  <a:solidFill>
                    <a:sysClr val="windowText" lastClr="000000"/>
                  </a:solidFill>
                  <a:latin typeface="Calibri" panose="020F0502020204030204" pitchFamily="34" charset="0"/>
                </a:rPr>
                <a:t> touch”</a:t>
              </a:r>
            </a:p>
            <a:p>
              <a:pPr lvl="0">
                <a:buClrTx/>
                <a:defRPr/>
              </a:pPr>
              <a:r>
                <a:rPr lang="en-GB" sz="1000" dirty="0">
                  <a:solidFill>
                    <a:sysClr val="windowText" lastClr="000000"/>
                  </a:solidFill>
                  <a:latin typeface="Calibri" panose="020F0502020204030204" pitchFamily="34" charset="0"/>
                </a:rPr>
                <a:t>Next, lay the 5 </a:t>
              </a:r>
              <a:r>
                <a:rPr lang="en-GB" sz="1000" dirty="0" err="1">
                  <a:solidFill>
                    <a:sysClr val="windowText" lastClr="000000"/>
                  </a:solidFill>
                  <a:latin typeface="Calibri" panose="020F0502020204030204" pitchFamily="34" charset="0"/>
                </a:rPr>
                <a:t>colors</a:t>
              </a:r>
              <a:r>
                <a:rPr lang="en-GB" sz="1000" dirty="0">
                  <a:solidFill>
                    <a:sysClr val="windowText" lastClr="000000"/>
                  </a:solidFill>
                  <a:latin typeface="Calibri" panose="020F0502020204030204" pitchFamily="34" charset="0"/>
                </a:rPr>
                <a:t> in the middle of the circle. Say "Hands up". Students raise their hands. Then say "Touch.....red!" and the students should all try and touch the red </a:t>
              </a:r>
              <a:r>
                <a:rPr lang="en-GB" sz="1000" dirty="0" err="1">
                  <a:solidFill>
                    <a:sysClr val="windowText" lastClr="000000"/>
                  </a:solidFill>
                  <a:latin typeface="Calibri" panose="020F0502020204030204" pitchFamily="34" charset="0"/>
                </a:rPr>
                <a:t>colored</a:t>
              </a:r>
              <a:r>
                <a:rPr lang="en-GB" sz="1000" dirty="0">
                  <a:solidFill>
                    <a:sysClr val="windowText" lastClr="000000"/>
                  </a:solidFill>
                  <a:latin typeface="Calibri" panose="020F0502020204030204" pitchFamily="34" charset="0"/>
                </a:rPr>
                <a:t> paper. Do for all of the </a:t>
              </a:r>
              <a:r>
                <a:rPr lang="en-GB" sz="1000" dirty="0" err="1">
                  <a:solidFill>
                    <a:sysClr val="windowText" lastClr="000000"/>
                  </a:solidFill>
                  <a:latin typeface="Calibri" panose="020F0502020204030204" pitchFamily="34" charset="0"/>
                </a:rPr>
                <a:t>colors</a:t>
              </a:r>
              <a:r>
                <a:rPr lang="en-GB" sz="1000" dirty="0">
                  <a:solidFill>
                    <a:sysClr val="windowText" lastClr="000000"/>
                  </a:solidFill>
                  <a:latin typeface="Calibri" panose="020F0502020204030204" pitchFamily="34" charset="0"/>
                </a:rPr>
                <a: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dirty="0">
                  <a:solidFill>
                    <a:sysClr val="windowText" lastClr="000000"/>
                  </a:solidFill>
                  <a:latin typeface="Calibri" panose="020F0502020204030204" pitchFamily="34" charset="0"/>
                </a:rPr>
                <a:t>Play “</a:t>
              </a:r>
              <a:r>
                <a:rPr lang="en-GB" sz="1000" b="1" dirty="0" err="1">
                  <a:solidFill>
                    <a:sysClr val="windowText" lastClr="000000"/>
                  </a:solidFill>
                  <a:latin typeface="Calibri" panose="020F0502020204030204" pitchFamily="34" charset="0"/>
                </a:rPr>
                <a:t>Color</a:t>
              </a:r>
              <a:r>
                <a:rPr lang="en-GB" sz="1000" b="1" dirty="0">
                  <a:solidFill>
                    <a:sysClr val="windowText" lastClr="000000"/>
                  </a:solidFill>
                  <a:latin typeface="Calibri" panose="020F0502020204030204" pitchFamily="34" charset="0"/>
                </a:rPr>
                <a:t> hold up”</a:t>
              </a:r>
            </a:p>
            <a:p>
              <a:pPr lvl="0">
                <a:buClrTx/>
                <a:defRPr/>
              </a:pPr>
              <a:r>
                <a:rPr lang="en-GB" sz="1000" dirty="0">
                  <a:solidFill>
                    <a:sysClr val="windowText" lastClr="000000"/>
                  </a:solidFill>
                  <a:latin typeface="Calibri" panose="020F0502020204030204" pitchFamily="34" charset="0"/>
                </a:rPr>
                <a:t>Finally, give each student one of the </a:t>
              </a:r>
              <a:r>
                <a:rPr lang="en-GB" sz="1000" dirty="0" err="1">
                  <a:solidFill>
                    <a:sysClr val="windowText" lastClr="000000"/>
                  </a:solidFill>
                  <a:latin typeface="Calibri" panose="020F0502020204030204" pitchFamily="34" charset="0"/>
                </a:rPr>
                <a:t>colored</a:t>
              </a:r>
              <a:r>
                <a:rPr lang="en-GB" sz="1000" dirty="0">
                  <a:solidFill>
                    <a:sysClr val="windowText" lastClr="000000"/>
                  </a:solidFill>
                  <a:latin typeface="Calibri" panose="020F0502020204030204" pitchFamily="34" charset="0"/>
                </a:rPr>
                <a:t> papers. Say "Hold up....blue!" - the students holding the blue papers raise them into the air.</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1" name="teacher icon group">
              <a:extLst>
                <a:ext uri="{FF2B5EF4-FFF2-40B4-BE49-F238E27FC236}">
                  <a16:creationId xmlns:a16="http://schemas.microsoft.com/office/drawing/2014/main" id="{BF20C916-C118-4723-BBB5-8D282B8FD804}"/>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D6A54CA1-D810-4B21-8959-AE6DFCCCE5F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3" name="teacher icon">
                <a:extLst>
                  <a:ext uri="{FF2B5EF4-FFF2-40B4-BE49-F238E27FC236}">
                    <a16:creationId xmlns:a16="http://schemas.microsoft.com/office/drawing/2014/main" id="{88C12ED1-57BE-420B-AB3A-1EB976ED761E}"/>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D0C24A52-09BF-40CE-BBCE-EDD1C191D2C6}"/>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396;p49">
                  <a:extLst>
                    <a:ext uri="{FF2B5EF4-FFF2-40B4-BE49-F238E27FC236}">
                      <a16:creationId xmlns:a16="http://schemas.microsoft.com/office/drawing/2014/main" id="{A2C778AA-C7CA-414A-ABCE-24E8786FA50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397;p49">
                  <a:extLst>
                    <a:ext uri="{FF2B5EF4-FFF2-40B4-BE49-F238E27FC236}">
                      <a16:creationId xmlns:a16="http://schemas.microsoft.com/office/drawing/2014/main" id="{6F66FE3B-DF66-49A3-B245-2F6112F37DF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398;p49">
                  <a:extLst>
                    <a:ext uri="{FF2B5EF4-FFF2-40B4-BE49-F238E27FC236}">
                      <a16:creationId xmlns:a16="http://schemas.microsoft.com/office/drawing/2014/main" id="{D7580ECF-152D-45A9-9F38-D5FE3876659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399;p49">
                  <a:extLst>
                    <a:ext uri="{FF2B5EF4-FFF2-40B4-BE49-F238E27FC236}">
                      <a16:creationId xmlns:a16="http://schemas.microsoft.com/office/drawing/2014/main" id="{7419D6BF-8624-48FF-9BF9-9CC08C81FF2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00;p49">
                  <a:extLst>
                    <a:ext uri="{FF2B5EF4-FFF2-40B4-BE49-F238E27FC236}">
                      <a16:creationId xmlns:a16="http://schemas.microsoft.com/office/drawing/2014/main" id="{3792D1F9-C6B9-4D8B-84BC-1D3A2499B23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01;p49">
                  <a:extLst>
                    <a:ext uri="{FF2B5EF4-FFF2-40B4-BE49-F238E27FC236}">
                      <a16:creationId xmlns:a16="http://schemas.microsoft.com/office/drawing/2014/main" id="{18EF008A-5388-4A93-973B-7C63D65E962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02;p49">
                  <a:extLst>
                    <a:ext uri="{FF2B5EF4-FFF2-40B4-BE49-F238E27FC236}">
                      <a16:creationId xmlns:a16="http://schemas.microsoft.com/office/drawing/2014/main" id="{BAB6A642-C22B-4B06-BBE7-C3E9E77771E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03;p49">
                  <a:extLst>
                    <a:ext uri="{FF2B5EF4-FFF2-40B4-BE49-F238E27FC236}">
                      <a16:creationId xmlns:a16="http://schemas.microsoft.com/office/drawing/2014/main" id="{022E3460-2958-42F1-9F5A-0C34A272AA0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04;p49">
                  <a:extLst>
                    <a:ext uri="{FF2B5EF4-FFF2-40B4-BE49-F238E27FC236}">
                      <a16:creationId xmlns:a16="http://schemas.microsoft.com/office/drawing/2014/main" id="{13B650D7-CB2B-4670-8E1C-6452ED42404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5;p49">
                  <a:extLst>
                    <a:ext uri="{FF2B5EF4-FFF2-40B4-BE49-F238E27FC236}">
                      <a16:creationId xmlns:a16="http://schemas.microsoft.com/office/drawing/2014/main" id="{D792707B-ACE0-4128-B5CC-0690810A49F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6;p49">
                  <a:extLst>
                    <a:ext uri="{FF2B5EF4-FFF2-40B4-BE49-F238E27FC236}">
                      <a16:creationId xmlns:a16="http://schemas.microsoft.com/office/drawing/2014/main" id="{65589A55-399D-4902-BDBC-A1B4C701F02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7;p49">
                  <a:extLst>
                    <a:ext uri="{FF2B5EF4-FFF2-40B4-BE49-F238E27FC236}">
                      <a16:creationId xmlns:a16="http://schemas.microsoft.com/office/drawing/2014/main" id="{8349F150-B40D-4C35-8CCA-85663FD3B9A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8;p49">
                  <a:extLst>
                    <a:ext uri="{FF2B5EF4-FFF2-40B4-BE49-F238E27FC236}">
                      <a16:creationId xmlns:a16="http://schemas.microsoft.com/office/drawing/2014/main" id="{0061EE2C-A7A8-4964-9EB3-C67E8753404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9;p49">
                  <a:extLst>
                    <a:ext uri="{FF2B5EF4-FFF2-40B4-BE49-F238E27FC236}">
                      <a16:creationId xmlns:a16="http://schemas.microsoft.com/office/drawing/2014/main" id="{C1A4DFA1-D852-4220-8298-BD6BDB65FE6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10;p49">
                  <a:extLst>
                    <a:ext uri="{FF2B5EF4-FFF2-40B4-BE49-F238E27FC236}">
                      <a16:creationId xmlns:a16="http://schemas.microsoft.com/office/drawing/2014/main" id="{DB291ABA-B746-4C70-A234-1318D410909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11;p49">
                  <a:extLst>
                    <a:ext uri="{FF2B5EF4-FFF2-40B4-BE49-F238E27FC236}">
                      <a16:creationId xmlns:a16="http://schemas.microsoft.com/office/drawing/2014/main" id="{C5FE079D-A85C-45A4-B308-4AF73AE645A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12;p49">
                  <a:extLst>
                    <a:ext uri="{FF2B5EF4-FFF2-40B4-BE49-F238E27FC236}">
                      <a16:creationId xmlns:a16="http://schemas.microsoft.com/office/drawing/2014/main" id="{847297B9-74C3-4785-8B5A-491437BCC83E}"/>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13;p49">
                  <a:extLst>
                    <a:ext uri="{FF2B5EF4-FFF2-40B4-BE49-F238E27FC236}">
                      <a16:creationId xmlns:a16="http://schemas.microsoft.com/office/drawing/2014/main" id="{15FE86E4-6FEA-4DFF-BDFD-AC42C1894DC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14;p49">
                  <a:extLst>
                    <a:ext uri="{FF2B5EF4-FFF2-40B4-BE49-F238E27FC236}">
                      <a16:creationId xmlns:a16="http://schemas.microsoft.com/office/drawing/2014/main" id="{5CE3D2D0-8D28-4E9F-9F2F-3BC36CA635D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5;p49">
                  <a:extLst>
                    <a:ext uri="{FF2B5EF4-FFF2-40B4-BE49-F238E27FC236}">
                      <a16:creationId xmlns:a16="http://schemas.microsoft.com/office/drawing/2014/main" id="{64E7D911-E802-4E9B-893D-C9CC5BF2CB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6;p49">
                  <a:extLst>
                    <a:ext uri="{FF2B5EF4-FFF2-40B4-BE49-F238E27FC236}">
                      <a16:creationId xmlns:a16="http://schemas.microsoft.com/office/drawing/2014/main" id="{05DB0EE6-04B7-47D2-AA07-CDC93D2B6A4C}"/>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7;p49">
                  <a:extLst>
                    <a:ext uri="{FF2B5EF4-FFF2-40B4-BE49-F238E27FC236}">
                      <a16:creationId xmlns:a16="http://schemas.microsoft.com/office/drawing/2014/main" id="{22C8984E-E19E-451B-B06B-6EA0310A77CB}"/>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18;p49">
                  <a:extLst>
                    <a:ext uri="{FF2B5EF4-FFF2-40B4-BE49-F238E27FC236}">
                      <a16:creationId xmlns:a16="http://schemas.microsoft.com/office/drawing/2014/main" id="{8055E7B2-A410-433C-B638-C7E922E8F51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9;p49">
                  <a:extLst>
                    <a:ext uri="{FF2B5EF4-FFF2-40B4-BE49-F238E27FC236}">
                      <a16:creationId xmlns:a16="http://schemas.microsoft.com/office/drawing/2014/main" id="{04B6C634-4076-41B6-87E6-9122AD573F5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20;p49">
                  <a:extLst>
                    <a:ext uri="{FF2B5EF4-FFF2-40B4-BE49-F238E27FC236}">
                      <a16:creationId xmlns:a16="http://schemas.microsoft.com/office/drawing/2014/main" id="{2991854E-6D6A-495D-BD13-519DCF23CA9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21;p49">
                  <a:extLst>
                    <a:ext uri="{FF2B5EF4-FFF2-40B4-BE49-F238E27FC236}">
                      <a16:creationId xmlns:a16="http://schemas.microsoft.com/office/drawing/2014/main" id="{737167B6-DE57-4680-B8D4-5CB927DAD22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22;p49">
                  <a:extLst>
                    <a:ext uri="{FF2B5EF4-FFF2-40B4-BE49-F238E27FC236}">
                      <a16:creationId xmlns:a16="http://schemas.microsoft.com/office/drawing/2014/main" id="{07901B7C-82F9-4AFE-BCD7-E6FF62485FE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4" name="Group 3">
            <a:extLst>
              <a:ext uri="{FF2B5EF4-FFF2-40B4-BE49-F238E27FC236}">
                <a16:creationId xmlns:a16="http://schemas.microsoft.com/office/drawing/2014/main" id="{F7D04CF2-FE92-3F77-B59B-187119FC8E7E}"/>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86552569-EFC8-0AFF-1D50-0EFF9600383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B5293D5-F419-64B9-1B7D-A5DFBDD5D20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56C59C63-7A44-6F7A-3EF0-72142BD49E8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484C69CB-B040-E83F-3127-2DC856C34FA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DE5E8AC-0A5D-C75D-C55D-B606EA18062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90942" y="4084584"/>
              <a:ext cx="11192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about me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8</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10" name="Picture 9">
            <a:extLst>
              <a:ext uri="{FF2B5EF4-FFF2-40B4-BE49-F238E27FC236}">
                <a16:creationId xmlns:a16="http://schemas.microsoft.com/office/drawing/2014/main" id="{6D0DA258-D4D3-407C-9EFA-8C3C2629DA03}"/>
              </a:ext>
            </a:extLst>
          </p:cNvPr>
          <p:cNvPicPr>
            <a:picLocks noChangeAspect="1"/>
          </p:cNvPicPr>
          <p:nvPr/>
        </p:nvPicPr>
        <p:blipFill>
          <a:blip r:embed="rId2"/>
          <a:stretch>
            <a:fillRect/>
          </a:stretch>
        </p:blipFill>
        <p:spPr>
          <a:xfrm>
            <a:off x="1542933" y="1137896"/>
            <a:ext cx="4642111" cy="3077736"/>
          </a:xfrm>
          <a:prstGeom prst="rect">
            <a:avLst/>
          </a:prstGeom>
        </p:spPr>
      </p:pic>
      <p:grpSp>
        <p:nvGrpSpPr>
          <p:cNvPr id="78" name="Group 77">
            <a:extLst>
              <a:ext uri="{FF2B5EF4-FFF2-40B4-BE49-F238E27FC236}">
                <a16:creationId xmlns:a16="http://schemas.microsoft.com/office/drawing/2014/main" id="{711901FB-DBDA-422C-88D3-33C52F01CE42}"/>
              </a:ext>
            </a:extLst>
          </p:cNvPr>
          <p:cNvGrpSpPr/>
          <p:nvPr/>
        </p:nvGrpSpPr>
        <p:grpSpPr>
          <a:xfrm>
            <a:off x="8776789" y="0"/>
            <a:ext cx="1879253" cy="5178090"/>
            <a:chOff x="8777197" y="0"/>
            <a:chExt cx="1879253" cy="5178090"/>
          </a:xfrm>
        </p:grpSpPr>
        <p:sp>
          <p:nvSpPr>
            <p:cNvPr id="79" name="side panel dark rectangle">
              <a:extLst>
                <a:ext uri="{FF2B5EF4-FFF2-40B4-BE49-F238E27FC236}">
                  <a16:creationId xmlns:a16="http://schemas.microsoft.com/office/drawing/2014/main" id="{4D492AAF-2C2C-463B-8A9E-6A8E749909DD}"/>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0" name="side panel light rectangle">
              <a:extLst>
                <a:ext uri="{FF2B5EF4-FFF2-40B4-BE49-F238E27FC236}">
                  <a16:creationId xmlns:a16="http://schemas.microsoft.com/office/drawing/2014/main" id="{0E443C42-259E-48DC-B844-89A61C7F79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1" name="side panel textbox">
              <a:extLst>
                <a:ext uri="{FF2B5EF4-FFF2-40B4-BE49-F238E27FC236}">
                  <a16:creationId xmlns:a16="http://schemas.microsoft.com/office/drawing/2014/main" id="{21BC3B42-F8FD-4F95-8E2E-247CFF858681}"/>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the “All about me” worksheet</a:t>
              </a:r>
            </a:p>
            <a:p>
              <a:pPr lvl="0">
                <a:buClrTx/>
                <a:defRPr/>
              </a:pPr>
              <a:r>
                <a:rPr lang="en-GB" sz="1000" dirty="0">
                  <a:solidFill>
                    <a:sysClr val="windowText" lastClr="000000"/>
                  </a:solidFill>
                  <a:latin typeface="Calibri" panose="020F0502020204030204" pitchFamily="34" charset="0"/>
                </a:rPr>
                <a:t>Let’s find out a little about everybody.  Hold up the worksheet and show drawing your face and writing your name – and make it lots of fun!  Then complete the favourites sections, making it clear that these are your favourite things.  Your students can also try to guess what your favourite things are.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give out the worksheets and have everyone complete them. Circulate, check and ask questions (What colour is this?, What fruit is that?).</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hold up each student’s work in turn and show to the class. Ask a question (e.g. What is your favourite animal?) and give lots of praise.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Tell your students to put their worksheets into their bags.</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2" name="teacher icon group">
              <a:extLst>
                <a:ext uri="{FF2B5EF4-FFF2-40B4-BE49-F238E27FC236}">
                  <a16:creationId xmlns:a16="http://schemas.microsoft.com/office/drawing/2014/main" id="{64FB0E61-21A0-4B4E-A3AE-77B0F226BF34}"/>
                </a:ext>
              </a:extLst>
            </p:cNvPr>
            <p:cNvGrpSpPr/>
            <p:nvPr/>
          </p:nvGrpSpPr>
          <p:grpSpPr>
            <a:xfrm>
              <a:off x="8810640" y="151620"/>
              <a:ext cx="296181" cy="296181"/>
              <a:chOff x="8810640" y="62245"/>
              <a:chExt cx="296181" cy="296181"/>
            </a:xfrm>
          </p:grpSpPr>
          <p:sp>
            <p:nvSpPr>
              <p:cNvPr id="83" name="icon circle">
                <a:extLst>
                  <a:ext uri="{FF2B5EF4-FFF2-40B4-BE49-F238E27FC236}">
                    <a16:creationId xmlns:a16="http://schemas.microsoft.com/office/drawing/2014/main" id="{7D2AE349-CDF5-410E-84AB-FCB826CEBB91}"/>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4" name="teacher icon">
                <a:extLst>
                  <a:ext uri="{FF2B5EF4-FFF2-40B4-BE49-F238E27FC236}">
                    <a16:creationId xmlns:a16="http://schemas.microsoft.com/office/drawing/2014/main" id="{0E7B24F5-6A67-455C-8959-AE17C8E8751E}"/>
                  </a:ext>
                </a:extLst>
              </p:cNvPr>
              <p:cNvGrpSpPr/>
              <p:nvPr/>
            </p:nvGrpSpPr>
            <p:grpSpPr>
              <a:xfrm>
                <a:off x="8864754" y="93114"/>
                <a:ext cx="193866" cy="206740"/>
                <a:chOff x="2542389" y="2767092"/>
                <a:chExt cx="480536" cy="512445"/>
              </a:xfrm>
            </p:grpSpPr>
            <p:sp>
              <p:nvSpPr>
                <p:cNvPr id="85" name="Google Shape;1395;p49">
                  <a:extLst>
                    <a:ext uri="{FF2B5EF4-FFF2-40B4-BE49-F238E27FC236}">
                      <a16:creationId xmlns:a16="http://schemas.microsoft.com/office/drawing/2014/main" id="{39C36B31-FB8D-43E4-B012-79C308B3F9A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396;p49">
                  <a:extLst>
                    <a:ext uri="{FF2B5EF4-FFF2-40B4-BE49-F238E27FC236}">
                      <a16:creationId xmlns:a16="http://schemas.microsoft.com/office/drawing/2014/main" id="{2B9ACCFC-0662-443D-A3C7-01A6BDEE69C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397;p49">
                  <a:extLst>
                    <a:ext uri="{FF2B5EF4-FFF2-40B4-BE49-F238E27FC236}">
                      <a16:creationId xmlns:a16="http://schemas.microsoft.com/office/drawing/2014/main" id="{2E497ACE-CC62-4B48-B367-E7C98E5BEF68}"/>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398;p49">
                  <a:extLst>
                    <a:ext uri="{FF2B5EF4-FFF2-40B4-BE49-F238E27FC236}">
                      <a16:creationId xmlns:a16="http://schemas.microsoft.com/office/drawing/2014/main" id="{5A4A9C03-D6D3-4B3D-9C20-68D81FD4C1F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399;p49">
                  <a:extLst>
                    <a:ext uri="{FF2B5EF4-FFF2-40B4-BE49-F238E27FC236}">
                      <a16:creationId xmlns:a16="http://schemas.microsoft.com/office/drawing/2014/main" id="{A3AB1429-8F93-4DD5-9770-6F84037F82D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00;p49">
                  <a:extLst>
                    <a:ext uri="{FF2B5EF4-FFF2-40B4-BE49-F238E27FC236}">
                      <a16:creationId xmlns:a16="http://schemas.microsoft.com/office/drawing/2014/main" id="{295DEF6A-85FD-4F9E-8011-B9151A432C1E}"/>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01;p49">
                  <a:extLst>
                    <a:ext uri="{FF2B5EF4-FFF2-40B4-BE49-F238E27FC236}">
                      <a16:creationId xmlns:a16="http://schemas.microsoft.com/office/drawing/2014/main" id="{3A061B6C-68BE-4D30-B97C-3B411AE4D8DA}"/>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02;p49">
                  <a:extLst>
                    <a:ext uri="{FF2B5EF4-FFF2-40B4-BE49-F238E27FC236}">
                      <a16:creationId xmlns:a16="http://schemas.microsoft.com/office/drawing/2014/main" id="{6F6D083C-EECA-46C8-8465-4C9AA707D1B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03;p49">
                  <a:extLst>
                    <a:ext uri="{FF2B5EF4-FFF2-40B4-BE49-F238E27FC236}">
                      <a16:creationId xmlns:a16="http://schemas.microsoft.com/office/drawing/2014/main" id="{C29CE9F3-B796-4614-9520-27643903782C}"/>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4;p49">
                  <a:extLst>
                    <a:ext uri="{FF2B5EF4-FFF2-40B4-BE49-F238E27FC236}">
                      <a16:creationId xmlns:a16="http://schemas.microsoft.com/office/drawing/2014/main" id="{DCD75517-1F4E-4FBF-9AE6-9EC62A7F07E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5;p49">
                  <a:extLst>
                    <a:ext uri="{FF2B5EF4-FFF2-40B4-BE49-F238E27FC236}">
                      <a16:creationId xmlns:a16="http://schemas.microsoft.com/office/drawing/2014/main" id="{E7092522-26F1-420E-953A-D0B6123E06F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6;p49">
                  <a:extLst>
                    <a:ext uri="{FF2B5EF4-FFF2-40B4-BE49-F238E27FC236}">
                      <a16:creationId xmlns:a16="http://schemas.microsoft.com/office/drawing/2014/main" id="{79A697A4-3F88-4B4D-ACF8-2EA8A437D43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7;p49">
                  <a:extLst>
                    <a:ext uri="{FF2B5EF4-FFF2-40B4-BE49-F238E27FC236}">
                      <a16:creationId xmlns:a16="http://schemas.microsoft.com/office/drawing/2014/main" id="{9E3399CA-65B3-4B42-8CAB-1D7F28853A65}"/>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8;p49">
                  <a:extLst>
                    <a:ext uri="{FF2B5EF4-FFF2-40B4-BE49-F238E27FC236}">
                      <a16:creationId xmlns:a16="http://schemas.microsoft.com/office/drawing/2014/main" id="{C19B98F5-FF4B-4B13-8037-2C648B78BE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9;p49">
                  <a:extLst>
                    <a:ext uri="{FF2B5EF4-FFF2-40B4-BE49-F238E27FC236}">
                      <a16:creationId xmlns:a16="http://schemas.microsoft.com/office/drawing/2014/main" id="{033FDEEA-AB17-4B52-B8F3-524B8A49D88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10;p49">
                  <a:extLst>
                    <a:ext uri="{FF2B5EF4-FFF2-40B4-BE49-F238E27FC236}">
                      <a16:creationId xmlns:a16="http://schemas.microsoft.com/office/drawing/2014/main" id="{1D78412C-29FC-454B-9BD6-7B9661AAF53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11;p49">
                  <a:extLst>
                    <a:ext uri="{FF2B5EF4-FFF2-40B4-BE49-F238E27FC236}">
                      <a16:creationId xmlns:a16="http://schemas.microsoft.com/office/drawing/2014/main" id="{A8FA6B09-639E-4635-92D5-FD23FCE3DB1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12;p49">
                  <a:extLst>
                    <a:ext uri="{FF2B5EF4-FFF2-40B4-BE49-F238E27FC236}">
                      <a16:creationId xmlns:a16="http://schemas.microsoft.com/office/drawing/2014/main" id="{A0A58D55-0554-4350-AF57-E47A33ACF04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13;p49">
                  <a:extLst>
                    <a:ext uri="{FF2B5EF4-FFF2-40B4-BE49-F238E27FC236}">
                      <a16:creationId xmlns:a16="http://schemas.microsoft.com/office/drawing/2014/main" id="{62F5B2E0-E654-430D-91A5-6F02E5EAE8D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4;p49">
                  <a:extLst>
                    <a:ext uri="{FF2B5EF4-FFF2-40B4-BE49-F238E27FC236}">
                      <a16:creationId xmlns:a16="http://schemas.microsoft.com/office/drawing/2014/main" id="{2B79066E-4BA0-44CC-9CA8-BD3145E515E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5;p49">
                  <a:extLst>
                    <a:ext uri="{FF2B5EF4-FFF2-40B4-BE49-F238E27FC236}">
                      <a16:creationId xmlns:a16="http://schemas.microsoft.com/office/drawing/2014/main" id="{E098D37E-1EC6-485F-85D9-9177C2E230A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6;p49">
                  <a:extLst>
                    <a:ext uri="{FF2B5EF4-FFF2-40B4-BE49-F238E27FC236}">
                      <a16:creationId xmlns:a16="http://schemas.microsoft.com/office/drawing/2014/main" id="{613823E2-BC2B-4AB3-9644-0AEFA301751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17;p49">
                  <a:extLst>
                    <a:ext uri="{FF2B5EF4-FFF2-40B4-BE49-F238E27FC236}">
                      <a16:creationId xmlns:a16="http://schemas.microsoft.com/office/drawing/2014/main" id="{6DDAC5D4-2294-4111-8389-33B944724AFF}"/>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8;p49">
                  <a:extLst>
                    <a:ext uri="{FF2B5EF4-FFF2-40B4-BE49-F238E27FC236}">
                      <a16:creationId xmlns:a16="http://schemas.microsoft.com/office/drawing/2014/main" id="{681B9EF6-46D3-4016-99D6-A04766983831}"/>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9;p49">
                  <a:extLst>
                    <a:ext uri="{FF2B5EF4-FFF2-40B4-BE49-F238E27FC236}">
                      <a16:creationId xmlns:a16="http://schemas.microsoft.com/office/drawing/2014/main" id="{D93B2256-9EB6-4ABA-AD56-3ED8F860122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20;p49">
                  <a:extLst>
                    <a:ext uri="{FF2B5EF4-FFF2-40B4-BE49-F238E27FC236}">
                      <a16:creationId xmlns:a16="http://schemas.microsoft.com/office/drawing/2014/main" id="{2BD5E80F-11AB-42E6-9423-A539F9ABEE6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21;p49">
                  <a:extLst>
                    <a:ext uri="{FF2B5EF4-FFF2-40B4-BE49-F238E27FC236}">
                      <a16:creationId xmlns:a16="http://schemas.microsoft.com/office/drawing/2014/main" id="{86E957B5-09B0-4C77-8F58-8E4099542DF9}"/>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22;p49">
                  <a:extLst>
                    <a:ext uri="{FF2B5EF4-FFF2-40B4-BE49-F238E27FC236}">
                      <a16:creationId xmlns:a16="http://schemas.microsoft.com/office/drawing/2014/main" id="{886C7BA3-08A6-4477-8641-687EA852BD1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4" name="Picture 3">
            <a:extLst>
              <a:ext uri="{FF2B5EF4-FFF2-40B4-BE49-F238E27FC236}">
                <a16:creationId xmlns:a16="http://schemas.microsoft.com/office/drawing/2014/main" id="{A6A1294F-87F0-429F-90E8-AFFF74E1A969}"/>
              </a:ext>
            </a:extLst>
          </p:cNvPr>
          <p:cNvPicPr>
            <a:picLocks noChangeAspect="1"/>
          </p:cNvPicPr>
          <p:nvPr/>
        </p:nvPicPr>
        <p:blipFill>
          <a:blip r:embed="rId3"/>
          <a:stretch>
            <a:fillRect/>
          </a:stretch>
        </p:blipFill>
        <p:spPr>
          <a:xfrm>
            <a:off x="2274257" y="142537"/>
            <a:ext cx="3410367" cy="486170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4FE31C5D-7EB1-4CB2-B0B2-D70AF01742D5}"/>
              </a:ext>
            </a:extLst>
          </p:cNvPr>
          <p:cNvPicPr>
            <a:picLocks noChangeAspect="1"/>
          </p:cNvPicPr>
          <p:nvPr/>
        </p:nvPicPr>
        <p:blipFill>
          <a:blip r:embed="rId3"/>
          <a:stretch>
            <a:fillRect/>
          </a:stretch>
        </p:blipFill>
        <p:spPr>
          <a:xfrm>
            <a:off x="243511" y="3113700"/>
            <a:ext cx="994561" cy="141781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D019B90F-077A-510A-7686-4B1D0D40FBA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8B8C46EA-EDF2-4355-4C8E-1143FE2CC86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2C1FD96-6EBE-E00A-4DB7-69F91F2BA4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93A20C1-0B11-7D65-5500-7E67575E9215}"/>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264B8C9D-CFAA-4367-447E-38858807FEF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687799FB-F12E-C328-9978-6BE919D0C7A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500"/>
                            </p:stCondLst>
                            <p:childTnLst>
                              <p:par>
                                <p:cTn id="31" presetID="35" presetClass="path" presetSubtype="0" accel="50000" decel="50000" fill="hold" nodeType="afterEffect">
                                  <p:stCondLst>
                                    <p:cond delay="0"/>
                                  </p:stCondLst>
                                  <p:childTnLst>
                                    <p:animMotion origin="layout" path="M 0 4.93827E-6 L -0.16372 4.93827E-6 " pathEditMode="relative" rAng="0" ptsTypes="AA">
                                      <p:cBhvr>
                                        <p:cTn id="32" dur="1000" fill="hold"/>
                                        <p:tgtEl>
                                          <p:spTgt spid="78"/>
                                        </p:tgtEl>
                                        <p:attrNameLst>
                                          <p:attrName>ppt_x</p:attrName>
                                          <p:attrName>ppt_y</p:attrName>
                                        </p:attrNameLst>
                                      </p:cBhvr>
                                      <p:rCtr x="-8194" y="0"/>
                                    </p:animMotion>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0"/>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50"/>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Assign homework: “</a:t>
            </a:r>
            <a:r>
              <a:rPr lang="en-US" dirty="0" err="1">
                <a:hlinkClick r:id="rId2" action="ppaction://hlinksldjump"/>
              </a:rPr>
              <a:t>Colour</a:t>
            </a:r>
            <a:r>
              <a:rPr lang="en-US" dirty="0">
                <a:hlinkClick r:id="rId2" action="ppaction://hlinksldjump"/>
              </a:rPr>
              <a:t> the cute fish</a:t>
            </a:r>
            <a:r>
              <a:rPr lang="en-US" dirty="0"/>
              <a:t>”</a:t>
            </a:r>
          </a:p>
          <a:p>
            <a:r>
              <a:rPr lang="en-US" dirty="0">
                <a:hlinkClick r:id="rId3" action="ppaction://hlinksldjump"/>
              </a:rPr>
              <a:t>Say goodbye to glove puppet</a:t>
            </a:r>
            <a:endParaRPr lang="en-US" dirty="0"/>
          </a:p>
          <a:p>
            <a:r>
              <a:rPr lang="en-US" dirty="0">
                <a:hlinkClick r:id="rId4" action="ppaction://hlinksldjump"/>
              </a:rPr>
              <a:t>Sing “The Goodbye Song”</a:t>
            </a:r>
            <a:endParaRPr lang="en-US" dirty="0"/>
          </a:p>
          <a:p>
            <a:r>
              <a:rPr lang="en-US" dirty="0">
                <a:hlinkClick r:id="rId5" action="ppaction://hlinksldjump"/>
              </a:rPr>
              <a:t>Do “Quick check” and say goodbye</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Wrap up</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14</a:t>
            </a:fld>
            <a:r>
              <a:rPr lang="en-GB" dirty="0">
                <a:latin typeface="Calibri" panose="020F0502020204030204" pitchFamily="34" charset="0"/>
              </a:rPr>
              <a:t>  |  © ESLKidStuff.com</a:t>
            </a:r>
          </a:p>
        </p:txBody>
      </p:sp>
      <p:sp>
        <p:nvSpPr>
          <p:cNvPr id="61" name="TextBox 60">
            <a:extLst>
              <a:ext uri="{FF2B5EF4-FFF2-40B4-BE49-F238E27FC236}">
                <a16:creationId xmlns:a16="http://schemas.microsoft.com/office/drawing/2014/main" id="{24C6E8F3-B503-47B2-8D92-A781710B69F4}"/>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pic>
        <p:nvPicPr>
          <p:cNvPr id="62" name="Picture 61">
            <a:extLst>
              <a:ext uri="{FF2B5EF4-FFF2-40B4-BE49-F238E27FC236}">
                <a16:creationId xmlns:a16="http://schemas.microsoft.com/office/drawing/2014/main" id="{359C85C8-B447-4CF7-A74B-E5F70B7DC339}"/>
              </a:ext>
            </a:extLst>
          </p:cNvPr>
          <p:cNvPicPr>
            <a:picLocks noChangeAspect="1"/>
          </p:cNvPicPr>
          <p:nvPr/>
        </p:nvPicPr>
        <p:blipFill>
          <a:blip r:embed="rId6"/>
          <a:stretch>
            <a:fillRect/>
          </a:stretch>
        </p:blipFill>
        <p:spPr>
          <a:xfrm>
            <a:off x="5647189" y="1112695"/>
            <a:ext cx="2613469" cy="3711564"/>
          </a:xfrm>
          <a:prstGeom prst="rect">
            <a:avLst/>
          </a:prstGeom>
        </p:spPr>
      </p:pic>
      <p:grpSp>
        <p:nvGrpSpPr>
          <p:cNvPr id="5" name="Group 4">
            <a:extLst>
              <a:ext uri="{FF2B5EF4-FFF2-40B4-BE49-F238E27FC236}">
                <a16:creationId xmlns:a16="http://schemas.microsoft.com/office/drawing/2014/main" id="{60AA5E55-A6AC-FDDF-FEFB-549261C4799B}"/>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4E3A9DE3-56F2-88CB-A6AF-9B270347FBA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76B2A2DA-5968-1622-4A1C-EB69AFD8286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DBFE12A-AFAD-33F1-7D55-3B4704C2994B}"/>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CF1BDEA7-7CA7-18CD-E626-3CC3EA521C9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21532293-3433-FD48-1C12-60BC05B2730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084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1000" fill="hold"/>
                                        <p:tgtEl>
                                          <p:spTgt spid="62"/>
                                        </p:tgtEl>
                                        <p:attrNameLst>
                                          <p:attrName>ppt_w</p:attrName>
                                        </p:attrNameLst>
                                      </p:cBhvr>
                                      <p:tavLst>
                                        <p:tav tm="0">
                                          <p:val>
                                            <p:fltVal val="0"/>
                                          </p:val>
                                        </p:tav>
                                        <p:tav tm="100000">
                                          <p:val>
                                            <p:strVal val="#ppt_w"/>
                                          </p:val>
                                        </p:tav>
                                      </p:tavLst>
                                    </p:anim>
                                    <p:anim calcmode="lin" valueType="num">
                                      <p:cBhvr>
                                        <p:cTn id="12" dur="1000" fill="hold"/>
                                        <p:tgtEl>
                                          <p:spTgt spid="62"/>
                                        </p:tgtEl>
                                        <p:attrNameLst>
                                          <p:attrName>ppt_h</p:attrName>
                                        </p:attrNameLst>
                                      </p:cBhvr>
                                      <p:tavLst>
                                        <p:tav tm="0">
                                          <p:val>
                                            <p:fltVal val="0"/>
                                          </p:val>
                                        </p:tav>
                                        <p:tav tm="100000">
                                          <p:val>
                                            <p:strVal val="#ppt_h"/>
                                          </p:val>
                                        </p:tav>
                                      </p:tavLst>
                                    </p:anim>
                                    <p:animEffect transition="in" filter="fade">
                                      <p:cBhvr>
                                        <p:cTn id="13" dur="1000"/>
                                        <p:tgtEl>
                                          <p:spTgt spid="6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3150469"/>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Assign homework: “Colour the cute fish”</a:t>
              </a:r>
            </a:p>
            <a:p>
              <a:pPr lvl="0">
                <a:buClrTx/>
                <a:defRPr/>
              </a:pPr>
              <a:r>
                <a:rPr lang="en-GB" sz="1000" dirty="0">
                  <a:solidFill>
                    <a:sysClr val="windowText" lastClr="000000"/>
                  </a:solidFill>
                  <a:latin typeface="Calibri" panose="020F0502020204030204" pitchFamily="34" charset="0"/>
                </a:rPr>
                <a:t>Hold up the homework worksheet and model colouring in the 5 fish pictures (with red, blue, green, yellow and purple pencils).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Elicit each colour as you go.</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out the worksheets and say, "Put your homework in your bags" and help them to do so - this is important as they will probably want to start colouring them right away.</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4" name="Picture 3">
            <a:extLst>
              <a:ext uri="{FF2B5EF4-FFF2-40B4-BE49-F238E27FC236}">
                <a16:creationId xmlns:a16="http://schemas.microsoft.com/office/drawing/2014/main" id="{3C409363-75EB-43B7-A8B7-64DF9FDCE7D7}"/>
              </a:ext>
            </a:extLst>
          </p:cNvPr>
          <p:cNvPicPr>
            <a:picLocks noChangeAspect="1"/>
          </p:cNvPicPr>
          <p:nvPr/>
        </p:nvPicPr>
        <p:blipFill>
          <a:blip r:embed="rId3"/>
          <a:stretch>
            <a:fillRect/>
          </a:stretch>
        </p:blipFill>
        <p:spPr>
          <a:xfrm>
            <a:off x="2268470" y="147114"/>
            <a:ext cx="3402221"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9853493D-0EEE-4BEB-9AB8-CD5FB23B5904}"/>
              </a:ext>
            </a:extLst>
          </p:cNvPr>
          <p:cNvPicPr>
            <a:picLocks noChangeAspect="1"/>
          </p:cNvPicPr>
          <p:nvPr/>
        </p:nvPicPr>
        <p:blipFill>
          <a:blip r:embed="rId3"/>
          <a:stretch>
            <a:fillRect/>
          </a:stretch>
        </p:blipFill>
        <p:spPr>
          <a:xfrm>
            <a:off x="246243" y="3121806"/>
            <a:ext cx="992516" cy="141714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4395D056-EFA1-E620-9D4A-CD153860B132}"/>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FA177640-704B-B0E0-F267-91471A0FE8F0}"/>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0A8ABACD-191C-971D-63D4-6293B8512C6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B2A326F2-CAD5-D2EA-2098-38052A123104}"/>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DF2E16D2-3BCA-71D7-9E78-8E9EF7B0E7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DA0BC267-FCF8-9FC1-7F67-CA439C758B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1.66667E-6 0 L -0.16372 0 " pathEditMode="relative" rAng="0" ptsTypes="AA">
                                      <p:cBhvr>
                                        <p:cTn id="32" dur="1000" fill="hold"/>
                                        <p:tgtEl>
                                          <p:spTgt spid="69"/>
                                        </p:tgtEl>
                                        <p:attrNameLst>
                                          <p:attrName>ppt_x</p:attrName>
                                          <p:attrName>ppt_y</p:attrName>
                                        </p:attrNameLst>
                                      </p:cBhvr>
                                      <p:rCtr x="-8247"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0"/>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50"/>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25096" y="4084584"/>
              <a:ext cx="125273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46" name="Group 45">
            <a:extLst>
              <a:ext uri="{FF2B5EF4-FFF2-40B4-BE49-F238E27FC236}">
                <a16:creationId xmlns:a16="http://schemas.microsoft.com/office/drawing/2014/main" id="{A46524A9-44D1-414C-B196-B74941A81C36}"/>
              </a:ext>
            </a:extLst>
          </p:cNvPr>
          <p:cNvGrpSpPr/>
          <p:nvPr/>
        </p:nvGrpSpPr>
        <p:grpSpPr>
          <a:xfrm>
            <a:off x="8776789" y="0"/>
            <a:ext cx="1879253" cy="5143500"/>
            <a:chOff x="8777197" y="0"/>
            <a:chExt cx="1879253" cy="5143500"/>
          </a:xfrm>
        </p:grpSpPr>
        <p:sp>
          <p:nvSpPr>
            <p:cNvPr id="47" name="side panel dark rectangle">
              <a:extLst>
                <a:ext uri="{FF2B5EF4-FFF2-40B4-BE49-F238E27FC236}">
                  <a16:creationId xmlns:a16="http://schemas.microsoft.com/office/drawing/2014/main" id="{4801C66C-18B7-4947-97D0-3D992F05665B}"/>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8" name="side panel light rectangle">
              <a:extLst>
                <a:ext uri="{FF2B5EF4-FFF2-40B4-BE49-F238E27FC236}">
                  <a16:creationId xmlns:a16="http://schemas.microsoft.com/office/drawing/2014/main" id="{2A211EF9-528D-4D29-B69C-2320CFFE11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textbox">
              <a:extLst>
                <a:ext uri="{FF2B5EF4-FFF2-40B4-BE49-F238E27FC236}">
                  <a16:creationId xmlns:a16="http://schemas.microsoft.com/office/drawing/2014/main" id="{C4D0DE56-1D3A-4C57-B37D-5602D8E9C9B3}"/>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Say goodbye to glove puppet</a:t>
              </a:r>
            </a:p>
            <a:p>
              <a:pPr lvl="0">
                <a:buClrTx/>
                <a:defRPr/>
              </a:pPr>
              <a:r>
                <a:rPr lang="en-GB" sz="1000" dirty="0">
                  <a:solidFill>
                    <a:sysClr val="windowText" lastClr="000000"/>
                  </a:solidFill>
                  <a:latin typeface="Calibri" panose="020F0502020204030204" pitchFamily="34" charset="0"/>
                </a:rPr>
                <a:t>Take out the bag again and get everyone to wake up the glove puppet by shouting its name into the bag (e.g. "Cookie Monster!").</a:t>
              </a:r>
              <a:br>
                <a:rPr lang="en-GB" sz="1000" dirty="0">
                  <a:solidFill>
                    <a:sysClr val="windowText" lastClr="000000"/>
                  </a:solidFill>
                  <a:latin typeface="Calibri" panose="020F0502020204030204" pitchFamily="34" charset="0"/>
                </a:rPr>
              </a:b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Bring out the puppet and go through the same routine - go to each student and say hello, ask their name and how they are.  Then say goodbye / see you.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put the puppet back in the bag (back to sleep).</a:t>
              </a:r>
            </a:p>
          </p:txBody>
        </p:sp>
        <p:grpSp>
          <p:nvGrpSpPr>
            <p:cNvPr id="50" name="teacher icon group">
              <a:extLst>
                <a:ext uri="{FF2B5EF4-FFF2-40B4-BE49-F238E27FC236}">
                  <a16:creationId xmlns:a16="http://schemas.microsoft.com/office/drawing/2014/main" id="{22103760-4F6F-4606-9154-BBE1F14286B3}"/>
                </a:ext>
              </a:extLst>
            </p:cNvPr>
            <p:cNvGrpSpPr/>
            <p:nvPr/>
          </p:nvGrpSpPr>
          <p:grpSpPr>
            <a:xfrm>
              <a:off x="8810640" y="151620"/>
              <a:ext cx="296181" cy="296181"/>
              <a:chOff x="8810640" y="62245"/>
              <a:chExt cx="296181" cy="296181"/>
            </a:xfrm>
          </p:grpSpPr>
          <p:sp>
            <p:nvSpPr>
              <p:cNvPr id="51" name="icon circle">
                <a:extLst>
                  <a:ext uri="{FF2B5EF4-FFF2-40B4-BE49-F238E27FC236}">
                    <a16:creationId xmlns:a16="http://schemas.microsoft.com/office/drawing/2014/main" id="{3F224ECB-34B3-4821-8983-6823A063E58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2" name="teacher icon">
                <a:extLst>
                  <a:ext uri="{FF2B5EF4-FFF2-40B4-BE49-F238E27FC236}">
                    <a16:creationId xmlns:a16="http://schemas.microsoft.com/office/drawing/2014/main" id="{547873C6-EFD1-4867-BBA3-BBA42936BB82}"/>
                  </a:ext>
                </a:extLst>
              </p:cNvPr>
              <p:cNvGrpSpPr/>
              <p:nvPr/>
            </p:nvGrpSpPr>
            <p:grpSpPr>
              <a:xfrm>
                <a:off x="8864754" y="93114"/>
                <a:ext cx="193866" cy="206740"/>
                <a:chOff x="2542389" y="2767092"/>
                <a:chExt cx="480536" cy="512445"/>
              </a:xfrm>
            </p:grpSpPr>
            <p:sp>
              <p:nvSpPr>
                <p:cNvPr id="53" name="Google Shape;1395;p49">
                  <a:extLst>
                    <a:ext uri="{FF2B5EF4-FFF2-40B4-BE49-F238E27FC236}">
                      <a16:creationId xmlns:a16="http://schemas.microsoft.com/office/drawing/2014/main" id="{76EB77BB-EEF9-4813-B007-C48F8717298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4" name="Google Shape;1396;p49">
                  <a:extLst>
                    <a:ext uri="{FF2B5EF4-FFF2-40B4-BE49-F238E27FC236}">
                      <a16:creationId xmlns:a16="http://schemas.microsoft.com/office/drawing/2014/main" id="{AF1A409B-5543-4B6C-ADB3-35ABFDB8244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Google Shape;1397;p49">
                  <a:extLst>
                    <a:ext uri="{FF2B5EF4-FFF2-40B4-BE49-F238E27FC236}">
                      <a16:creationId xmlns:a16="http://schemas.microsoft.com/office/drawing/2014/main" id="{5305F82C-651A-4727-B009-7A7C397752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Google Shape;1398;p49">
                  <a:extLst>
                    <a:ext uri="{FF2B5EF4-FFF2-40B4-BE49-F238E27FC236}">
                      <a16:creationId xmlns:a16="http://schemas.microsoft.com/office/drawing/2014/main" id="{DE17B414-DC0F-4262-BCCF-BAAC49FED53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Google Shape;1399;p49">
                  <a:extLst>
                    <a:ext uri="{FF2B5EF4-FFF2-40B4-BE49-F238E27FC236}">
                      <a16:creationId xmlns:a16="http://schemas.microsoft.com/office/drawing/2014/main" id="{0D3F0E7E-5CE2-4295-A407-248EC40513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400;p49">
                  <a:extLst>
                    <a:ext uri="{FF2B5EF4-FFF2-40B4-BE49-F238E27FC236}">
                      <a16:creationId xmlns:a16="http://schemas.microsoft.com/office/drawing/2014/main" id="{94F48C6C-F307-4DE5-A9BC-133CAA7A040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401;p49">
                  <a:extLst>
                    <a:ext uri="{FF2B5EF4-FFF2-40B4-BE49-F238E27FC236}">
                      <a16:creationId xmlns:a16="http://schemas.microsoft.com/office/drawing/2014/main" id="{55DDB378-C72B-4445-9070-F9E3783DE02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402;p49">
                  <a:extLst>
                    <a:ext uri="{FF2B5EF4-FFF2-40B4-BE49-F238E27FC236}">
                      <a16:creationId xmlns:a16="http://schemas.microsoft.com/office/drawing/2014/main" id="{594B6662-19DD-48B4-9566-96398D9DE2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403;p49">
                  <a:extLst>
                    <a:ext uri="{FF2B5EF4-FFF2-40B4-BE49-F238E27FC236}">
                      <a16:creationId xmlns:a16="http://schemas.microsoft.com/office/drawing/2014/main" id="{39E66B72-B7AB-4CDC-A261-5D6BB7D0092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4;p49">
                  <a:extLst>
                    <a:ext uri="{FF2B5EF4-FFF2-40B4-BE49-F238E27FC236}">
                      <a16:creationId xmlns:a16="http://schemas.microsoft.com/office/drawing/2014/main" id="{1D6A374C-3D31-4049-AB4B-814C03EEDA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5;p49">
                  <a:extLst>
                    <a:ext uri="{FF2B5EF4-FFF2-40B4-BE49-F238E27FC236}">
                      <a16:creationId xmlns:a16="http://schemas.microsoft.com/office/drawing/2014/main" id="{5E9567FC-1D93-402A-9082-67DDF4BDED5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6;p49">
                  <a:extLst>
                    <a:ext uri="{FF2B5EF4-FFF2-40B4-BE49-F238E27FC236}">
                      <a16:creationId xmlns:a16="http://schemas.microsoft.com/office/drawing/2014/main" id="{B846167B-1B85-401C-884E-589B9079ED8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7;p49">
                  <a:extLst>
                    <a:ext uri="{FF2B5EF4-FFF2-40B4-BE49-F238E27FC236}">
                      <a16:creationId xmlns:a16="http://schemas.microsoft.com/office/drawing/2014/main" id="{F175AF89-AB8D-44F2-BC45-DD3BC821C67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8;p49">
                  <a:extLst>
                    <a:ext uri="{FF2B5EF4-FFF2-40B4-BE49-F238E27FC236}">
                      <a16:creationId xmlns:a16="http://schemas.microsoft.com/office/drawing/2014/main" id="{57CD03FD-A9B6-4466-912E-7A5BCEBE7FC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9;p49">
                  <a:extLst>
                    <a:ext uri="{FF2B5EF4-FFF2-40B4-BE49-F238E27FC236}">
                      <a16:creationId xmlns:a16="http://schemas.microsoft.com/office/drawing/2014/main" id="{E406A85F-D0F8-4FBE-84DB-71B0DDE3179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DCCA0C7A-54A2-40EA-9AE1-7BD28ACC36D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818618CC-359F-4F88-A27F-2D154A03C34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29115E21-8330-47D9-A569-52F8F7A325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8F5C7534-41ED-4EED-9BDF-2144717320A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20951D5E-8C69-4E6E-99EF-BE75DD3E6D5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15;p49">
                  <a:extLst>
                    <a:ext uri="{FF2B5EF4-FFF2-40B4-BE49-F238E27FC236}">
                      <a16:creationId xmlns:a16="http://schemas.microsoft.com/office/drawing/2014/main" id="{504BF151-D8B8-41FA-B373-2089A1CB59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16;p49">
                  <a:extLst>
                    <a:ext uri="{FF2B5EF4-FFF2-40B4-BE49-F238E27FC236}">
                      <a16:creationId xmlns:a16="http://schemas.microsoft.com/office/drawing/2014/main" id="{7377B858-CBC1-4EE2-8B8E-967B14F271E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7;p49">
                  <a:extLst>
                    <a:ext uri="{FF2B5EF4-FFF2-40B4-BE49-F238E27FC236}">
                      <a16:creationId xmlns:a16="http://schemas.microsoft.com/office/drawing/2014/main" id="{08B4E4DD-D3F2-47A8-896F-E23002A7E2E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8;p49">
                  <a:extLst>
                    <a:ext uri="{FF2B5EF4-FFF2-40B4-BE49-F238E27FC236}">
                      <a16:creationId xmlns:a16="http://schemas.microsoft.com/office/drawing/2014/main" id="{D50FE4B6-4B08-457E-B6AE-376AD9F8E05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9;p49">
                  <a:extLst>
                    <a:ext uri="{FF2B5EF4-FFF2-40B4-BE49-F238E27FC236}">
                      <a16:creationId xmlns:a16="http://schemas.microsoft.com/office/drawing/2014/main" id="{3AE550E9-77BB-4A14-B95C-A14BFBBC8BB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20;p49">
                  <a:extLst>
                    <a:ext uri="{FF2B5EF4-FFF2-40B4-BE49-F238E27FC236}">
                      <a16:creationId xmlns:a16="http://schemas.microsoft.com/office/drawing/2014/main" id="{C4AF5870-4EF2-4FC2-A857-903D08CE536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21;p49">
                  <a:extLst>
                    <a:ext uri="{FF2B5EF4-FFF2-40B4-BE49-F238E27FC236}">
                      <a16:creationId xmlns:a16="http://schemas.microsoft.com/office/drawing/2014/main" id="{F589C41D-DB94-49D1-B331-7E110AEDA0B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22;p49">
                  <a:extLst>
                    <a:ext uri="{FF2B5EF4-FFF2-40B4-BE49-F238E27FC236}">
                      <a16:creationId xmlns:a16="http://schemas.microsoft.com/office/drawing/2014/main" id="{8D6614FF-D37B-4AF3-80A3-73C6335B7A7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1F666D93-4A30-D7B9-C556-D99960E90FAA}"/>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F6F1737E-5EA2-D451-8E97-49F11138AED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F18EC167-AD96-3CA5-B056-0104BE3DBAB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94EBEFC0-AE7A-6FA8-8BEF-724100B7FE06}"/>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8E51E028-A44E-E7E1-9C23-CC0006B4A4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D464709-19E0-6800-6BC1-741A14103B2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46"/>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689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67908"/>
                <a:gd name="adj2" fmla="val 49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a:t>
              </a: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r>
                <a:rPr lang="en-GB" sz="1000" b="1" dirty="0">
                  <a:latin typeface="Calibri" panose="020F0502020204030204" pitchFamily="34" charset="0"/>
                </a:rPr>
                <a:t>Do "Quick check" and say goodbye</a:t>
              </a:r>
            </a:p>
            <a:p>
              <a:pPr lvl="0"/>
              <a:r>
                <a:rPr lang="en-GB" sz="1000" dirty="0">
                  <a:latin typeface="Calibri" panose="020F0502020204030204" pitchFamily="34" charset="0"/>
                </a:rPr>
                <a:t>Time to leave the class. </a:t>
              </a:r>
            </a:p>
            <a:p>
              <a:pPr lvl="0"/>
              <a:endParaRPr lang="en-GB" sz="1000" dirty="0">
                <a:latin typeface="Calibri" panose="020F0502020204030204" pitchFamily="34" charset="0"/>
              </a:endParaRPr>
            </a:p>
            <a:p>
              <a:pPr lvl="0"/>
              <a:r>
                <a:rPr lang="en-GB" sz="1000" dirty="0">
                  <a:latin typeface="Calibri" panose="020F0502020204030204" pitchFamily="34" charset="0"/>
                </a:rPr>
                <a:t>Make sure everything is put away and the students have gathered their belongings.</a:t>
              </a:r>
            </a:p>
            <a:p>
              <a:pPr lvl="0"/>
              <a:endParaRPr lang="en-GB" sz="1000" dirty="0">
                <a:latin typeface="Calibri" panose="020F0502020204030204" pitchFamily="34" charset="0"/>
              </a:endParaRPr>
            </a:p>
            <a:p>
              <a:pPr lvl="0"/>
              <a:r>
                <a:rPr lang="en-GB" sz="1000" dirty="0">
                  <a:latin typeface="Calibri" panose="020F0502020204030204" pitchFamily="34" charset="0"/>
                </a:rPr>
                <a:t>Have them line up at the door and place yourself between the door and the students.</a:t>
              </a:r>
            </a:p>
            <a:p>
              <a:pPr lvl="0"/>
              <a:endParaRPr lang="en-GB" sz="1000" dirty="0">
                <a:latin typeface="Calibri" panose="020F0502020204030204" pitchFamily="34" charset="0"/>
              </a:endParaRPr>
            </a:p>
            <a:p>
              <a:pPr lvl="0"/>
              <a:r>
                <a:rPr lang="en-GB" sz="1000" dirty="0">
                  <a:latin typeface="Calibri" panose="020F0502020204030204" pitchFamily="34" charset="0"/>
                </a:rPr>
                <a:t>For each student hold up a colour and ask, "What colour is this?".</a:t>
              </a:r>
            </a:p>
            <a:p>
              <a:pPr lvl="0"/>
              <a:endParaRPr lang="en-GB" sz="1000" dirty="0">
                <a:latin typeface="Calibri" panose="020F0502020204030204" pitchFamily="34" charset="0"/>
              </a:endParaRPr>
            </a:p>
            <a:p>
              <a:pPr lvl="0"/>
              <a:r>
                <a:rPr lang="en-GB"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166" name="Picture 165">
            <a:extLst>
              <a:ext uri="{FF2B5EF4-FFF2-40B4-BE49-F238E27FC236}">
                <a16:creationId xmlns:a16="http://schemas.microsoft.com/office/drawing/2014/main" id="{D4EDF874-6848-47B5-8C58-370B484AE1EE}"/>
              </a:ext>
            </a:extLst>
          </p:cNvPr>
          <p:cNvPicPr>
            <a:picLocks noChangeAspect="1"/>
          </p:cNvPicPr>
          <p:nvPr/>
        </p:nvPicPr>
        <p:blipFill>
          <a:blip r:embed="rId3"/>
          <a:stretch>
            <a:fillRect/>
          </a:stretch>
        </p:blipFill>
        <p:spPr>
          <a:xfrm>
            <a:off x="382621" y="1162366"/>
            <a:ext cx="2174443" cy="3424747"/>
          </a:xfrm>
          <a:prstGeom prst="rect">
            <a:avLst/>
          </a:prstGeom>
        </p:spPr>
      </p:pic>
      <p:grpSp>
        <p:nvGrpSpPr>
          <p:cNvPr id="4" name="Group 3">
            <a:extLst>
              <a:ext uri="{FF2B5EF4-FFF2-40B4-BE49-F238E27FC236}">
                <a16:creationId xmlns:a16="http://schemas.microsoft.com/office/drawing/2014/main" id="{2ECFD5FD-0E1E-63E1-573B-5599B214C6BC}"/>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2CEADF8-6439-1DCB-56E0-BD7004BA27D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B70FDC00-D8F8-ACCC-7159-9F349795C66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B5AC3D1C-D109-75F2-1E4B-7EB4D3A8C565}"/>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84AE0BAB-59C0-6308-8477-C8558C17892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7329CCDA-DC21-114B-79AE-B931CD42272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wipe(down)">
                                      <p:cBhvr>
                                        <p:cTn id="19" dur="580">
                                          <p:stCondLst>
                                            <p:cond delay="0"/>
                                          </p:stCondLst>
                                        </p:cTn>
                                        <p:tgtEl>
                                          <p:spTgt spid="166"/>
                                        </p:tgtEl>
                                      </p:cBhvr>
                                    </p:animEffect>
                                    <p:anim calcmode="lin" valueType="num">
                                      <p:cBhvr>
                                        <p:cTn id="20" dur="1822" tmFilter="0,0; 0.14,0.36; 0.43,0.73; 0.71,0.91; 1.0,1.0">
                                          <p:stCondLst>
                                            <p:cond delay="0"/>
                                          </p:stCondLst>
                                        </p:cTn>
                                        <p:tgtEl>
                                          <p:spTgt spid="16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6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6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6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66"/>
                                        </p:tgtEl>
                                        <p:attrNameLst>
                                          <p:attrName>ppt_y</p:attrName>
                                        </p:attrNameLst>
                                      </p:cBhvr>
                                      <p:tavLst>
                                        <p:tav tm="0" fmla="#ppt_y-sin(pi*$)/81">
                                          <p:val>
                                            <p:fltVal val="0"/>
                                          </p:val>
                                        </p:tav>
                                        <p:tav tm="100000">
                                          <p:val>
                                            <p:fltVal val="1"/>
                                          </p:val>
                                        </p:tav>
                                      </p:tavLst>
                                    </p:anim>
                                    <p:animScale>
                                      <p:cBhvr>
                                        <p:cTn id="25" dur="26">
                                          <p:stCondLst>
                                            <p:cond delay="650"/>
                                          </p:stCondLst>
                                        </p:cTn>
                                        <p:tgtEl>
                                          <p:spTgt spid="166"/>
                                        </p:tgtEl>
                                      </p:cBhvr>
                                      <p:to x="100000" y="60000"/>
                                    </p:animScale>
                                    <p:animScale>
                                      <p:cBhvr>
                                        <p:cTn id="26" dur="166" decel="50000">
                                          <p:stCondLst>
                                            <p:cond delay="676"/>
                                          </p:stCondLst>
                                        </p:cTn>
                                        <p:tgtEl>
                                          <p:spTgt spid="166"/>
                                        </p:tgtEl>
                                      </p:cBhvr>
                                      <p:to x="100000" y="100000"/>
                                    </p:animScale>
                                    <p:animScale>
                                      <p:cBhvr>
                                        <p:cTn id="27" dur="26">
                                          <p:stCondLst>
                                            <p:cond delay="1312"/>
                                          </p:stCondLst>
                                        </p:cTn>
                                        <p:tgtEl>
                                          <p:spTgt spid="166"/>
                                        </p:tgtEl>
                                      </p:cBhvr>
                                      <p:to x="100000" y="80000"/>
                                    </p:animScale>
                                    <p:animScale>
                                      <p:cBhvr>
                                        <p:cTn id="28" dur="166" decel="50000">
                                          <p:stCondLst>
                                            <p:cond delay="1338"/>
                                          </p:stCondLst>
                                        </p:cTn>
                                        <p:tgtEl>
                                          <p:spTgt spid="166"/>
                                        </p:tgtEl>
                                      </p:cBhvr>
                                      <p:to x="100000" y="100000"/>
                                    </p:animScale>
                                    <p:animScale>
                                      <p:cBhvr>
                                        <p:cTn id="29" dur="26">
                                          <p:stCondLst>
                                            <p:cond delay="1642"/>
                                          </p:stCondLst>
                                        </p:cTn>
                                        <p:tgtEl>
                                          <p:spTgt spid="166"/>
                                        </p:tgtEl>
                                      </p:cBhvr>
                                      <p:to x="100000" y="90000"/>
                                    </p:animScale>
                                    <p:animScale>
                                      <p:cBhvr>
                                        <p:cTn id="30" dur="166" decel="50000">
                                          <p:stCondLst>
                                            <p:cond delay="1668"/>
                                          </p:stCondLst>
                                        </p:cTn>
                                        <p:tgtEl>
                                          <p:spTgt spid="166"/>
                                        </p:tgtEl>
                                      </p:cBhvr>
                                      <p:to x="100000" y="100000"/>
                                    </p:animScale>
                                    <p:animScale>
                                      <p:cBhvr>
                                        <p:cTn id="31" dur="26">
                                          <p:stCondLst>
                                            <p:cond delay="1808"/>
                                          </p:stCondLst>
                                        </p:cTn>
                                        <p:tgtEl>
                                          <p:spTgt spid="166"/>
                                        </p:tgtEl>
                                      </p:cBhvr>
                                      <p:to x="100000" y="95000"/>
                                    </p:animScale>
                                    <p:animScale>
                                      <p:cBhvr>
                                        <p:cTn id="32" dur="166" decel="50000">
                                          <p:stCondLst>
                                            <p:cond delay="1834"/>
                                          </p:stCondLst>
                                        </p:cTn>
                                        <p:tgtEl>
                                          <p:spTgt spid="166"/>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166"/>
                                        </p:tgtEl>
                                        <p:attrNameLst>
                                          <p:attrName>r</p:attrName>
                                        </p:attrNameLst>
                                      </p:cBhvr>
                                    </p:animRot>
                                    <p:animRot by="-240000">
                                      <p:cBhvr>
                                        <p:cTn id="40" dur="200" fill="hold">
                                          <p:stCondLst>
                                            <p:cond delay="200"/>
                                          </p:stCondLst>
                                        </p:cTn>
                                        <p:tgtEl>
                                          <p:spTgt spid="166"/>
                                        </p:tgtEl>
                                        <p:attrNameLst>
                                          <p:attrName>r</p:attrName>
                                        </p:attrNameLst>
                                      </p:cBhvr>
                                    </p:animRot>
                                    <p:animRot by="240000">
                                      <p:cBhvr>
                                        <p:cTn id="41" dur="200" fill="hold">
                                          <p:stCondLst>
                                            <p:cond delay="400"/>
                                          </p:stCondLst>
                                        </p:cTn>
                                        <p:tgtEl>
                                          <p:spTgt spid="166"/>
                                        </p:tgtEl>
                                        <p:attrNameLst>
                                          <p:attrName>r</p:attrName>
                                        </p:attrNameLst>
                                      </p:cBhvr>
                                    </p:animRot>
                                    <p:animRot by="-240000">
                                      <p:cBhvr>
                                        <p:cTn id="42" dur="200" fill="hold">
                                          <p:stCondLst>
                                            <p:cond delay="600"/>
                                          </p:stCondLst>
                                        </p:cTn>
                                        <p:tgtEl>
                                          <p:spTgt spid="166"/>
                                        </p:tgtEl>
                                        <p:attrNameLst>
                                          <p:attrName>r</p:attrName>
                                        </p:attrNameLst>
                                      </p:cBhvr>
                                    </p:animRot>
                                    <p:animRot by="120000">
                                      <p:cBhvr>
                                        <p:cTn id="43" dur="200" fill="hold">
                                          <p:stCondLst>
                                            <p:cond delay="800"/>
                                          </p:stCondLst>
                                        </p:cTn>
                                        <p:tgtEl>
                                          <p:spTgt spid="166"/>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6500"/>
                            </p:stCondLst>
                            <p:childTnLst>
                              <p:par>
                                <p:cTn id="53" presetID="35" presetClass="path" presetSubtype="0" accel="50000" decel="50000" fill="hold" nodeType="afterEffect">
                                  <p:stCondLst>
                                    <p:cond delay="0"/>
                                  </p:stCondLst>
                                  <p:childTnLst>
                                    <p:animMotion origin="layout" path="M 0 0 L -0.16372 0 " pathEditMode="relative" rAng="0" ptsTypes="AA">
                                      <p:cBhvr>
                                        <p:cTn id="54" dur="1000" fill="hold"/>
                                        <p:tgtEl>
                                          <p:spTgt spid="125"/>
                                        </p:tgtEl>
                                        <p:attrNameLst>
                                          <p:attrName>ppt_x</p:attrName>
                                          <p:attrName>ppt_y</p:attrName>
                                        </p:attrNameLst>
                                      </p:cBhvr>
                                      <p:rCtr x="-8194" y="0"/>
                                    </p:animMotion>
                                  </p:childTnLst>
                                </p:cTn>
                              </p:par>
                            </p:childTnLst>
                          </p:cTn>
                        </p:par>
                        <p:par>
                          <p:cTn id="55" fill="hold">
                            <p:stCondLst>
                              <p:cond delay="7500"/>
                            </p:stCondLst>
                            <p:childTnLst>
                              <p:par>
                                <p:cTn id="56" presetID="10" presetClass="entr" presetSubtype="0"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GB" sz="6000"/>
              <a:t>Hello!</a:t>
            </a:r>
            <a:endParaRPr lang="en-GB" sz="6000" dirty="0"/>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GB" dirty="0"/>
              <a:t>- Introduction lesson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GB"/>
              <a:t>© ESLKidStuff.com</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A36A07A3-4F0C-FDAC-00E7-E0A90E6D2B76}"/>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14C07A5F-F93E-9B02-60DD-10A4D19D9F7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E630E3F9-86F0-115F-9B52-BD7F19BCBAB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D02CE434-46D9-9F76-AE88-EAAE8D7DC258}"/>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EEE867EC-94B8-6103-4B84-77ACF9A5E61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F6AFEAD1-9A57-19D1-3A58-B194C3A69F9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GB" dirty="0">
                <a:hlinkClick r:id="rId2" action="ppaction://hlinksldjump"/>
              </a:rPr>
              <a:t>Greetings</a:t>
            </a:r>
            <a:endParaRPr lang="en-GB" dirty="0"/>
          </a:p>
          <a:p>
            <a:r>
              <a:rPr lang="en-GB" dirty="0">
                <a:hlinkClick r:id="rId3" action="ppaction://hlinksldjump"/>
              </a:rPr>
              <a:t>Name tags</a:t>
            </a:r>
            <a:endParaRPr lang="en-GB"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Warm up and maintenance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2</a:t>
            </a:fld>
            <a:r>
              <a:rPr lang="en-GB" dirty="0">
                <a:latin typeface="Calibri" panose="020F0502020204030204" pitchFamily="34" charset="0"/>
              </a:rPr>
              <a:t>  |  © ESLKidStuff.com</a:t>
            </a:r>
          </a:p>
        </p:txBody>
      </p:sp>
      <p:sp>
        <p:nvSpPr>
          <p:cNvPr id="62" name="TextBox 61">
            <a:extLst>
              <a:ext uri="{FF2B5EF4-FFF2-40B4-BE49-F238E27FC236}">
                <a16:creationId xmlns:a16="http://schemas.microsoft.com/office/drawing/2014/main" id="{E399C6B0-3BE3-42FB-8FA5-801EB77C2E63}"/>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pic>
        <p:nvPicPr>
          <p:cNvPr id="63" name="Picture 62">
            <a:extLst>
              <a:ext uri="{FF2B5EF4-FFF2-40B4-BE49-F238E27FC236}">
                <a16:creationId xmlns:a16="http://schemas.microsoft.com/office/drawing/2014/main" id="{B6F7E45C-6C6D-409B-B723-2AC30B36B4DC}"/>
              </a:ext>
            </a:extLst>
          </p:cNvPr>
          <p:cNvPicPr>
            <a:picLocks noChangeAspect="1"/>
          </p:cNvPicPr>
          <p:nvPr/>
        </p:nvPicPr>
        <p:blipFill>
          <a:blip r:embed="rId4"/>
          <a:stretch>
            <a:fillRect/>
          </a:stretch>
        </p:blipFill>
        <p:spPr>
          <a:xfrm>
            <a:off x="-2766929" y="830645"/>
            <a:ext cx="2679210" cy="3901310"/>
          </a:xfrm>
          <a:prstGeom prst="rect">
            <a:avLst/>
          </a:prstGeom>
        </p:spPr>
      </p:pic>
      <p:grpSp>
        <p:nvGrpSpPr>
          <p:cNvPr id="6" name="Group 5">
            <a:extLst>
              <a:ext uri="{FF2B5EF4-FFF2-40B4-BE49-F238E27FC236}">
                <a16:creationId xmlns:a16="http://schemas.microsoft.com/office/drawing/2014/main" id="{E6991C14-CD13-3C67-BFCF-8A3F68427879}"/>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CFC6DC00-53F0-5C3F-C325-CC19D205CD5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E019233B-7B80-318B-40DA-734E7BF0E17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1C78A0E9-8C43-34B1-F0B1-786B2B3D43A0}"/>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F3520F58-6CB9-A37D-64C4-BD09CF549F2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9A8CF94C-A17E-11D3-7B18-F99A8F70326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602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61111E-6 -7.40741E-7 L -3.61111E-6 0.00062 C 0.00105 -0.00432 0.00157 -0.00926 0.00313 -0.01327 C 0.00539 -0.01852 0.01146 -0.02593 0.01146 -0.02562 C 0.01337 -0.03488 0.01111 -0.02778 0.01667 -0.03395 C 0.01789 -0.03549 0.01875 -0.03765 0.0198 -0.03889 C 0.02084 -0.04043 0.02205 -0.04105 0.02292 -0.04259 C 0.03837 -0.06018 0.01893 -0.03951 0.03334 -0.05185 C 0.0349 -0.05339 0.03611 -0.05586 0.0375 -0.05679 C 0.04132 -0.05988 0.04983 -0.06234 0.05313 -0.06327 C 0.05417 -0.06451 0.05521 -0.06574 0.05625 -0.06636 C 0.0573 -0.06728 0.05851 -0.06759 0.05938 -0.0679 C 0.06129 -0.06914 0.06285 -0.07037 0.06459 -0.0713 C 0.06702 -0.07253 0.07014 -0.07346 0.07205 -0.07469 C 0.07309 -0.075 0.07414 -0.07531 0.075 -0.07623 C 0.07795 -0.07839 0.08056 -0.08117 0.08334 -0.08272 C 0.08542 -0.08364 0.0882 -0.08457 0.08959 -0.0858 C 0.09219 -0.08734 0.09445 -0.08951 0.09688 -0.09074 C 0.09931 -0.09167 0.10209 -0.0929 0.10417 -0.09352 C 0.10782 -0.09568 0.11059 -0.09753 0.11355 -0.09876 C 0.11632 -0.09969 0.11945 -0.10093 0.12205 -0.10216 C 0.13299 -0.10741 0.12743 -0.10679 0.13768 -0.11018 C 0.13976 -0.1108 0.14184 -0.11111 0.1441 -0.11173 C 0.14618 -0.11265 0.14827 -0.11389 0.15 -0.11481 C 0.15434 -0.1179 0.15504 -0.11975 0.15938 -0.1216 C 0.16146 -0.12253 0.16424 -0.12253 0.1665 -0.12284 C 0.16841 -0.12346 0.16997 -0.12407 0.17188 -0.125 C 0.2 -0.12407 0.22813 -0.12747 0.25625 -0.12284 C 0.26268 -0.12222 0.26771 -0.11358 0.27396 -0.10864 C 0.27535 -0.10741 0.27743 -0.10679 0.279 -0.10494 C 0.28004 -0.10432 0.28108 -0.10278 0.2823 -0.10216 C 0.28368 -0.10093 0.28577 -0.09969 0.28733 -0.09876 C 0.28837 -0.09784 0.28941 -0.0966 0.29063 -0.09568 C 0.29132 -0.09537 0.29271 -0.09475 0.29375 -0.09352 C 0.30608 -0.08457 0.28403 -0.09876 0.30209 -0.08734 C 0.30382 -0.08457 0.30504 -0.08148 0.30712 -0.07932 C 0.30816 -0.0787 0.30938 -0.0787 0.31042 -0.07747 C 0.31146 -0.07716 0.31702 -0.07037 0.31771 -0.07006 C 0.32969 -0.05216 0.32171 -0.06111 0.32917 -0.05339 C 0.32969 -0.05185 0.33004 -0.05 0.33108 -0.04876 C 0.33316 -0.04568 0.33473 -0.04506 0.3375 -0.04383 C 0.33872 -0.0466 0.34046 -0.04938 0.3415 -0.05185 C 0.34219 -0.05339 0.34219 -0.05525 0.34271 -0.05679 C 0.34271 -0.05741 0.34688 -0.0679 0.34775 -0.07006 C 0.34983 -0.07346 0.35243 -0.07716 0.35521 -0.07932 C 0.35677 -0.08117 0.35868 -0.08272 0.36042 -0.08426 C 0.36146 -0.0858 0.36233 -0.08765 0.36355 -0.0892 C 0.36511 -0.09167 0.36684 -0.09352 0.36875 -0.09568 C 0.37292 -0.10062 0.38056 -0.10648 0.38438 -0.10864 C 0.38785 -0.11049 0.39115 -0.11358 0.3948 -0.11481 C 0.41302 -0.125 0.39028 -0.11265 0.40625 -0.1216 C 0.41893 -0.12901 0.40556 -0.12068 0.41962 -0.12778 C 0.42153 -0.12901 0.42309 -0.13086 0.425 -0.13117 C 0.429 -0.13272 0.43733 -0.13395 0.43733 -0.13395 C 0.44966 -0.14537 0.43959 -0.13796 0.45105 -0.14228 C 0.45591 -0.14444 0.46563 -0.14907 0.46563 -0.14846 C 0.48941 -0.14784 0.51337 -0.14784 0.5375 -0.14537 C 0.54115 -0.14537 0.54341 -0.13889 0.54566 -0.13611 C 0.54931 -0.13179 0.55348 -0.12901 0.5573 -0.125 C 0.55955 -0.12191 0.56181 -0.11914 0.56459 -0.11667 C 0.56598 -0.11481 0.56823 -0.11389 0.56962 -0.11173 C 0.59948 -0.0716 0.56893 -0.11142 0.58421 -0.08734 C 0.58559 -0.08549 0.58698 -0.08457 0.58837 -0.08272 C 0.59202 -0.07716 0.59063 -0.07716 0.59358 -0.0713 C 0.59896 -0.06111 0.5948 -0.07222 0.6 -0.06018 C 0.60434 -0.04969 0.6007 -0.05432 0.60625 -0.04876 C 0.60695 -0.04722 0.6073 -0.04568 0.60816 -0.04383 C 0.61459 -0.02963 0.60851 -0.04414 0.61355 -0.03272 C 0.61493 -0.03302 0.6165 -0.03302 0.61754 -0.03395 C 0.61893 -0.03642 0.61945 -0.03981 0.62084 -0.04259 C 0.62379 -0.05 0.62535 -0.05185 0.62813 -0.06018 C 0.62986 -0.06605 0.6316 -0.07253 0.63421 -0.07747 C 0.63525 -0.07932 0.63629 -0.08117 0.6375 -0.08272 C 0.63837 -0.08549 0.63924 -0.08858 0.64046 -0.09074 C 0.64115 -0.09259 0.64202 -0.09352 0.64271 -0.09568 C 0.64341 -0.09753 0.64393 -0.09969 0.6448 -0.10216 C 0.64549 -0.10432 0.64688 -0.10648 0.64775 -0.10864 C 0.64844 -0.11049 0.64914 -0.11265 0.64983 -0.11481 C 0.65035 -0.11667 0.65035 -0.11852 0.65087 -0.11975 C 0.65157 -0.12191 0.65296 -0.12284 0.65417 -0.125 C 0.65486 -0.12716 0.65504 -0.13086 0.65625 -0.13272 C 0.65695 -0.13395 0.65834 -0.13488 0.65938 -0.13611 C 0.66441 -0.1429 0.66025 -0.13981 0.6665 -0.14537 C 0.66789 -0.14722 0.66945 -0.14784 0.67084 -0.14907 C 0.67292 -0.15093 0.67448 -0.15463 0.67691 -0.15525 C 0.6783 -0.15617 0.67969 -0.15648 0.68108 -0.15679 C 0.68247 -0.15833 0.68386 -0.15957 0.68542 -0.16018 C 0.68733 -0.16142 0.68959 -0.16142 0.69167 -0.16204 C 0.69688 -0.16759 0.69341 -0.16481 0.70296 -0.16821 L 0.70712 -0.16975 C 0.71302 -0.17623 0.70712 -0.17099 0.71563 -0.175 C 0.71736 -0.17562 0.7191 -0.17685 0.72084 -0.17778 C 0.72188 -0.17901 0.72275 -0.18055 0.72396 -0.18148 C 0.72657 -0.18272 0.7323 -0.18426 0.7323 -0.18395 C 0.73768 -0.18981 0.73299 -0.18611 0.74063 -0.18951 C 0.75191 -0.19383 0.74219 -0.19105 0.75105 -0.19383 C 0.75261 -0.19506 0.75834 -0.1966 0.76042 -0.19722 C 0.76181 -0.19846 0.7632 -0.19969 0.76459 -0.2 C 0.79341 -0.2 0.82205 -0.2 0.85105 -0.19876 C 0.85226 -0.19876 0.85296 -0.19691 0.85417 -0.19568 C 0.85539 -0.19475 0.85677 -0.19383 0.85816 -0.19259 C 0.85938 -0.19167 0.86025 -0.19043 0.86146 -0.18951 C 0.86233 -0.18889 0.86355 -0.18858 0.86459 -0.18765 C 0.86615 -0.18611 0.86789 -0.18426 0.8698 -0.18272 C 0.87118 -0.18179 0.87327 -0.18148 0.87483 -0.17963 C 0.88507 -0.16975 0.88073 -0.17253 0.88855 -0.16204 C 0.8941 -0.15432 0.89184 -0.16358 0.89879 -0.14722 C 0.89948 -0.14537 0.90018 -0.14383 0.90087 -0.14228 C 0.90191 -0.14074 0.90313 -0.13951 0.90417 -0.13765 C 0.91094 -0.12284 0.90122 -0.13889 0.90938 -0.12623 C 0.9125 -0.11142 0.90677 -0.13642 0.91355 -0.11358 C 0.91389 -0.11142 0.91389 -0.10895 0.91459 -0.10679 C 0.91511 -0.10463 0.91615 -0.10278 0.91667 -0.10031 C 0.91754 -0.0963 0.91754 -0.09167 0.91875 -0.08734 C 0.91945 -0.08457 0.92014 -0.08241 0.92084 -0.07932 C 0.92118 -0.07716 0.92118 -0.075 0.92188 -0.07284 C 0.92257 -0.07068 0.92396 -0.06852 0.92483 -0.06636 C 0.92535 -0.06327 0.92535 -0.06018 0.92605 -0.05679 C 0.92622 -0.05525 0.92761 -0.05401 0.92813 -0.05185 C 0.929 -0.04691 0.929 -0.04105 0.93021 -0.0358 L 0.93334 -0.0213 L 0.93421 -0.01636 C 0.93473 -0.01451 0.9349 -0.01327 0.93542 -0.01142 L 0.93629 -0.00833 " pathEditMode="relative" rAng="0" ptsTypes="AAAAAAAAAAAAAAAAAAAAAAAAAAAAAAAAAAAAAAAAAAAAAAAAAAAAAAAAAAAAAAAAAAAAAAAAAAAAAAAAAAAAAAAAAAAAAAAAAAAAAAAAAAAAAAAAAAAAAAAAAAAA">
                                      <p:cBhvr>
                                        <p:cTn id="10" dur="3000" fill="hold"/>
                                        <p:tgtEl>
                                          <p:spTgt spid="63"/>
                                        </p:tgtEl>
                                        <p:attrNameLst>
                                          <p:attrName>ppt_x</p:attrName>
                                          <p:attrName>ppt_y</p:attrName>
                                        </p:attrNameLst>
                                      </p:cBhvr>
                                      <p:rCtr x="46806" y="-9969"/>
                                    </p:animMotion>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Calibri" panose="020F0502020204030204" pitchFamily="34" charset="0"/>
              </a:rPr>
              <a:t>1</a:t>
            </a:r>
          </a:p>
        </p:txBody>
      </p:sp>
      <p:pic>
        <p:nvPicPr>
          <p:cNvPr id="160" name="Picture 159">
            <a:hlinkHover r:id="" action="ppaction://noaction" highlightClick="1"/>
            <a:extLst>
              <a:ext uri="{FF2B5EF4-FFF2-40B4-BE49-F238E27FC236}">
                <a16:creationId xmlns:a16="http://schemas.microsoft.com/office/drawing/2014/main" id="{57980DEC-E6E0-4EE2-A997-0767E0D2035D}"/>
              </a:ext>
            </a:extLst>
          </p:cNvPr>
          <p:cNvPicPr>
            <a:picLocks noChangeAspect="1"/>
          </p:cNvPicPr>
          <p:nvPr/>
        </p:nvPicPr>
        <p:blipFill>
          <a:blip r:embed="rId3"/>
          <a:stretch>
            <a:fillRect/>
          </a:stretch>
        </p:blipFill>
        <p:spPr>
          <a:xfrm>
            <a:off x="3738403" y="2128386"/>
            <a:ext cx="3227744" cy="2150579"/>
          </a:xfrm>
          <a:prstGeom prst="rect">
            <a:avLst/>
          </a:prstGeom>
        </p:spPr>
      </p:pic>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00865" y="4379436"/>
              <a:ext cx="121058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Let’s sit down</a:t>
              </a:r>
            </a:p>
          </p:txBody>
        </p:sp>
      </p:grpSp>
      <p:grpSp>
        <p:nvGrpSpPr>
          <p:cNvPr id="173" name="Group 172">
            <a:extLst>
              <a:ext uri="{FF2B5EF4-FFF2-40B4-BE49-F238E27FC236}">
                <a16:creationId xmlns:a16="http://schemas.microsoft.com/office/drawing/2014/main" id="{3D09A5EF-CC96-4E38-ADB5-A859F4B88037}"/>
              </a:ext>
            </a:extLst>
          </p:cNvPr>
          <p:cNvGrpSpPr/>
          <p:nvPr/>
        </p:nvGrpSpPr>
        <p:grpSpPr>
          <a:xfrm>
            <a:off x="3690011" y="381762"/>
            <a:ext cx="2255713" cy="1454535"/>
            <a:chOff x="3822745" y="381762"/>
            <a:chExt cx="2497541" cy="1610471"/>
          </a:xfrm>
        </p:grpSpPr>
        <p:sp>
          <p:nvSpPr>
            <p:cNvPr id="174" name="Speech Bubble: Oval 173">
              <a:extLst>
                <a:ext uri="{FF2B5EF4-FFF2-40B4-BE49-F238E27FC236}">
                  <a16:creationId xmlns:a16="http://schemas.microsoft.com/office/drawing/2014/main" id="{3F4D4C7A-4805-4A6F-941D-8D2C72B170B5}"/>
                </a:ext>
              </a:extLst>
            </p:cNvPr>
            <p:cNvSpPr/>
            <p:nvPr/>
          </p:nvSpPr>
          <p:spPr>
            <a:xfrm>
              <a:off x="3822745" y="381762"/>
              <a:ext cx="2497541" cy="1610471"/>
            </a:xfrm>
            <a:prstGeom prst="wedgeEllipseCallout">
              <a:avLst>
                <a:gd name="adj1" fmla="val -78277"/>
                <a:gd name="adj2" fmla="val 60050"/>
              </a:avLst>
            </a:prstGeom>
            <a:solidFill>
              <a:srgbClr val="F7F7F7"/>
            </a:solidFill>
            <a:ln w="25400" cap="flat" cmpd="sng" algn="ctr">
              <a:solidFill>
                <a:srgbClr val="F7F7F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5" name="TextBox 174">
              <a:extLst>
                <a:ext uri="{FF2B5EF4-FFF2-40B4-BE49-F238E27FC236}">
                  <a16:creationId xmlns:a16="http://schemas.microsoft.com/office/drawing/2014/main" id="{0263E345-5243-40F9-B679-2F2A17608CF2}"/>
                </a:ext>
              </a:extLst>
            </p:cNvPr>
            <p:cNvSpPr txBox="1"/>
            <p:nvPr/>
          </p:nvSpPr>
          <p:spPr>
            <a:xfrm>
              <a:off x="3959867" y="618732"/>
              <a:ext cx="2285357" cy="1124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0" i="0" u="none" strike="noStrike" kern="0" cap="none" spc="0" normalizeH="0" baseline="0" noProof="0" dirty="0">
                  <a:ln>
                    <a:noFill/>
                  </a:ln>
                  <a:solidFill>
                    <a:sysClr val="windowText" lastClr="000000"/>
                  </a:solidFill>
                  <a:effectLst/>
                  <a:uLnTx/>
                  <a:uFillTx/>
                  <a:latin typeface="Calibri" panose="020F0502020204030204" pitchFamily="34" charset="0"/>
                </a:rPr>
                <a:t>Hello!</a:t>
              </a:r>
            </a:p>
          </p:txBody>
        </p:sp>
      </p:grpSp>
      <p:grpSp>
        <p:nvGrpSpPr>
          <p:cNvPr id="179" name="Group 178">
            <a:extLst>
              <a:ext uri="{FF2B5EF4-FFF2-40B4-BE49-F238E27FC236}">
                <a16:creationId xmlns:a16="http://schemas.microsoft.com/office/drawing/2014/main" id="{65032699-7F52-4031-A92A-828778984476}"/>
              </a:ext>
            </a:extLst>
          </p:cNvPr>
          <p:cNvGrpSpPr/>
          <p:nvPr/>
        </p:nvGrpSpPr>
        <p:grpSpPr>
          <a:xfrm>
            <a:off x="6014824" y="103220"/>
            <a:ext cx="1218002" cy="553998"/>
            <a:chOff x="6733127" y="563284"/>
            <a:chExt cx="1805376" cy="437026"/>
          </a:xfrm>
        </p:grpSpPr>
        <p:sp>
          <p:nvSpPr>
            <p:cNvPr id="180" name="Arrow: Pentagon 179">
              <a:extLst>
                <a:ext uri="{FF2B5EF4-FFF2-40B4-BE49-F238E27FC236}">
                  <a16:creationId xmlns:a16="http://schemas.microsoft.com/office/drawing/2014/main" id="{619F9181-1B65-47BE-B6C7-F204B0471E4A}"/>
                </a:ext>
              </a:extLst>
            </p:cNvPr>
            <p:cNvSpPr/>
            <p:nvPr/>
          </p:nvSpPr>
          <p:spPr>
            <a:xfrm>
              <a:off x="6757999" y="568701"/>
              <a:ext cx="1780504" cy="430887"/>
            </a:xfrm>
            <a:prstGeom prst="homePlate">
              <a:avLst/>
            </a:prstGeom>
            <a:solidFill>
              <a:schemeClr val="accent4">
                <a:lumMod val="50000"/>
              </a:schemeClr>
            </a:solidFill>
            <a:ln w="25400" cap="flat" cmpd="sng" algn="ctr">
              <a:solidFill>
                <a:schemeClr val="accent6">
                  <a:lumMod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1" name="TextBox 180">
              <a:extLst>
                <a:ext uri="{FF2B5EF4-FFF2-40B4-BE49-F238E27FC236}">
                  <a16:creationId xmlns:a16="http://schemas.microsoft.com/office/drawing/2014/main" id="{B9604F9E-3DC4-4D77-957E-F8B46417DFFF}"/>
                </a:ext>
              </a:extLst>
            </p:cNvPr>
            <p:cNvSpPr txBox="1"/>
            <p:nvPr/>
          </p:nvSpPr>
          <p:spPr>
            <a:xfrm>
              <a:off x="6733127" y="563284"/>
              <a:ext cx="1672420" cy="4370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Greet the students by name as they enter the classroom and gesture for them to sit down.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It's a good idea to have a cushion for each student as this makes sitting arrangements easy to organize.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Try and arrange the cushions beforehand spaced out in a fan-shape around you.</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pic>
        <p:nvPicPr>
          <p:cNvPr id="139" name="Picture 138">
            <a:extLst>
              <a:ext uri="{FF2B5EF4-FFF2-40B4-BE49-F238E27FC236}">
                <a16:creationId xmlns:a16="http://schemas.microsoft.com/office/drawing/2014/main" id="{5C2BB796-C148-4D13-9320-ACAABC1344BE}"/>
              </a:ext>
            </a:extLst>
          </p:cNvPr>
          <p:cNvPicPr>
            <a:picLocks noChangeAspect="1"/>
          </p:cNvPicPr>
          <p:nvPr/>
        </p:nvPicPr>
        <p:blipFill>
          <a:blip r:embed="rId4"/>
          <a:stretch>
            <a:fillRect/>
          </a:stretch>
        </p:blipFill>
        <p:spPr>
          <a:xfrm>
            <a:off x="478268" y="1118751"/>
            <a:ext cx="2354814" cy="3456162"/>
          </a:xfrm>
          <a:prstGeom prst="rect">
            <a:avLst/>
          </a:prstGeom>
        </p:spPr>
      </p:pic>
      <p:grpSp>
        <p:nvGrpSpPr>
          <p:cNvPr id="3" name="Group 2">
            <a:extLst>
              <a:ext uri="{FF2B5EF4-FFF2-40B4-BE49-F238E27FC236}">
                <a16:creationId xmlns:a16="http://schemas.microsoft.com/office/drawing/2014/main" id="{BE5EFB50-4E92-8D98-1A46-20C8736B52A9}"/>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84DBA85-5006-625F-69C5-5523B0A1657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00925312-3ACF-E743-7606-A16F7724ECD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09BA9C09-0624-8302-67FE-9462B7C082F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2C8FAC9F-D435-4515-841A-CBEA18D643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8FF4B9D4-0D09-EAE0-4452-E8CA3C9DAAB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80">
                                          <p:stCondLst>
                                            <p:cond delay="0"/>
                                          </p:stCondLst>
                                        </p:cTn>
                                        <p:tgtEl>
                                          <p:spTgt spid="139"/>
                                        </p:tgtEl>
                                      </p:cBhvr>
                                    </p:animEffect>
                                    <p:anim calcmode="lin" valueType="num">
                                      <p:cBhvr>
                                        <p:cTn id="20"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25" dur="26">
                                          <p:stCondLst>
                                            <p:cond delay="650"/>
                                          </p:stCondLst>
                                        </p:cTn>
                                        <p:tgtEl>
                                          <p:spTgt spid="139"/>
                                        </p:tgtEl>
                                      </p:cBhvr>
                                      <p:to x="100000" y="60000"/>
                                    </p:animScale>
                                    <p:animScale>
                                      <p:cBhvr>
                                        <p:cTn id="26" dur="166" decel="50000">
                                          <p:stCondLst>
                                            <p:cond delay="676"/>
                                          </p:stCondLst>
                                        </p:cTn>
                                        <p:tgtEl>
                                          <p:spTgt spid="139"/>
                                        </p:tgtEl>
                                      </p:cBhvr>
                                      <p:to x="100000" y="100000"/>
                                    </p:animScale>
                                    <p:animScale>
                                      <p:cBhvr>
                                        <p:cTn id="27" dur="26">
                                          <p:stCondLst>
                                            <p:cond delay="1312"/>
                                          </p:stCondLst>
                                        </p:cTn>
                                        <p:tgtEl>
                                          <p:spTgt spid="139"/>
                                        </p:tgtEl>
                                      </p:cBhvr>
                                      <p:to x="100000" y="80000"/>
                                    </p:animScale>
                                    <p:animScale>
                                      <p:cBhvr>
                                        <p:cTn id="28" dur="166" decel="50000">
                                          <p:stCondLst>
                                            <p:cond delay="1338"/>
                                          </p:stCondLst>
                                        </p:cTn>
                                        <p:tgtEl>
                                          <p:spTgt spid="139"/>
                                        </p:tgtEl>
                                      </p:cBhvr>
                                      <p:to x="100000" y="100000"/>
                                    </p:animScale>
                                    <p:animScale>
                                      <p:cBhvr>
                                        <p:cTn id="29" dur="26">
                                          <p:stCondLst>
                                            <p:cond delay="1642"/>
                                          </p:stCondLst>
                                        </p:cTn>
                                        <p:tgtEl>
                                          <p:spTgt spid="139"/>
                                        </p:tgtEl>
                                      </p:cBhvr>
                                      <p:to x="100000" y="90000"/>
                                    </p:animScale>
                                    <p:animScale>
                                      <p:cBhvr>
                                        <p:cTn id="30" dur="166" decel="50000">
                                          <p:stCondLst>
                                            <p:cond delay="1668"/>
                                          </p:stCondLst>
                                        </p:cTn>
                                        <p:tgtEl>
                                          <p:spTgt spid="139"/>
                                        </p:tgtEl>
                                      </p:cBhvr>
                                      <p:to x="100000" y="100000"/>
                                    </p:animScale>
                                    <p:animScale>
                                      <p:cBhvr>
                                        <p:cTn id="31" dur="26">
                                          <p:stCondLst>
                                            <p:cond delay="1808"/>
                                          </p:stCondLst>
                                        </p:cTn>
                                        <p:tgtEl>
                                          <p:spTgt spid="139"/>
                                        </p:tgtEl>
                                      </p:cBhvr>
                                      <p:to x="100000" y="95000"/>
                                    </p:animScale>
                                    <p:animScale>
                                      <p:cBhvr>
                                        <p:cTn id="32" dur="166" decel="50000">
                                          <p:stCondLst>
                                            <p:cond delay="1834"/>
                                          </p:stCondLst>
                                        </p:cTn>
                                        <p:tgtEl>
                                          <p:spTgt spid="139"/>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139"/>
                                        </p:tgtEl>
                                        <p:attrNameLst>
                                          <p:attrName>r</p:attrName>
                                        </p:attrNameLst>
                                      </p:cBhvr>
                                    </p:animRot>
                                    <p:animRot by="-240000">
                                      <p:cBhvr>
                                        <p:cTn id="40" dur="200" fill="hold">
                                          <p:stCondLst>
                                            <p:cond delay="200"/>
                                          </p:stCondLst>
                                        </p:cTn>
                                        <p:tgtEl>
                                          <p:spTgt spid="139"/>
                                        </p:tgtEl>
                                        <p:attrNameLst>
                                          <p:attrName>r</p:attrName>
                                        </p:attrNameLst>
                                      </p:cBhvr>
                                    </p:animRot>
                                    <p:animRot by="240000">
                                      <p:cBhvr>
                                        <p:cTn id="41" dur="200" fill="hold">
                                          <p:stCondLst>
                                            <p:cond delay="400"/>
                                          </p:stCondLst>
                                        </p:cTn>
                                        <p:tgtEl>
                                          <p:spTgt spid="139"/>
                                        </p:tgtEl>
                                        <p:attrNameLst>
                                          <p:attrName>r</p:attrName>
                                        </p:attrNameLst>
                                      </p:cBhvr>
                                    </p:animRot>
                                    <p:animRot by="-240000">
                                      <p:cBhvr>
                                        <p:cTn id="42" dur="200" fill="hold">
                                          <p:stCondLst>
                                            <p:cond delay="600"/>
                                          </p:stCondLst>
                                        </p:cTn>
                                        <p:tgtEl>
                                          <p:spTgt spid="139"/>
                                        </p:tgtEl>
                                        <p:attrNameLst>
                                          <p:attrName>r</p:attrName>
                                        </p:attrNameLst>
                                      </p:cBhvr>
                                    </p:animRot>
                                    <p:animRot by="120000">
                                      <p:cBhvr>
                                        <p:cTn id="43" dur="200" fill="hold">
                                          <p:stCondLst>
                                            <p:cond delay="800"/>
                                          </p:stCondLst>
                                        </p:cTn>
                                        <p:tgtEl>
                                          <p:spTgt spid="139"/>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1000"/>
                                        <p:tgtEl>
                                          <p:spTgt spid="164"/>
                                        </p:tgtEl>
                                      </p:cBhvr>
                                    </p:animEffect>
                                  </p:childTnLst>
                                </p:cTn>
                              </p:par>
                            </p:childTnLst>
                          </p:cTn>
                        </p:par>
                        <p:par>
                          <p:cTn id="52" fill="hold">
                            <p:stCondLst>
                              <p:cond delay="7000"/>
                            </p:stCondLst>
                            <p:childTnLst>
                              <p:par>
                                <p:cTn id="53" presetID="35" presetClass="path" presetSubtype="0" accel="50000" decel="50000" fill="hold" nodeType="afterEffect">
                                  <p:stCondLst>
                                    <p:cond delay="0"/>
                                  </p:stCondLst>
                                  <p:childTnLst>
                                    <p:animMotion origin="layout" path="M -1.66667E-6 0 L -0.16372 0 " pathEditMode="relative" rAng="0" ptsTypes="AA">
                                      <p:cBhvr>
                                        <p:cTn id="54" dur="1000" fill="hold"/>
                                        <p:tgtEl>
                                          <p:spTgt spid="217"/>
                                        </p:tgtEl>
                                        <p:attrNameLst>
                                          <p:attrName>ppt_x</p:attrName>
                                          <p:attrName>ppt_y</p:attrName>
                                        </p:attrNameLst>
                                      </p:cBhvr>
                                      <p:rCtr x="-8247" y="0"/>
                                    </p:animMotion>
                                  </p:childTnLst>
                                </p:cTn>
                              </p:par>
                            </p:childTnLst>
                          </p:cTn>
                        </p:par>
                        <p:par>
                          <p:cTn id="55" fill="hold">
                            <p:stCondLst>
                              <p:cond delay="80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500"/>
                                        <p:tgtEl>
                                          <p:spTgt spid="17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267;p28">
            <a:extLst>
              <a:ext uri="{FF2B5EF4-FFF2-40B4-BE49-F238E27FC236}">
                <a16:creationId xmlns:a16="http://schemas.microsoft.com/office/drawing/2014/main" id="{9DB6DBFB-EBCB-4807-A3CF-ACCAAF1D54E1}"/>
              </a:ext>
            </a:extLst>
          </p:cNvPr>
          <p:cNvSpPr/>
          <p:nvPr/>
        </p:nvSpPr>
        <p:spPr>
          <a:xfrm>
            <a:off x="-1221927" y="-1100349"/>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4</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Calibri" panose="020F0502020204030204" pitchFamily="34" charset="0"/>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825099" y="4379436"/>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40737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lvl="0">
                <a:buClrTx/>
                <a:defRPr/>
              </a:pPr>
              <a:r>
                <a:rPr lang="en-GB" sz="1000" dirty="0">
                  <a:solidFill>
                    <a:sysClr val="windowText" lastClr="000000"/>
                  </a:solidFill>
                  <a:latin typeface="Calibri" panose="020F0502020204030204" pitchFamily="34" charset="0"/>
                </a:rPr>
                <a:t>Before class prepare some name tags (stickers or pin-on tags) with each student's name written on in lower-case letters.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down with your students and lay out the name tags in front of you. Pick up each tag and call out the name.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Try and encourage each student to put their hand up and say "yes". Hand over the tags and help to pin / stick on.</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In later lessons, if your students can write their name in English, you can have them write their names on their tags at the beginning of each lesson.</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138" name="Picture 137">
            <a:extLst>
              <a:ext uri="{FF2B5EF4-FFF2-40B4-BE49-F238E27FC236}">
                <a16:creationId xmlns:a16="http://schemas.microsoft.com/office/drawing/2014/main" id="{174001BF-76A5-4FB5-B645-470E8AEB3854}"/>
              </a:ext>
            </a:extLst>
          </p:cNvPr>
          <p:cNvPicPr>
            <a:picLocks noChangeAspect="1"/>
          </p:cNvPicPr>
          <p:nvPr/>
        </p:nvPicPr>
        <p:blipFill>
          <a:blip r:embed="rId3"/>
          <a:stretch>
            <a:fillRect/>
          </a:stretch>
        </p:blipFill>
        <p:spPr>
          <a:xfrm>
            <a:off x="1238768" y="447801"/>
            <a:ext cx="5127947" cy="4120302"/>
          </a:xfrm>
          <a:prstGeom prst="rect">
            <a:avLst/>
          </a:prstGeom>
        </p:spPr>
      </p:pic>
      <p:sp>
        <p:nvSpPr>
          <p:cNvPr id="44" name="TextBox 43">
            <a:extLst>
              <a:ext uri="{FF2B5EF4-FFF2-40B4-BE49-F238E27FC236}">
                <a16:creationId xmlns:a16="http://schemas.microsoft.com/office/drawing/2014/main" id="{23A2F045-3086-4876-983C-64DDFEB9639E}"/>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0DCF5725-1570-C7B9-4191-80002625445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B32CD895-4336-EE08-F2E7-487B9B023F4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3A9E378-2009-3C11-41F3-C0B4EDF5962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F0941EEF-3696-B9DB-F2F2-C34AD96CF2C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186775CB-1A03-7CF7-B328-FAE6A62B4E7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804B935C-146C-85C2-E6B5-6A2930918B3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838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1000"/>
                                        <p:tgtEl>
                                          <p:spTgt spid="13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Play "Ball pass" and say names</a:t>
            </a:r>
            <a:endParaRPr lang="en-US" dirty="0"/>
          </a:p>
          <a:p>
            <a:r>
              <a:rPr lang="en-US" dirty="0">
                <a:hlinkClick r:id="rId3" action="ppaction://hlinksldjump"/>
              </a:rPr>
              <a:t>Introduce glove puppet</a:t>
            </a:r>
            <a:endParaRPr lang="en-US" dirty="0"/>
          </a:p>
          <a:p>
            <a:r>
              <a:rPr lang="en-US" dirty="0">
                <a:hlinkClick r:id="rId4" action="ppaction://hlinksldjump"/>
              </a:rPr>
              <a:t>Sing "The Hello Song"</a:t>
            </a:r>
            <a:endParaRPr lang="en-US" dirty="0"/>
          </a:p>
          <a:p>
            <a:r>
              <a:rPr lang="en-US" dirty="0">
                <a:hlinkClick r:id="rId5" action="ppaction://hlinksldjump"/>
              </a:rPr>
              <a:t>Do "Exercise routine" activity</a:t>
            </a:r>
            <a:endParaRPr lang="en-US" dirty="0"/>
          </a:p>
          <a:p>
            <a:r>
              <a:rPr lang="en-US" dirty="0">
                <a:hlinkClick r:id="rId6" action="ppaction://hlinksldjump"/>
              </a:rPr>
              <a:t>Name writing (optional - see slide notes)</a:t>
            </a:r>
            <a:endParaRPr lang="en-US" dirty="0"/>
          </a:p>
          <a:p>
            <a:r>
              <a:rPr lang="en-US" dirty="0">
                <a:hlinkClick r:id="rId7" action="ppaction://hlinksldjump"/>
              </a:rPr>
              <a:t>Teach </a:t>
            </a:r>
            <a:r>
              <a:rPr lang="en-US" dirty="0" err="1">
                <a:hlinkClick r:id="rId7" action="ppaction://hlinksldjump"/>
              </a:rPr>
              <a:t>colours</a:t>
            </a:r>
            <a:r>
              <a:rPr lang="en-US" dirty="0">
                <a:hlinkClick r:id="rId7" action="ppaction://hlinksldjump"/>
              </a:rPr>
              <a:t>: red, blue, green, purple, yellow</a:t>
            </a:r>
            <a:endParaRPr lang="en-US" dirty="0"/>
          </a:p>
          <a:p>
            <a:r>
              <a:rPr lang="en-US" dirty="0">
                <a:hlinkClick r:id="rId8" action="ppaction://hlinksldjump"/>
              </a:rPr>
              <a:t>Play </a:t>
            </a:r>
            <a:r>
              <a:rPr lang="en-US" dirty="0" err="1">
                <a:hlinkClick r:id="rId8" action="ppaction://hlinksldjump"/>
              </a:rPr>
              <a:t>colour</a:t>
            </a:r>
            <a:r>
              <a:rPr lang="en-US" dirty="0">
                <a:hlinkClick r:id="rId8" action="ppaction://hlinksldjump"/>
              </a:rPr>
              <a:t> games</a:t>
            </a:r>
            <a:endParaRPr lang="en-US" dirty="0"/>
          </a:p>
          <a:p>
            <a:r>
              <a:rPr lang="en-US" dirty="0">
                <a:hlinkClick r:id="rId9" action="ppaction://hlinksldjump"/>
              </a:rPr>
              <a:t>Do the “All about me” worksheet</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New learning and practice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5</a:t>
            </a:fld>
            <a:r>
              <a:rPr lang="en-GB" dirty="0">
                <a:latin typeface="Calibri" panose="020F0502020204030204" pitchFamily="34" charset="0"/>
              </a:rPr>
              <a:t>  |  © ESLKidStuff.com</a:t>
            </a:r>
          </a:p>
        </p:txBody>
      </p:sp>
      <p:grpSp>
        <p:nvGrpSpPr>
          <p:cNvPr id="61" name="Google Shape;2046;p49">
            <a:extLst>
              <a:ext uri="{FF2B5EF4-FFF2-40B4-BE49-F238E27FC236}">
                <a16:creationId xmlns:a16="http://schemas.microsoft.com/office/drawing/2014/main" id="{F3D84C07-1AF8-45CA-BC9F-5012A6FDF10F}"/>
              </a:ext>
            </a:extLst>
          </p:cNvPr>
          <p:cNvGrpSpPr/>
          <p:nvPr/>
        </p:nvGrpSpPr>
        <p:grpSpPr>
          <a:xfrm>
            <a:off x="5687122" y="1570750"/>
            <a:ext cx="2731303" cy="3842630"/>
            <a:chOff x="6647200" y="1245500"/>
            <a:chExt cx="1060250" cy="1491650"/>
          </a:xfrm>
        </p:grpSpPr>
        <p:sp>
          <p:nvSpPr>
            <p:cNvPr id="62" name="Google Shape;2047;p49">
              <a:extLst>
                <a:ext uri="{FF2B5EF4-FFF2-40B4-BE49-F238E27FC236}">
                  <a16:creationId xmlns:a16="http://schemas.microsoft.com/office/drawing/2014/main" id="{064FEC62-5293-41BE-A787-C33E8340773B}"/>
                </a:ext>
              </a:extLst>
            </p:cNvPr>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2048;p49">
              <a:extLst>
                <a:ext uri="{FF2B5EF4-FFF2-40B4-BE49-F238E27FC236}">
                  <a16:creationId xmlns:a16="http://schemas.microsoft.com/office/drawing/2014/main" id="{883F3CFA-51B4-4996-AAC8-1B9693E2E09F}"/>
                </a:ext>
              </a:extLst>
            </p:cNvPr>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2049;p49">
              <a:extLst>
                <a:ext uri="{FF2B5EF4-FFF2-40B4-BE49-F238E27FC236}">
                  <a16:creationId xmlns:a16="http://schemas.microsoft.com/office/drawing/2014/main" id="{E98BEC44-C3F8-4F93-B0C6-392CED44CF57}"/>
                </a:ext>
              </a:extLst>
            </p:cNvPr>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2050;p49">
              <a:extLst>
                <a:ext uri="{FF2B5EF4-FFF2-40B4-BE49-F238E27FC236}">
                  <a16:creationId xmlns:a16="http://schemas.microsoft.com/office/drawing/2014/main" id="{14741E2E-3498-4523-A130-430975EDF58E}"/>
                </a:ext>
              </a:extLst>
            </p:cNvPr>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2051;p49">
              <a:extLst>
                <a:ext uri="{FF2B5EF4-FFF2-40B4-BE49-F238E27FC236}">
                  <a16:creationId xmlns:a16="http://schemas.microsoft.com/office/drawing/2014/main" id="{B287BF13-9193-4CED-90FD-1D5EC98D90EE}"/>
                </a:ext>
              </a:extLst>
            </p:cNvPr>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2052;p49">
              <a:extLst>
                <a:ext uri="{FF2B5EF4-FFF2-40B4-BE49-F238E27FC236}">
                  <a16:creationId xmlns:a16="http://schemas.microsoft.com/office/drawing/2014/main" id="{73D48BF0-E8A7-4D28-A635-E8D5B8EE5877}"/>
                </a:ext>
              </a:extLst>
            </p:cNvPr>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2053;p49">
              <a:extLst>
                <a:ext uri="{FF2B5EF4-FFF2-40B4-BE49-F238E27FC236}">
                  <a16:creationId xmlns:a16="http://schemas.microsoft.com/office/drawing/2014/main" id="{9C6E8444-00F1-4549-9DF4-ABC2646151EA}"/>
                </a:ext>
              </a:extLst>
            </p:cNvPr>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2054;p49">
              <a:extLst>
                <a:ext uri="{FF2B5EF4-FFF2-40B4-BE49-F238E27FC236}">
                  <a16:creationId xmlns:a16="http://schemas.microsoft.com/office/drawing/2014/main" id="{88ECAB4A-44E2-4E90-BCF2-F9BFDB586073}"/>
                </a:ext>
              </a:extLst>
            </p:cNvPr>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2055;p49">
              <a:extLst>
                <a:ext uri="{FF2B5EF4-FFF2-40B4-BE49-F238E27FC236}">
                  <a16:creationId xmlns:a16="http://schemas.microsoft.com/office/drawing/2014/main" id="{8D87106B-6103-4094-AB9A-4E0049C5C20A}"/>
                </a:ext>
              </a:extLst>
            </p:cNvPr>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2056;p49">
              <a:extLst>
                <a:ext uri="{FF2B5EF4-FFF2-40B4-BE49-F238E27FC236}">
                  <a16:creationId xmlns:a16="http://schemas.microsoft.com/office/drawing/2014/main" id="{A502AD1F-B7A2-4C94-AE45-F01A35D01C70}"/>
                </a:ext>
              </a:extLst>
            </p:cNvPr>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2057;p49">
              <a:extLst>
                <a:ext uri="{FF2B5EF4-FFF2-40B4-BE49-F238E27FC236}">
                  <a16:creationId xmlns:a16="http://schemas.microsoft.com/office/drawing/2014/main" id="{2C2595D0-F488-456B-9DA8-2038548C56D3}"/>
                </a:ext>
              </a:extLst>
            </p:cNvPr>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2058;p49">
              <a:extLst>
                <a:ext uri="{FF2B5EF4-FFF2-40B4-BE49-F238E27FC236}">
                  <a16:creationId xmlns:a16="http://schemas.microsoft.com/office/drawing/2014/main" id="{DD25008E-8A3F-44F7-9533-324B27496517}"/>
                </a:ext>
              </a:extLst>
            </p:cNvPr>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2059;p49">
              <a:extLst>
                <a:ext uri="{FF2B5EF4-FFF2-40B4-BE49-F238E27FC236}">
                  <a16:creationId xmlns:a16="http://schemas.microsoft.com/office/drawing/2014/main" id="{4D37AD47-E36C-4877-9B19-FE271DF26CA5}"/>
                </a:ext>
              </a:extLst>
            </p:cNvPr>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2060;p49">
              <a:extLst>
                <a:ext uri="{FF2B5EF4-FFF2-40B4-BE49-F238E27FC236}">
                  <a16:creationId xmlns:a16="http://schemas.microsoft.com/office/drawing/2014/main" id="{6E98CEAE-8366-46F0-ADF5-ED59E6523A75}"/>
                </a:ext>
              </a:extLst>
            </p:cNvPr>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2061;p49">
              <a:extLst>
                <a:ext uri="{FF2B5EF4-FFF2-40B4-BE49-F238E27FC236}">
                  <a16:creationId xmlns:a16="http://schemas.microsoft.com/office/drawing/2014/main" id="{BCFA9206-51F0-4E26-A54B-787D1D40DC74}"/>
                </a:ext>
              </a:extLst>
            </p:cNvPr>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2062;p49">
              <a:extLst>
                <a:ext uri="{FF2B5EF4-FFF2-40B4-BE49-F238E27FC236}">
                  <a16:creationId xmlns:a16="http://schemas.microsoft.com/office/drawing/2014/main" id="{E6E09D69-82C7-4F59-8894-F8B71F65D139}"/>
                </a:ext>
              </a:extLst>
            </p:cNvPr>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2063;p49">
              <a:extLst>
                <a:ext uri="{FF2B5EF4-FFF2-40B4-BE49-F238E27FC236}">
                  <a16:creationId xmlns:a16="http://schemas.microsoft.com/office/drawing/2014/main" id="{ED392BFF-2354-4C64-BE75-35878FEFA389}"/>
                </a:ext>
              </a:extLst>
            </p:cNvPr>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2064;p49">
              <a:extLst>
                <a:ext uri="{FF2B5EF4-FFF2-40B4-BE49-F238E27FC236}">
                  <a16:creationId xmlns:a16="http://schemas.microsoft.com/office/drawing/2014/main" id="{05C79CAB-887D-4649-BEDD-D09DE1DA848D}"/>
                </a:ext>
              </a:extLst>
            </p:cNvPr>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2065;p49">
              <a:extLst>
                <a:ext uri="{FF2B5EF4-FFF2-40B4-BE49-F238E27FC236}">
                  <a16:creationId xmlns:a16="http://schemas.microsoft.com/office/drawing/2014/main" id="{11CB87C0-3C7D-40BA-80C6-E3F1B36C0E65}"/>
                </a:ext>
              </a:extLst>
            </p:cNvPr>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2066;p49">
              <a:extLst>
                <a:ext uri="{FF2B5EF4-FFF2-40B4-BE49-F238E27FC236}">
                  <a16:creationId xmlns:a16="http://schemas.microsoft.com/office/drawing/2014/main" id="{80B621EC-AC5B-4784-A987-49F41EABD6B0}"/>
                </a:ext>
              </a:extLst>
            </p:cNvPr>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TextBox 25">
            <a:extLst>
              <a:ext uri="{FF2B5EF4-FFF2-40B4-BE49-F238E27FC236}">
                <a16:creationId xmlns:a16="http://schemas.microsoft.com/office/drawing/2014/main" id="{1F3E8DE9-CA3D-4F7B-9D63-6AD0DC150D04}"/>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grpSp>
        <p:nvGrpSpPr>
          <p:cNvPr id="5" name="Group 4">
            <a:extLst>
              <a:ext uri="{FF2B5EF4-FFF2-40B4-BE49-F238E27FC236}">
                <a16:creationId xmlns:a16="http://schemas.microsoft.com/office/drawing/2014/main" id="{F75AF4FE-64C4-1FE1-BF6F-8297F6168984}"/>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C8A6C009-17E8-ACFC-A1FA-54C75F34CD8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FC12E384-7BAC-3220-F2A4-FA313FB0FCB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BAFB92F-21E7-E6E1-FB2A-1F38E373F15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1051DF1-989B-CFA2-69C4-89BF2AFDAD5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EE57CEC9-B7D0-A399-1D04-9D47B795286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35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61"/>
                                        </p:tgtEl>
                                        <p:attrNameLst>
                                          <p:attrName>r</p:attrName>
                                        </p:attrNameLst>
                                      </p:cBhvr>
                                    </p:animRot>
                                    <p:animRot by="-240000">
                                      <p:cBhvr>
                                        <p:cTn id="17" dur="200" fill="hold">
                                          <p:stCondLst>
                                            <p:cond delay="200"/>
                                          </p:stCondLst>
                                        </p:cTn>
                                        <p:tgtEl>
                                          <p:spTgt spid="61"/>
                                        </p:tgtEl>
                                        <p:attrNameLst>
                                          <p:attrName>r</p:attrName>
                                        </p:attrNameLst>
                                      </p:cBhvr>
                                    </p:animRot>
                                    <p:animRot by="240000">
                                      <p:cBhvr>
                                        <p:cTn id="18" dur="200" fill="hold">
                                          <p:stCondLst>
                                            <p:cond delay="400"/>
                                          </p:stCondLst>
                                        </p:cTn>
                                        <p:tgtEl>
                                          <p:spTgt spid="61"/>
                                        </p:tgtEl>
                                        <p:attrNameLst>
                                          <p:attrName>r</p:attrName>
                                        </p:attrNameLst>
                                      </p:cBhvr>
                                    </p:animRot>
                                    <p:animRot by="-240000">
                                      <p:cBhvr>
                                        <p:cTn id="19" dur="200" fill="hold">
                                          <p:stCondLst>
                                            <p:cond delay="600"/>
                                          </p:stCondLst>
                                        </p:cTn>
                                        <p:tgtEl>
                                          <p:spTgt spid="61"/>
                                        </p:tgtEl>
                                        <p:attrNameLst>
                                          <p:attrName>r</p:attrName>
                                        </p:attrNameLst>
                                      </p:cBhvr>
                                    </p:animRot>
                                    <p:animRot by="120000">
                                      <p:cBhvr>
                                        <p:cTn id="20" dur="200" fill="hold">
                                          <p:stCondLst>
                                            <p:cond delay="800"/>
                                          </p:stCondLst>
                                        </p:cTn>
                                        <p:tgtEl>
                                          <p:spTgt spid="61"/>
                                        </p:tgtEl>
                                        <p:attrNameLst>
                                          <p:attrName>r</p:attrName>
                                        </p:attrNameLst>
                                      </p:cBhvr>
                                    </p:animRo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6</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Calibri" panose="020F0502020204030204" pitchFamily="34" charset="0"/>
              </a:rPr>
              <a:t>1</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642355" y="4379436"/>
              <a:ext cx="1327608" cy="307777"/>
            </a:xfrm>
            <a:prstGeom prst="rect">
              <a:avLst/>
            </a:prstGeom>
            <a:noFill/>
          </p:spPr>
          <p:txBody>
            <a:bodyPr wrap="none" rtlCol="0">
              <a:spAutoFit/>
            </a:bodyPr>
            <a:lstStyle/>
            <a:p>
              <a:pPr lvl="0" algn="ctr">
                <a:buClrTx/>
                <a:defRPr/>
              </a:pPr>
              <a:r>
                <a:rPr lang="en-GB" dirty="0">
                  <a:solidFill>
                    <a:sysClr val="windowText" lastClr="000000"/>
                  </a:solidFill>
                  <a:latin typeface="Calibri" panose="020F0502020204030204" pitchFamily="34" charset="0"/>
                </a:rPr>
                <a:t>Play "Ball pass"</a:t>
              </a: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45354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Play "Ball pass" and say names</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Take a soft ball and pass it to your nearest student, saying "Pass". Have each student pass the ball around the circle.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Next, hold the ball and say:</a:t>
              </a:r>
            </a:p>
            <a:p>
              <a:pPr lvl="0">
                <a:buClrTx/>
                <a:defRPr/>
              </a:pPr>
              <a:r>
                <a:rPr lang="en-GB" sz="1000" i="1" dirty="0">
                  <a:solidFill>
                    <a:sysClr val="windowText" lastClr="000000"/>
                  </a:solidFill>
                  <a:latin typeface="Calibri" panose="020F0502020204030204" pitchFamily="34" charset="0"/>
                </a:rPr>
                <a:t>“My name is (your name)”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each student say their name with the structure “My name is …” as they pass the ball to each other.</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If a student doesn't pass, make sure s/he does it again until done properly.</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Next do 2 more rounds – rolling the ball to each other and then throwing and catching the ball – each time saying their names as they receive the ball.</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137" name="Picture 136">
            <a:extLst>
              <a:ext uri="{FF2B5EF4-FFF2-40B4-BE49-F238E27FC236}">
                <a16:creationId xmlns:a16="http://schemas.microsoft.com/office/drawing/2014/main" id="{EC0FEEE2-31B4-4CC7-8987-298262B70FCA}"/>
              </a:ext>
            </a:extLst>
          </p:cNvPr>
          <p:cNvPicPr>
            <a:picLocks noChangeAspect="1"/>
          </p:cNvPicPr>
          <p:nvPr/>
        </p:nvPicPr>
        <p:blipFill>
          <a:blip r:embed="rId3"/>
          <a:stretch>
            <a:fillRect/>
          </a:stretch>
        </p:blipFill>
        <p:spPr>
          <a:xfrm>
            <a:off x="671258" y="1416503"/>
            <a:ext cx="4331297" cy="3133279"/>
          </a:xfrm>
          <a:prstGeom prst="rect">
            <a:avLst/>
          </a:prstGeom>
        </p:spPr>
      </p:pic>
      <p:sp>
        <p:nvSpPr>
          <p:cNvPr id="44" name="TextBox 43">
            <a:extLst>
              <a:ext uri="{FF2B5EF4-FFF2-40B4-BE49-F238E27FC236}">
                <a16:creationId xmlns:a16="http://schemas.microsoft.com/office/drawing/2014/main" id="{7C29EAAD-A754-4BB6-95F7-1BD9AE97E34A}"/>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652CADE8-004C-BCA0-9D24-A76609751EE8}"/>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336F1D4E-A307-C164-F28F-2407B0760B5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77FAC45-61F7-F300-BD30-A264570CB2E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FCBA6F13-2486-7EE5-B428-B62E371D2E3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8D3CC3AD-F82C-8BB5-FBAC-F9E0B8EAA81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58844436-DD70-523E-22F5-79F2808FD16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952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1000"/>
                                        <p:tgtEl>
                                          <p:spTgt spid="13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7</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Calibri" panose="020F0502020204030204" pitchFamily="34" charset="0"/>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13691" y="4379436"/>
              <a:ext cx="118494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Glove puppet</a:t>
              </a:r>
            </a:p>
          </p:txBody>
        </p:sp>
      </p:grpSp>
      <p:grpSp>
        <p:nvGrpSpPr>
          <p:cNvPr id="213" name="Group 212">
            <a:extLst>
              <a:ext uri="{FF2B5EF4-FFF2-40B4-BE49-F238E27FC236}">
                <a16:creationId xmlns:a16="http://schemas.microsoft.com/office/drawing/2014/main" id="{1351198F-0788-4756-BF60-3EB739EE66DA}"/>
              </a:ext>
            </a:extLst>
          </p:cNvPr>
          <p:cNvGrpSpPr/>
          <p:nvPr/>
        </p:nvGrpSpPr>
        <p:grpSpPr>
          <a:xfrm>
            <a:off x="8776789" y="0"/>
            <a:ext cx="1879253" cy="5178090"/>
            <a:chOff x="8777197" y="0"/>
            <a:chExt cx="1879253" cy="5178090"/>
          </a:xfrm>
        </p:grpSpPr>
        <p:sp>
          <p:nvSpPr>
            <p:cNvPr id="214" name="side panel dark rectangle">
              <a:extLst>
                <a:ext uri="{FF2B5EF4-FFF2-40B4-BE49-F238E27FC236}">
                  <a16:creationId xmlns:a16="http://schemas.microsoft.com/office/drawing/2014/main" id="{F1A35E2E-70C2-41C2-814E-3DFAC1225337}"/>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5" name="side panel light rectangle">
              <a:extLst>
                <a:ext uri="{FF2B5EF4-FFF2-40B4-BE49-F238E27FC236}">
                  <a16:creationId xmlns:a16="http://schemas.microsoft.com/office/drawing/2014/main" id="{2E9F9AC9-9566-4896-B476-4F0B31E60DC8}"/>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6" name="side panel textbox">
              <a:extLst>
                <a:ext uri="{FF2B5EF4-FFF2-40B4-BE49-F238E27FC236}">
                  <a16:creationId xmlns:a16="http://schemas.microsoft.com/office/drawing/2014/main" id="{4AAD878E-430C-45DC-9808-4B0FC1245430}"/>
                </a:ext>
              </a:extLst>
            </p:cNvPr>
            <p:cNvSpPr txBox="1"/>
            <p:nvPr/>
          </p:nvSpPr>
          <p:spPr>
            <a:xfrm>
              <a:off x="9183300" y="27074"/>
              <a:ext cx="1450860" cy="5151016"/>
            </a:xfrm>
            <a:prstGeom prst="rect">
              <a:avLst/>
            </a:prstGeom>
            <a:solidFill>
              <a:schemeClr val="accent5">
                <a:lumMod val="90000"/>
              </a:schemeClr>
            </a:solid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Introduce glove puppet </a:t>
              </a: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You need a glove puppet in a bag.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Bring out the bag, and shout into the bag "Hello!".  Then move your ear to the opening to listen - nothing.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Then get all the students together to shout "Hello!" at the same time. This time the puppet wakes up and jumps out of the bag!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Then model talking to the glove puppet: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"Hello", What's your name?"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Puppet: "My name is...".</a:t>
              </a:r>
            </a:p>
            <a:p>
              <a:pPr marL="0" marR="0" lvl="0" indent="0" defTabSz="914400" eaLnBrk="1" fontAlgn="auto" latinLnBrk="0" hangingPunct="1">
                <a:lnSpc>
                  <a:spcPct val="100000"/>
                </a:lnSpc>
                <a:spcBef>
                  <a:spcPts val="0"/>
                </a:spcBef>
                <a:spcAft>
                  <a:spcPts val="0"/>
                </a:spcAft>
                <a:buClrTx/>
                <a:buSzTx/>
                <a:buFontTx/>
                <a:buNone/>
                <a:tabLst/>
                <a:defRPr/>
              </a:pPr>
              <a:r>
                <a:rPr lang="en-GB" sz="1000" i="1" dirty="0">
                  <a:solidFill>
                    <a:sysClr val="windowText" lastClr="000000"/>
                  </a:solidFill>
                  <a:latin typeface="Calibri" panose="020F0502020204030204" pitchFamily="34" charset="0"/>
                </a:rPr>
                <a:t>“How are you?”</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Puppet: “I’m fine, thank you”.</a:t>
              </a:r>
            </a:p>
            <a:p>
              <a:pPr marL="0" marR="0" lvl="0" indent="0" defTabSz="914400" eaLnBrk="1" fontAlgn="auto" latinLnBrk="0" hangingPunct="1">
                <a:lnSpc>
                  <a:spcPct val="100000"/>
                </a:lnSpc>
                <a:spcBef>
                  <a:spcPts val="0"/>
                </a:spcBef>
                <a:spcAft>
                  <a:spcPts val="0"/>
                </a:spcAft>
                <a:buClrTx/>
                <a:buSzTx/>
                <a:buFontTx/>
                <a:buNone/>
                <a:tabLst/>
                <a:defRPr/>
              </a:pPr>
              <a:endParaRPr lang="en-GB" sz="1000" i="1" dirty="0">
                <a:solidFill>
                  <a:sysClr val="windowText" lastClr="000000"/>
                </a:solidFill>
                <a:latin typeface="Calibri" panose="020F0502020204030204" pitchFamily="34" charset="0"/>
              </a:endParaRPr>
            </a:p>
            <a:p>
              <a:pPr>
                <a:buClrTx/>
              </a:pPr>
              <a:r>
                <a:rPr lang="en-GB" sz="1000" dirty="0">
                  <a:solidFill>
                    <a:sysClr val="windowText" lastClr="000000"/>
                  </a:solidFill>
                  <a:latin typeface="Calibri" panose="020F0502020204030204" pitchFamily="34" charset="0"/>
                </a:rPr>
                <a:t>Then move onto the first student and say "Hello“ and encourage him/her to say hello back.</a:t>
              </a:r>
              <a:endPar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252" name="teacher icon group">
              <a:extLst>
                <a:ext uri="{FF2B5EF4-FFF2-40B4-BE49-F238E27FC236}">
                  <a16:creationId xmlns:a16="http://schemas.microsoft.com/office/drawing/2014/main" id="{4450B217-5606-43DD-9F82-D69F030724E6}"/>
                </a:ext>
              </a:extLst>
            </p:cNvPr>
            <p:cNvGrpSpPr/>
            <p:nvPr/>
          </p:nvGrpSpPr>
          <p:grpSpPr>
            <a:xfrm>
              <a:off x="8810640" y="151620"/>
              <a:ext cx="296181" cy="296181"/>
              <a:chOff x="8810640" y="62245"/>
              <a:chExt cx="296181" cy="296181"/>
            </a:xfrm>
          </p:grpSpPr>
          <p:sp>
            <p:nvSpPr>
              <p:cNvPr id="254" name="icon circle">
                <a:extLst>
                  <a:ext uri="{FF2B5EF4-FFF2-40B4-BE49-F238E27FC236}">
                    <a16:creationId xmlns:a16="http://schemas.microsoft.com/office/drawing/2014/main" id="{E20018BC-C09F-4655-97DC-E8165F2F5EE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55" name="teacher icon">
                <a:extLst>
                  <a:ext uri="{FF2B5EF4-FFF2-40B4-BE49-F238E27FC236}">
                    <a16:creationId xmlns:a16="http://schemas.microsoft.com/office/drawing/2014/main" id="{BC17AC84-E8A9-4D37-9BF4-3C3B925AC512}"/>
                  </a:ext>
                </a:extLst>
              </p:cNvPr>
              <p:cNvGrpSpPr/>
              <p:nvPr/>
            </p:nvGrpSpPr>
            <p:grpSpPr>
              <a:xfrm>
                <a:off x="8864754" y="93114"/>
                <a:ext cx="193866" cy="206740"/>
                <a:chOff x="2542389" y="2767092"/>
                <a:chExt cx="480536" cy="512445"/>
              </a:xfrm>
            </p:grpSpPr>
            <p:sp>
              <p:nvSpPr>
                <p:cNvPr id="256" name="Google Shape;1395;p49">
                  <a:extLst>
                    <a:ext uri="{FF2B5EF4-FFF2-40B4-BE49-F238E27FC236}">
                      <a16:creationId xmlns:a16="http://schemas.microsoft.com/office/drawing/2014/main" id="{CD104720-FE56-4706-972E-AEFE66B7A0B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7" name="Google Shape;1396;p49">
                  <a:extLst>
                    <a:ext uri="{FF2B5EF4-FFF2-40B4-BE49-F238E27FC236}">
                      <a16:creationId xmlns:a16="http://schemas.microsoft.com/office/drawing/2014/main" id="{68A4B5F6-E0A8-41AA-8D78-72BFCD5331A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8" name="Google Shape;1397;p49">
                  <a:extLst>
                    <a:ext uri="{FF2B5EF4-FFF2-40B4-BE49-F238E27FC236}">
                      <a16:creationId xmlns:a16="http://schemas.microsoft.com/office/drawing/2014/main" id="{C391B1FA-4637-4519-895D-9BA13F60A25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9" name="Google Shape;1398;p49">
                  <a:extLst>
                    <a:ext uri="{FF2B5EF4-FFF2-40B4-BE49-F238E27FC236}">
                      <a16:creationId xmlns:a16="http://schemas.microsoft.com/office/drawing/2014/main" id="{498C2A0D-03BD-4DBE-9D7A-E2E06A36F66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0" name="Google Shape;1399;p49">
                  <a:extLst>
                    <a:ext uri="{FF2B5EF4-FFF2-40B4-BE49-F238E27FC236}">
                      <a16:creationId xmlns:a16="http://schemas.microsoft.com/office/drawing/2014/main" id="{93B46299-34A3-4CAA-92E8-FC67A28330A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1" name="Google Shape;1400;p49">
                  <a:extLst>
                    <a:ext uri="{FF2B5EF4-FFF2-40B4-BE49-F238E27FC236}">
                      <a16:creationId xmlns:a16="http://schemas.microsoft.com/office/drawing/2014/main" id="{7361EB2C-B459-4AA8-96F9-586D46759A5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2" name="Google Shape;1401;p49">
                  <a:extLst>
                    <a:ext uri="{FF2B5EF4-FFF2-40B4-BE49-F238E27FC236}">
                      <a16:creationId xmlns:a16="http://schemas.microsoft.com/office/drawing/2014/main" id="{AC0150C2-57B8-4C80-8DF1-A68A6F6FA314}"/>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3" name="Google Shape;1402;p49">
                  <a:extLst>
                    <a:ext uri="{FF2B5EF4-FFF2-40B4-BE49-F238E27FC236}">
                      <a16:creationId xmlns:a16="http://schemas.microsoft.com/office/drawing/2014/main" id="{1E1E7CE9-4815-41C3-B151-477DB72890B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4" name="Google Shape;1403;p49">
                  <a:extLst>
                    <a:ext uri="{FF2B5EF4-FFF2-40B4-BE49-F238E27FC236}">
                      <a16:creationId xmlns:a16="http://schemas.microsoft.com/office/drawing/2014/main" id="{2A0F93AD-4998-46DD-A4D4-663B2622DF4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5" name="Google Shape;1404;p49">
                  <a:extLst>
                    <a:ext uri="{FF2B5EF4-FFF2-40B4-BE49-F238E27FC236}">
                      <a16:creationId xmlns:a16="http://schemas.microsoft.com/office/drawing/2014/main" id="{C1A3E1C7-17E2-4051-9D80-B20FA197F7D6}"/>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6" name="Google Shape;1405;p49">
                  <a:extLst>
                    <a:ext uri="{FF2B5EF4-FFF2-40B4-BE49-F238E27FC236}">
                      <a16:creationId xmlns:a16="http://schemas.microsoft.com/office/drawing/2014/main" id="{CD489D9D-1F3A-42BC-9BCB-A44FAC40E37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7" name="Google Shape;1406;p49">
                  <a:extLst>
                    <a:ext uri="{FF2B5EF4-FFF2-40B4-BE49-F238E27FC236}">
                      <a16:creationId xmlns:a16="http://schemas.microsoft.com/office/drawing/2014/main" id="{B8F5FDDB-F211-45AC-88F8-67984E447E9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8" name="Google Shape;1407;p49">
                  <a:extLst>
                    <a:ext uri="{FF2B5EF4-FFF2-40B4-BE49-F238E27FC236}">
                      <a16:creationId xmlns:a16="http://schemas.microsoft.com/office/drawing/2014/main" id="{59A86A79-4A59-4B75-93FF-17932190B0D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9" name="Google Shape;1408;p49">
                  <a:extLst>
                    <a:ext uri="{FF2B5EF4-FFF2-40B4-BE49-F238E27FC236}">
                      <a16:creationId xmlns:a16="http://schemas.microsoft.com/office/drawing/2014/main" id="{49F9F40C-F27C-4927-BB40-CC761B0DA645}"/>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0" name="Google Shape;1409;p49">
                  <a:extLst>
                    <a:ext uri="{FF2B5EF4-FFF2-40B4-BE49-F238E27FC236}">
                      <a16:creationId xmlns:a16="http://schemas.microsoft.com/office/drawing/2014/main" id="{9887C9CB-C3BE-472D-B299-790036972201}"/>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1" name="Google Shape;1410;p49">
                  <a:extLst>
                    <a:ext uri="{FF2B5EF4-FFF2-40B4-BE49-F238E27FC236}">
                      <a16:creationId xmlns:a16="http://schemas.microsoft.com/office/drawing/2014/main" id="{8242B5BA-F6D9-4086-9C6F-4B6D6047444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2" name="Google Shape;1411;p49">
                  <a:extLst>
                    <a:ext uri="{FF2B5EF4-FFF2-40B4-BE49-F238E27FC236}">
                      <a16:creationId xmlns:a16="http://schemas.microsoft.com/office/drawing/2014/main" id="{E4F19A77-A532-42E6-83EF-9A5673E07D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3" name="Google Shape;1412;p49">
                  <a:extLst>
                    <a:ext uri="{FF2B5EF4-FFF2-40B4-BE49-F238E27FC236}">
                      <a16:creationId xmlns:a16="http://schemas.microsoft.com/office/drawing/2014/main" id="{6FB0956B-6B12-4472-AA43-4DC47D0645D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4" name="Google Shape;1413;p49">
                  <a:extLst>
                    <a:ext uri="{FF2B5EF4-FFF2-40B4-BE49-F238E27FC236}">
                      <a16:creationId xmlns:a16="http://schemas.microsoft.com/office/drawing/2014/main" id="{D26E4E9E-B74B-4511-A5A9-BC257BC246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5" name="Google Shape;1414;p49">
                  <a:extLst>
                    <a:ext uri="{FF2B5EF4-FFF2-40B4-BE49-F238E27FC236}">
                      <a16:creationId xmlns:a16="http://schemas.microsoft.com/office/drawing/2014/main" id="{84A6CCAF-DBE1-40F9-86DF-EA94659062F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6" name="Google Shape;1415;p49">
                  <a:extLst>
                    <a:ext uri="{FF2B5EF4-FFF2-40B4-BE49-F238E27FC236}">
                      <a16:creationId xmlns:a16="http://schemas.microsoft.com/office/drawing/2014/main" id="{19D78026-176D-45B2-B0CD-5C1C3B999D5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7" name="Google Shape;1416;p49">
                  <a:extLst>
                    <a:ext uri="{FF2B5EF4-FFF2-40B4-BE49-F238E27FC236}">
                      <a16:creationId xmlns:a16="http://schemas.microsoft.com/office/drawing/2014/main" id="{91756AA7-53EC-4C63-9B3D-CD36C236912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8" name="Google Shape;1417;p49">
                  <a:extLst>
                    <a:ext uri="{FF2B5EF4-FFF2-40B4-BE49-F238E27FC236}">
                      <a16:creationId xmlns:a16="http://schemas.microsoft.com/office/drawing/2014/main" id="{BDC019B1-183F-43EC-B7EE-67DE11E900D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9" name="Google Shape;1418;p49">
                  <a:extLst>
                    <a:ext uri="{FF2B5EF4-FFF2-40B4-BE49-F238E27FC236}">
                      <a16:creationId xmlns:a16="http://schemas.microsoft.com/office/drawing/2014/main" id="{13B65F86-E83E-430A-A4AE-F2071083A8A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0" name="Google Shape;1419;p49">
                  <a:extLst>
                    <a:ext uri="{FF2B5EF4-FFF2-40B4-BE49-F238E27FC236}">
                      <a16:creationId xmlns:a16="http://schemas.microsoft.com/office/drawing/2014/main" id="{E5821FBA-41BB-4DC9-83CD-44FEBD4CBBC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1" name="Google Shape;1420;p49">
                  <a:extLst>
                    <a:ext uri="{FF2B5EF4-FFF2-40B4-BE49-F238E27FC236}">
                      <a16:creationId xmlns:a16="http://schemas.microsoft.com/office/drawing/2014/main" id="{2CC204B8-9179-4F6A-B0A1-A0B64544010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2" name="Google Shape;1421;p49">
                  <a:extLst>
                    <a:ext uri="{FF2B5EF4-FFF2-40B4-BE49-F238E27FC236}">
                      <a16:creationId xmlns:a16="http://schemas.microsoft.com/office/drawing/2014/main" id="{063C3F76-A647-4E93-99A4-5FFE67308C5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3" name="Google Shape;1422;p49">
                  <a:extLst>
                    <a:ext uri="{FF2B5EF4-FFF2-40B4-BE49-F238E27FC236}">
                      <a16:creationId xmlns:a16="http://schemas.microsoft.com/office/drawing/2014/main" id="{3706AE62-E892-4FB4-BA72-96B2439A220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84" name="Group 283">
            <a:extLst>
              <a:ext uri="{FF2B5EF4-FFF2-40B4-BE49-F238E27FC236}">
                <a16:creationId xmlns:a16="http://schemas.microsoft.com/office/drawing/2014/main" id="{7A8375B1-8195-43BC-BB90-ACC82D3866F9}"/>
              </a:ext>
            </a:extLst>
          </p:cNvPr>
          <p:cNvGrpSpPr/>
          <p:nvPr/>
        </p:nvGrpSpPr>
        <p:grpSpPr>
          <a:xfrm>
            <a:off x="10708690" y="0"/>
            <a:ext cx="1506583" cy="5178090"/>
            <a:chOff x="11115791" y="0"/>
            <a:chExt cx="1506583" cy="5178090"/>
          </a:xfrm>
          <a:solidFill>
            <a:schemeClr val="accent5">
              <a:lumMod val="90000"/>
            </a:schemeClr>
          </a:solidFill>
        </p:grpSpPr>
        <p:sp>
          <p:nvSpPr>
            <p:cNvPr id="285" name="side panel light rectangle">
              <a:extLst>
                <a:ext uri="{FF2B5EF4-FFF2-40B4-BE49-F238E27FC236}">
                  <a16:creationId xmlns:a16="http://schemas.microsoft.com/office/drawing/2014/main" id="{EB9CCA31-34A0-4C01-BC6A-CB542358CB3B}"/>
                </a:ext>
              </a:extLst>
            </p:cNvPr>
            <p:cNvSpPr/>
            <p:nvPr/>
          </p:nvSpPr>
          <p:spPr>
            <a:xfrm>
              <a:off x="11115791" y="0"/>
              <a:ext cx="1506583" cy="51435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6" name="side panel textbox">
              <a:extLst>
                <a:ext uri="{FF2B5EF4-FFF2-40B4-BE49-F238E27FC236}">
                  <a16:creationId xmlns:a16="http://schemas.microsoft.com/office/drawing/2014/main" id="{02934CD2-A096-41F1-8E0C-A96194174480}"/>
                </a:ext>
              </a:extLst>
            </p:cNvPr>
            <p:cNvSpPr txBox="1"/>
            <p:nvPr/>
          </p:nvSpPr>
          <p:spPr>
            <a:xfrm>
              <a:off x="11149224" y="27074"/>
              <a:ext cx="1450860" cy="5151016"/>
            </a:xfrm>
            <a:prstGeom prst="rect">
              <a:avLst/>
            </a:prstGeom>
            <a:grp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Next, the puppet asks each student: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“What's your name?”,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and encourage the response: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"My name is...“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i="1"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u="none" strike="noStrike" kern="0" cap="none" spc="0" normalizeH="0" baseline="0" noProof="0" dirty="0">
                  <a:ln>
                    <a:noFill/>
                  </a:ln>
                  <a:solidFill>
                    <a:sysClr val="windowText" lastClr="000000"/>
                  </a:solidFill>
                  <a:effectLst/>
                  <a:uLnTx/>
                  <a:uFillTx/>
                  <a:latin typeface="Calibri" panose="020F0502020204030204" pitchFamily="34" charset="0"/>
                </a:rPr>
                <a:t>Then, the puppet asks each student:</a:t>
              </a: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“How are you?”</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u="none" strike="noStrike" kern="0" cap="none" spc="0" normalizeH="0" baseline="0" noProof="0" dirty="0">
                  <a:ln>
                    <a:noFill/>
                  </a:ln>
                  <a:solidFill>
                    <a:sysClr val="windowText" lastClr="000000"/>
                  </a:solidFill>
                  <a:effectLst/>
                  <a:uLnTx/>
                  <a:uFillTx/>
                  <a:latin typeface="Calibri" panose="020F0502020204030204" pitchFamily="34" charset="0"/>
                </a:rPr>
                <a:t>And elicit:</a:t>
              </a: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ysClr val="windowText" lastClr="000000"/>
                  </a:solidFill>
                  <a:effectLst/>
                  <a:uLnTx/>
                  <a:uFillTx/>
                  <a:latin typeface="Calibri" panose="020F0502020204030204" pitchFamily="34" charset="0"/>
                </a:rPr>
                <a:t>“I’m fine, thank you.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Finally, the puppet says "Goodbye" and "See you" before going back into the bag to sleep.</a:t>
              </a:r>
            </a:p>
            <a:p>
              <a:pPr marL="0" marR="0" lvl="0" indent="0" defTabSz="914400" eaLnBrk="1" fontAlgn="auto" latinLnBrk="0" hangingPunct="1">
                <a:lnSpc>
                  <a:spcPct val="100000"/>
                </a:lnSpc>
                <a:spcBef>
                  <a:spcPts val="0"/>
                </a:spcBef>
                <a:spcAft>
                  <a:spcPts val="0"/>
                </a:spcAft>
                <a:buClrTx/>
                <a:buSzTx/>
                <a:buFontTx/>
                <a:buNone/>
                <a:tabLst/>
                <a:defRPr/>
              </a:pPr>
              <a:endParaRPr lang="en-GB"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NOTE:</a:t>
              </a:r>
              <a:r>
                <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rPr>
                <a:t> even 7-year olds enjoy chatting with glove puppets so it shouldn’t be a problem for this age group!   If you have a group of mature 7-year olds who are not being responsive to the puppet, use a ball to pass to each student and roleplay the greetings.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GB"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141" name="Picture 140">
            <a:extLst>
              <a:ext uri="{FF2B5EF4-FFF2-40B4-BE49-F238E27FC236}">
                <a16:creationId xmlns:a16="http://schemas.microsoft.com/office/drawing/2014/main" id="{C3B37CF3-9910-45B8-88FE-005EDBEA94FF}"/>
              </a:ext>
            </a:extLst>
          </p:cNvPr>
          <p:cNvPicPr>
            <a:picLocks noChangeAspect="1"/>
          </p:cNvPicPr>
          <p:nvPr/>
        </p:nvPicPr>
        <p:blipFill>
          <a:blip r:embed="rId3"/>
          <a:stretch>
            <a:fillRect/>
          </a:stretch>
        </p:blipFill>
        <p:spPr>
          <a:xfrm>
            <a:off x="900941" y="630211"/>
            <a:ext cx="4631899" cy="3645900"/>
          </a:xfrm>
          <a:prstGeom prst="rect">
            <a:avLst/>
          </a:prstGeom>
        </p:spPr>
      </p:pic>
      <p:sp>
        <p:nvSpPr>
          <p:cNvPr id="47" name="TextBox 46">
            <a:extLst>
              <a:ext uri="{FF2B5EF4-FFF2-40B4-BE49-F238E27FC236}">
                <a16:creationId xmlns:a16="http://schemas.microsoft.com/office/drawing/2014/main" id="{1BE7517F-0624-434D-B6B4-92DC6DD4FFD5}"/>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F6F904A4-0E5A-7D04-F414-0DF5A93B117C}"/>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7540A61-DB50-C673-4597-C1A1F45CA57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EAE5A9D4-1A42-3D74-BCD6-EC2DB80C3F9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4B800B61-62EA-556D-A360-13D9E7AEC812}"/>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82E74152-94C8-B558-73E8-D91B190648E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F34059AE-AE9B-A463-A935-489AC7EE84A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659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21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3"/>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4.93827E-6 L -0.33298 4.93827E-6 " pathEditMode="relative" rAng="0" ptsTypes="AA">
                                      <p:cBhvr>
                                        <p:cTn id="35" dur="1000" fill="hold"/>
                                        <p:tgtEl>
                                          <p:spTgt spid="284"/>
                                        </p:tgtEl>
                                        <p:attrNameLst>
                                          <p:attrName>ppt_x</p:attrName>
                                          <p:attrName>ppt_y</p:attrName>
                                        </p:attrNameLst>
                                      </p:cBhvr>
                                      <p:rCtr x="-7934" y="0"/>
                                    </p:animMotion>
                                  </p:childTnLst>
                                </p:cTn>
                              </p:par>
                            </p:childTnLst>
                          </p:cTn>
                        </p:par>
                      </p:childTnLst>
                    </p:cTn>
                  </p:par>
                </p:childTnLst>
              </p:cTn>
              <p:nextCondLst>
                <p:cond evt="onClick" delay="0">
                  <p:tgtEl>
                    <p:spTgt spid="213"/>
                  </p:tgtEl>
                </p:cond>
              </p:nextCondLst>
            </p:seq>
            <p:seq concurrent="1" nextAc="seek">
              <p:cTn id="36" restart="whenNotActive" fill="hold" evtFilter="cancelBubble" nodeType="interactiveSeq">
                <p:stCondLst>
                  <p:cond evt="onClick" delay="0">
                    <p:tgtEl>
                      <p:spTgt spid="284"/>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284"/>
                                        </p:tgtEl>
                                        <p:attrNameLst>
                                          <p:attrName>ppt_x</p:attrName>
                                          <p:attrName>ppt_y</p:attrName>
                                        </p:attrNameLst>
                                      </p:cBhvr>
                                      <p:rCtr x="12500" y="0"/>
                                    </p:animMotion>
                                  </p:childTnLst>
                                </p:cTn>
                              </p:par>
                            </p:childTnLst>
                          </p:cTn>
                        </p:par>
                      </p:childTnLst>
                    </p:cTn>
                  </p:par>
                </p:childTnLst>
              </p:cTn>
              <p:nextCondLst>
                <p:cond evt="onClick" delay="0">
                  <p:tgtEl>
                    <p:spTgt spid="284"/>
                  </p:tgtEl>
                </p:cond>
              </p:nextCondLst>
            </p:seq>
          </p:childTnLst>
        </p:cTn>
      </p:par>
    </p:tnLst>
    <p:bldLst>
      <p:bldP spid="253" grpId="0" animBg="1"/>
      <p:bldP spid="83"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Hello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it once more emphasizing "Hello". Your students will pick up the words surprisingly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"Hello, hello"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Gesture to others as you sing "How are you today?“</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 yourself as you sing "I’m fine, thank you“</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52142" y="1358505"/>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ustom 2">
      <a:majorFont>
        <a:latin typeface="Titan One"/>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TotalTime>
  <Words>2926</Words>
  <Application>Microsoft Office PowerPoint</Application>
  <PresentationFormat>On-screen Show (16:9)</PresentationFormat>
  <Paragraphs>349</Paragraphs>
  <Slides>20</Slides>
  <Notes>6</Notes>
  <HiddenSlides>0</HiddenSlides>
  <MMClips>5</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Catamaran</vt:lpstr>
      <vt:lpstr>Didact Gothic</vt:lpstr>
      <vt:lpstr>Comic Sans MS</vt:lpstr>
      <vt:lpstr>Arial</vt:lpstr>
      <vt:lpstr>Calibri</vt:lpstr>
      <vt:lpstr>Wingdings</vt:lpstr>
      <vt:lpstr>Barrio</vt:lpstr>
      <vt:lpstr>Titan One</vt:lpstr>
      <vt:lpstr>Pedagogical Education by Slidesgo</vt:lpstr>
      <vt:lpstr>Elementary School Newsletter</vt:lpstr>
      <vt:lpstr>1_Elementary School Newsletter</vt:lpstr>
      <vt:lpstr>Intro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117</cp:revision>
  <dcterms:modified xsi:type="dcterms:W3CDTF">2023-06-15T08:15:23Z</dcterms:modified>
</cp:coreProperties>
</file>