
<file path=[Content_Types].xml><?xml version="1.0" encoding="utf-8"?>
<Types xmlns="http://schemas.openxmlformats.org/package/2006/content-types">
  <Default Extension="emf" ContentType="image/x-emf"/>
  <Default Extension="fntdata" ContentType="application/x-fontdata"/>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69" r:id="rId1"/>
    <p:sldMasterId id="2147483674" r:id="rId2"/>
    <p:sldMasterId id="2147483679" r:id="rId3"/>
    <p:sldMasterId id="2147483686" r:id="rId4"/>
  </p:sldMasterIdLst>
  <p:notesMasterIdLst>
    <p:notesMasterId r:id="rId14"/>
  </p:notesMasterIdLst>
  <p:sldIdLst>
    <p:sldId id="303" r:id="rId5"/>
    <p:sldId id="329" r:id="rId6"/>
    <p:sldId id="256" r:id="rId7"/>
    <p:sldId id="332" r:id="rId8"/>
    <p:sldId id="330" r:id="rId9"/>
    <p:sldId id="316" r:id="rId10"/>
    <p:sldId id="324" r:id="rId11"/>
    <p:sldId id="333" r:id="rId12"/>
    <p:sldId id="258" r:id="rId13"/>
  </p:sldIdLst>
  <p:sldSz cx="9144000" cy="5143500" type="screen16x9"/>
  <p:notesSz cx="6858000" cy="9144000"/>
  <p:embeddedFontLst>
    <p:embeddedFont>
      <p:font typeface="Barrio" panose="020B0604020202020204" charset="0"/>
      <p:regular r:id="rId15"/>
    </p:embeddedFont>
    <p:embeddedFont>
      <p:font typeface="Calibri" panose="020F0502020204030204" pitchFamily="34" charset="0"/>
      <p:regular r:id="rId16"/>
      <p:bold r:id="rId17"/>
      <p:italic r:id="rId18"/>
      <p:boldItalic r:id="rId19"/>
    </p:embeddedFont>
    <p:embeddedFont>
      <p:font typeface="Catamaran" panose="00000500000000000000" pitchFamily="2" charset="0"/>
      <p:regular r:id="rId20"/>
      <p:bold r:id="rId21"/>
    </p:embeddedFont>
    <p:embeddedFont>
      <p:font typeface="Comic Sans MS" panose="030F0702030302020204" pitchFamily="66" charset="0"/>
      <p:regular r:id="rId22"/>
      <p:bold r:id="rId23"/>
      <p:italic r:id="rId24"/>
      <p:boldItalic r:id="rId25"/>
    </p:embeddedFont>
    <p:embeddedFont>
      <p:font typeface="Didact Gothic" panose="00000500000000000000" pitchFamily="2" charset="0"/>
      <p:regular r:id="rId26"/>
    </p:embeddedFont>
    <p:embeddedFont>
      <p:font typeface="Titan One" panose="02000000000000000000" pitchFamily="2" charset="0"/>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6666"/>
    <a:srgbClr val="40A1A6"/>
    <a:srgbClr val="FF9933"/>
    <a:srgbClr val="99CCFF"/>
    <a:srgbClr val="FF99CC"/>
    <a:srgbClr val="C5E5E7"/>
    <a:srgbClr val="FBBFBF"/>
    <a:srgbClr val="EFCBDD"/>
    <a:srgbClr val="CCECF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B5F457-D5FE-4E43-A43D-1DBDF822F00F}">
  <a:tblStyle styleId="{1AB5F457-D5FE-4E43-A43D-1DBDF822F00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198" y="12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Master" Target="slideMasters/slideMaster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6c8887c4e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6c8887c4e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7079c982a6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7079c982a6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4.xml"/><Relationship Id="rId1" Type="http://schemas.openxmlformats.org/officeDocument/2006/relationships/audio" Target="../media/audio1.wav"/><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5" Type="http://schemas.openxmlformats.org/officeDocument/2006/relationships/image" Target="../media/image4.emf"/><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audio" Target="../media/audio1.wav"/><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achers notes">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D536-6C92-433B-B8FA-965D4910B1FA}"/>
              </a:ext>
            </a:extLst>
          </p:cNvPr>
          <p:cNvSpPr>
            <a:spLocks noGrp="1"/>
          </p:cNvSpPr>
          <p:nvPr>
            <p:ph type="title" hasCustomPrompt="1"/>
          </p:nvPr>
        </p:nvSpPr>
        <p:spPr>
          <a:xfrm>
            <a:off x="311700" y="255107"/>
            <a:ext cx="8462136" cy="572700"/>
          </a:xfrm>
        </p:spPr>
        <p:txBody>
          <a:bodyPr/>
          <a:lstStyle>
            <a:lvl1pPr>
              <a:defRPr sz="2400" b="1">
                <a:latin typeface="Comic Sans MS" panose="030F0702030302020204" pitchFamily="66" charset="0"/>
              </a:defRPr>
            </a:lvl1pPr>
          </a:lstStyle>
          <a:p>
            <a:r>
              <a:rPr lang="en-US" dirty="0"/>
              <a:t>Lesson Title Here</a:t>
            </a:r>
          </a:p>
        </p:txBody>
      </p:sp>
      <p:sp>
        <p:nvSpPr>
          <p:cNvPr id="4" name="Title 1">
            <a:extLst>
              <a:ext uri="{FF2B5EF4-FFF2-40B4-BE49-F238E27FC236}">
                <a16:creationId xmlns:a16="http://schemas.microsoft.com/office/drawing/2014/main" id="{C19D3899-AAB2-4680-AFD7-418E6741830F}"/>
              </a:ext>
            </a:extLst>
          </p:cNvPr>
          <p:cNvSpPr txBox="1">
            <a:spLocks/>
          </p:cNvSpPr>
          <p:nvPr userDrawn="1"/>
        </p:nvSpPr>
        <p:spPr>
          <a:xfrm>
            <a:off x="5831058" y="843657"/>
            <a:ext cx="3001242" cy="572700"/>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r"/>
            <a:r>
              <a:rPr lang="en-US" dirty="0">
                <a:solidFill>
                  <a:schemeClr val="bg1">
                    <a:lumMod val="75000"/>
                  </a:schemeClr>
                </a:solidFill>
                <a:latin typeface="Comic Sans MS" panose="030F0702030302020204" pitchFamily="66" charset="0"/>
              </a:rPr>
              <a:t>Teacher’s Notes</a:t>
            </a:r>
          </a:p>
        </p:txBody>
      </p:sp>
      <p:sp>
        <p:nvSpPr>
          <p:cNvPr id="5" name="Title 1">
            <a:extLst>
              <a:ext uri="{FF2B5EF4-FFF2-40B4-BE49-F238E27FC236}">
                <a16:creationId xmlns:a16="http://schemas.microsoft.com/office/drawing/2014/main" id="{9A0CCCCF-60AF-4DB0-92FC-986E587DFAFD}"/>
              </a:ext>
            </a:extLst>
          </p:cNvPr>
          <p:cNvSpPr txBox="1">
            <a:spLocks/>
          </p:cNvSpPr>
          <p:nvPr userDrawn="1"/>
        </p:nvSpPr>
        <p:spPr>
          <a:xfrm>
            <a:off x="311700" y="827808"/>
            <a:ext cx="239216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rgbClr val="0070C0"/>
                </a:solidFill>
                <a:latin typeface="Calibri" panose="020F0502020204030204" pitchFamily="34" charset="0"/>
              </a:rPr>
              <a:t>Level: </a:t>
            </a:r>
            <a:r>
              <a:rPr lang="en-US" sz="1200" dirty="0">
                <a:solidFill>
                  <a:schemeClr val="tx1"/>
                </a:solidFill>
                <a:latin typeface="Calibri" panose="020F0502020204030204" pitchFamily="34" charset="0"/>
              </a:rPr>
              <a:t>2 – KOALAS (ages 5-7)</a:t>
            </a:r>
          </a:p>
          <a:p>
            <a:pPr algn="l"/>
            <a:r>
              <a:rPr lang="en-US" sz="1200" dirty="0">
                <a:solidFill>
                  <a:srgbClr val="0070C0"/>
                </a:solidFill>
                <a:latin typeface="Calibri" panose="020F0502020204030204" pitchFamily="34" charset="0"/>
              </a:rPr>
              <a:t>Time: </a:t>
            </a:r>
            <a:r>
              <a:rPr lang="en-US" sz="1200" dirty="0">
                <a:solidFill>
                  <a:schemeClr val="tx1"/>
                </a:solidFill>
                <a:latin typeface="Calibri" panose="020F0502020204030204" pitchFamily="34" charset="0"/>
              </a:rPr>
              <a:t>50 mins - 1 hour 10 mins</a:t>
            </a:r>
          </a:p>
          <a:p>
            <a:pPr algn="l"/>
            <a:endParaRPr lang="en-US" sz="1400" dirty="0">
              <a:solidFill>
                <a:schemeClr val="tx1">
                  <a:lumMod val="50000"/>
                  <a:lumOff val="50000"/>
                </a:schemeClr>
              </a:solidFill>
              <a:latin typeface="+mn-lt"/>
            </a:endParaRPr>
          </a:p>
        </p:txBody>
      </p:sp>
      <p:sp>
        <p:nvSpPr>
          <p:cNvPr id="8" name="Title 1">
            <a:extLst>
              <a:ext uri="{FF2B5EF4-FFF2-40B4-BE49-F238E27FC236}">
                <a16:creationId xmlns:a16="http://schemas.microsoft.com/office/drawing/2014/main" id="{2546659E-7AAB-45F3-BB0E-57EA48237670}"/>
              </a:ext>
            </a:extLst>
          </p:cNvPr>
          <p:cNvSpPr txBox="1">
            <a:spLocks/>
          </p:cNvSpPr>
          <p:nvPr userDrawn="1"/>
        </p:nvSpPr>
        <p:spPr>
          <a:xfrm>
            <a:off x="367973" y="1367241"/>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100" dirty="0">
                <a:solidFill>
                  <a:srgbClr val="0070C0"/>
                </a:solidFill>
                <a:latin typeface="Calibri" panose="020F0502020204030204" pitchFamily="34" charset="0"/>
              </a:rPr>
              <a:t>Objectives:</a:t>
            </a:r>
          </a:p>
        </p:txBody>
      </p:sp>
      <p:sp>
        <p:nvSpPr>
          <p:cNvPr id="10" name="Text Placeholder 9">
            <a:extLst>
              <a:ext uri="{FF2B5EF4-FFF2-40B4-BE49-F238E27FC236}">
                <a16:creationId xmlns:a16="http://schemas.microsoft.com/office/drawing/2014/main" id="{5E110B44-1CE4-4548-81DA-6232A9E26E64}"/>
              </a:ext>
            </a:extLst>
          </p:cNvPr>
          <p:cNvSpPr>
            <a:spLocks noGrp="1"/>
          </p:cNvSpPr>
          <p:nvPr>
            <p:ph type="body" sz="quarter" idx="12" hasCustomPrompt="1"/>
          </p:nvPr>
        </p:nvSpPr>
        <p:spPr>
          <a:xfrm>
            <a:off x="1195703" y="1457824"/>
            <a:ext cx="7516466" cy="195141"/>
          </a:xfrm>
        </p:spPr>
        <p:txBody>
          <a:bodyPr lIns="0" tIns="0" rIns="0" bIns="0"/>
          <a:lstStyle>
            <a:lvl1pPr marL="0" indent="0">
              <a:buFontTx/>
              <a:buNone/>
              <a:defRPr sz="1100">
                <a:solidFill>
                  <a:schemeClr val="tx1"/>
                </a:solidFill>
                <a:latin typeface="Calibri" panose="020F0502020204030204" pitchFamily="34" charset="0"/>
                <a:cs typeface="Calibri" panose="020F0502020204030204" pitchFamily="34" charset="0"/>
              </a:defRPr>
            </a:lvl1pPr>
          </a:lstStyle>
          <a:p>
            <a:pPr lvl="0"/>
            <a:r>
              <a:rPr lang="en-US" dirty="0"/>
              <a:t>Add objectives here</a:t>
            </a:r>
          </a:p>
        </p:txBody>
      </p:sp>
      <p:sp>
        <p:nvSpPr>
          <p:cNvPr id="15" name="Title 1">
            <a:extLst>
              <a:ext uri="{FF2B5EF4-FFF2-40B4-BE49-F238E27FC236}">
                <a16:creationId xmlns:a16="http://schemas.microsoft.com/office/drawing/2014/main" id="{E3BD2CF2-172A-49C2-AC58-0A53A710F9D4}"/>
              </a:ext>
            </a:extLst>
          </p:cNvPr>
          <p:cNvSpPr txBox="1">
            <a:spLocks/>
          </p:cNvSpPr>
          <p:nvPr userDrawn="1"/>
        </p:nvSpPr>
        <p:spPr>
          <a:xfrm>
            <a:off x="367973" y="1579678"/>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100" dirty="0">
                <a:solidFill>
                  <a:srgbClr val="0070C0"/>
                </a:solidFill>
                <a:latin typeface="Calibri" panose="020F0502020204030204" pitchFamily="34" charset="0"/>
              </a:rPr>
              <a:t>Structures:</a:t>
            </a:r>
          </a:p>
        </p:txBody>
      </p:sp>
      <p:sp>
        <p:nvSpPr>
          <p:cNvPr id="16" name="Text Placeholder 9">
            <a:extLst>
              <a:ext uri="{FF2B5EF4-FFF2-40B4-BE49-F238E27FC236}">
                <a16:creationId xmlns:a16="http://schemas.microsoft.com/office/drawing/2014/main" id="{95A9095D-DA91-4AF8-A246-7180A52ECFF7}"/>
              </a:ext>
            </a:extLst>
          </p:cNvPr>
          <p:cNvSpPr>
            <a:spLocks noGrp="1"/>
          </p:cNvSpPr>
          <p:nvPr>
            <p:ph type="body" sz="quarter" idx="13" hasCustomPrompt="1"/>
          </p:nvPr>
        </p:nvSpPr>
        <p:spPr>
          <a:xfrm>
            <a:off x="1195704" y="1671854"/>
            <a:ext cx="7516468" cy="214907"/>
          </a:xfrm>
        </p:spPr>
        <p:txBody>
          <a:bodyPr lIns="0" tIns="0" rIns="0" bIns="0"/>
          <a:lstStyle>
            <a:lvl1pPr marL="0" indent="0">
              <a:buFontTx/>
              <a:buNone/>
              <a:defRPr sz="1100">
                <a:solidFill>
                  <a:schemeClr val="tx1"/>
                </a:solidFill>
                <a:latin typeface="Calibri" panose="020F0502020204030204" pitchFamily="34" charset="0"/>
                <a:cs typeface="Calibri" panose="020F0502020204030204" pitchFamily="34" charset="0"/>
              </a:defRPr>
            </a:lvl1pPr>
          </a:lstStyle>
          <a:p>
            <a:pPr lvl="0"/>
            <a:r>
              <a:rPr lang="en-US" dirty="0"/>
              <a:t>Add structures here</a:t>
            </a:r>
          </a:p>
        </p:txBody>
      </p:sp>
      <p:sp>
        <p:nvSpPr>
          <p:cNvPr id="17" name="Title 1">
            <a:extLst>
              <a:ext uri="{FF2B5EF4-FFF2-40B4-BE49-F238E27FC236}">
                <a16:creationId xmlns:a16="http://schemas.microsoft.com/office/drawing/2014/main" id="{10BBE86D-F1C7-4945-B4C1-3D348FAD4245}"/>
              </a:ext>
            </a:extLst>
          </p:cNvPr>
          <p:cNvSpPr txBox="1">
            <a:spLocks/>
          </p:cNvSpPr>
          <p:nvPr userDrawn="1"/>
        </p:nvSpPr>
        <p:spPr>
          <a:xfrm>
            <a:off x="311700"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rgbClr val="0070C0"/>
                </a:solidFill>
                <a:latin typeface="Calibri" panose="020F0502020204030204" pitchFamily="34" charset="0"/>
              </a:rPr>
              <a:t>Resources in this slide show:</a:t>
            </a:r>
          </a:p>
        </p:txBody>
      </p:sp>
      <p:sp>
        <p:nvSpPr>
          <p:cNvPr id="18" name="Title 1">
            <a:extLst>
              <a:ext uri="{FF2B5EF4-FFF2-40B4-BE49-F238E27FC236}">
                <a16:creationId xmlns:a16="http://schemas.microsoft.com/office/drawing/2014/main" id="{D77CA52E-3872-474B-9055-B61BD4FD3FAA}"/>
              </a:ext>
            </a:extLst>
          </p:cNvPr>
          <p:cNvSpPr txBox="1">
            <a:spLocks/>
          </p:cNvSpPr>
          <p:nvPr userDrawn="1"/>
        </p:nvSpPr>
        <p:spPr>
          <a:xfrm>
            <a:off x="3186342"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rgbClr val="0070C0"/>
                </a:solidFill>
                <a:latin typeface="Calibri" panose="020F0502020204030204" pitchFamily="34" charset="0"/>
              </a:rPr>
              <a:t>Materials in the resources pack:</a:t>
            </a:r>
          </a:p>
        </p:txBody>
      </p:sp>
      <p:sp>
        <p:nvSpPr>
          <p:cNvPr id="19" name="Title 1">
            <a:extLst>
              <a:ext uri="{FF2B5EF4-FFF2-40B4-BE49-F238E27FC236}">
                <a16:creationId xmlns:a16="http://schemas.microsoft.com/office/drawing/2014/main" id="{CDA3877A-31CB-4C48-BACF-5B1B61C2168C}"/>
              </a:ext>
            </a:extLst>
          </p:cNvPr>
          <p:cNvSpPr txBox="1">
            <a:spLocks/>
          </p:cNvSpPr>
          <p:nvPr userDrawn="1"/>
        </p:nvSpPr>
        <p:spPr>
          <a:xfrm>
            <a:off x="6068068"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rgbClr val="0070C0"/>
                </a:solidFill>
                <a:latin typeface="Calibri" panose="020F0502020204030204" pitchFamily="34" charset="0"/>
              </a:rPr>
              <a:t>Supplies required:</a:t>
            </a:r>
          </a:p>
        </p:txBody>
      </p:sp>
      <p:sp>
        <p:nvSpPr>
          <p:cNvPr id="21" name="Text Placeholder 20">
            <a:extLst>
              <a:ext uri="{FF2B5EF4-FFF2-40B4-BE49-F238E27FC236}">
                <a16:creationId xmlns:a16="http://schemas.microsoft.com/office/drawing/2014/main" id="{17B4B1B4-5D50-425A-80FA-F97573AED572}"/>
              </a:ext>
            </a:extLst>
          </p:cNvPr>
          <p:cNvSpPr>
            <a:spLocks noGrp="1"/>
          </p:cNvSpPr>
          <p:nvPr>
            <p:ph type="body" sz="quarter" idx="14" hasCustomPrompt="1"/>
          </p:nvPr>
        </p:nvSpPr>
        <p:spPr>
          <a:xfrm>
            <a:off x="311650" y="2738556"/>
            <a:ext cx="2705870" cy="1201425"/>
          </a:xfrm>
        </p:spPr>
        <p:txBody>
          <a:bodyPr/>
          <a:lstStyle>
            <a:lvl1pPr marL="171450" indent="-171450">
              <a:buFont typeface="Wingdings" panose="05000000000000000000" pitchFamily="2" charset="2"/>
              <a:buChar char="§"/>
              <a:defRPr sz="1050">
                <a:solidFill>
                  <a:schemeClr val="tx1"/>
                </a:solidFill>
                <a:latin typeface="+mn-lt"/>
                <a:cs typeface="Calibri" panose="020F0502020204030204" pitchFamily="34" charset="0"/>
              </a:defRPr>
            </a:lvl1pPr>
          </a:lstStyle>
          <a:p>
            <a:pPr lvl="0"/>
            <a:r>
              <a:rPr lang="en-US" dirty="0"/>
              <a:t>Add resources here</a:t>
            </a:r>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22" name="Text Placeholder 20">
            <a:extLst>
              <a:ext uri="{FF2B5EF4-FFF2-40B4-BE49-F238E27FC236}">
                <a16:creationId xmlns:a16="http://schemas.microsoft.com/office/drawing/2014/main" id="{C95C750D-FCE3-4E42-8B42-D4D93746B0E0}"/>
              </a:ext>
            </a:extLst>
          </p:cNvPr>
          <p:cNvSpPr>
            <a:spLocks noGrp="1"/>
          </p:cNvSpPr>
          <p:nvPr>
            <p:ph type="body" sz="quarter" idx="15" hasCustomPrompt="1"/>
          </p:nvPr>
        </p:nvSpPr>
        <p:spPr>
          <a:xfrm>
            <a:off x="3186342" y="2738556"/>
            <a:ext cx="2705870" cy="1190543"/>
          </a:xfrm>
        </p:spPr>
        <p:txBody>
          <a:bodyPr/>
          <a:lstStyle>
            <a:lvl1pPr marL="171450" indent="-171450">
              <a:buFont typeface="Wingdings" panose="05000000000000000000" pitchFamily="2" charset="2"/>
              <a:buChar char="§"/>
              <a:defRPr sz="1050">
                <a:solidFill>
                  <a:schemeClr val="tx1"/>
                </a:solidFill>
                <a:latin typeface="+mn-lt"/>
                <a:cs typeface="Calibri" panose="020F0502020204030204" pitchFamily="34" charset="0"/>
              </a:defRPr>
            </a:lvl1pPr>
          </a:lstStyle>
          <a:p>
            <a:pPr lvl="0"/>
            <a:r>
              <a:rPr lang="en-US" dirty="0"/>
              <a:t>Add material here</a:t>
            </a:r>
          </a:p>
        </p:txBody>
      </p:sp>
      <p:sp>
        <p:nvSpPr>
          <p:cNvPr id="23" name="Text Placeholder 20">
            <a:extLst>
              <a:ext uri="{FF2B5EF4-FFF2-40B4-BE49-F238E27FC236}">
                <a16:creationId xmlns:a16="http://schemas.microsoft.com/office/drawing/2014/main" id="{1C781EEB-97B9-40C8-8382-6F9B05025730}"/>
              </a:ext>
            </a:extLst>
          </p:cNvPr>
          <p:cNvSpPr>
            <a:spLocks noGrp="1"/>
          </p:cNvSpPr>
          <p:nvPr>
            <p:ph type="body" sz="quarter" idx="16" hasCustomPrompt="1"/>
          </p:nvPr>
        </p:nvSpPr>
        <p:spPr>
          <a:xfrm>
            <a:off x="6068068" y="2737881"/>
            <a:ext cx="2705870" cy="2041985"/>
          </a:xfrm>
        </p:spPr>
        <p:txBody>
          <a:bodyPr/>
          <a:lstStyle>
            <a:lvl1pPr marL="171450" indent="-171450">
              <a:buFont typeface="Wingdings" panose="05000000000000000000" pitchFamily="2" charset="2"/>
              <a:buChar char="§"/>
              <a:defRPr sz="1050">
                <a:solidFill>
                  <a:schemeClr val="tx1"/>
                </a:solidFill>
                <a:latin typeface="+mn-lt"/>
                <a:cs typeface="Calibri" panose="020F0502020204030204" pitchFamily="34" charset="0"/>
              </a:defRPr>
            </a:lvl1pPr>
          </a:lstStyle>
          <a:p>
            <a:pPr lvl="0"/>
            <a:r>
              <a:rPr lang="en-US" dirty="0"/>
              <a:t>Add supplies here</a:t>
            </a:r>
          </a:p>
        </p:txBody>
      </p:sp>
      <p:sp>
        <p:nvSpPr>
          <p:cNvPr id="24" name="TextBox 23">
            <a:extLst>
              <a:ext uri="{FF2B5EF4-FFF2-40B4-BE49-F238E27FC236}">
                <a16:creationId xmlns:a16="http://schemas.microsoft.com/office/drawing/2014/main" id="{7C4774EB-E34B-4D50-B681-80F39E42CA13}"/>
              </a:ext>
            </a:extLst>
          </p:cNvPr>
          <p:cNvSpPr txBox="1"/>
          <p:nvPr userDrawn="1"/>
        </p:nvSpPr>
        <p:spPr>
          <a:xfrm>
            <a:off x="2266289" y="4810978"/>
            <a:ext cx="461142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mn-lt"/>
              </a:rPr>
              <a:t>[ Press space bar or left-mouse</a:t>
            </a:r>
            <a:r>
              <a:rPr lang="en-US" sz="1400" baseline="0" dirty="0">
                <a:solidFill>
                  <a:schemeClr val="tx1"/>
                </a:solidFill>
                <a:latin typeface="+mn-lt"/>
              </a:rPr>
              <a:t> click to start slide show ]</a:t>
            </a:r>
            <a:endParaRPr lang="en-US" sz="1400" dirty="0">
              <a:solidFill>
                <a:schemeClr val="tx1"/>
              </a:solidFill>
              <a:latin typeface="+mn-lt"/>
            </a:endParaRPr>
          </a:p>
        </p:txBody>
      </p:sp>
      <p:sp>
        <p:nvSpPr>
          <p:cNvPr id="25" name="Title 1">
            <a:extLst>
              <a:ext uri="{FF2B5EF4-FFF2-40B4-BE49-F238E27FC236}">
                <a16:creationId xmlns:a16="http://schemas.microsoft.com/office/drawing/2014/main" id="{CE7EE7C4-5AE9-4C5B-BC96-3D8E34EA121B}"/>
              </a:ext>
            </a:extLst>
          </p:cNvPr>
          <p:cNvSpPr txBox="1">
            <a:spLocks/>
          </p:cNvSpPr>
          <p:nvPr userDrawn="1"/>
        </p:nvSpPr>
        <p:spPr>
          <a:xfrm>
            <a:off x="311650" y="2488252"/>
            <a:ext cx="2705819"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900" dirty="0">
                <a:solidFill>
                  <a:schemeClr val="tx1"/>
                </a:solidFill>
                <a:latin typeface="Calibri" panose="020F0502020204030204" pitchFamily="34" charset="0"/>
              </a:rPr>
              <a:t>These are ready to go!</a:t>
            </a:r>
          </a:p>
        </p:txBody>
      </p:sp>
      <p:sp>
        <p:nvSpPr>
          <p:cNvPr id="26" name="Title 1">
            <a:extLst>
              <a:ext uri="{FF2B5EF4-FFF2-40B4-BE49-F238E27FC236}">
                <a16:creationId xmlns:a16="http://schemas.microsoft.com/office/drawing/2014/main" id="{B46C8202-069D-40E3-BB7A-E705EB8FA93D}"/>
              </a:ext>
            </a:extLst>
          </p:cNvPr>
          <p:cNvSpPr txBox="1">
            <a:spLocks/>
          </p:cNvSpPr>
          <p:nvPr userDrawn="1"/>
        </p:nvSpPr>
        <p:spPr>
          <a:xfrm>
            <a:off x="3186292" y="2484956"/>
            <a:ext cx="2881776"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900" dirty="0">
                <a:solidFill>
                  <a:schemeClr val="tx1"/>
                </a:solidFill>
                <a:latin typeface="Calibri" panose="020F0502020204030204" pitchFamily="34" charset="0"/>
              </a:rPr>
              <a:t>You need to print / prepare these before class.</a:t>
            </a:r>
          </a:p>
        </p:txBody>
      </p:sp>
      <p:sp>
        <p:nvSpPr>
          <p:cNvPr id="27" name="Title 1">
            <a:extLst>
              <a:ext uri="{FF2B5EF4-FFF2-40B4-BE49-F238E27FC236}">
                <a16:creationId xmlns:a16="http://schemas.microsoft.com/office/drawing/2014/main" id="{C267B8AC-28EF-4F6A-9B2D-9A4FEF3418F2}"/>
              </a:ext>
            </a:extLst>
          </p:cNvPr>
          <p:cNvSpPr txBox="1">
            <a:spLocks/>
          </p:cNvSpPr>
          <p:nvPr userDrawn="1"/>
        </p:nvSpPr>
        <p:spPr>
          <a:xfrm>
            <a:off x="6068068" y="2484285"/>
            <a:ext cx="2705768"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900" dirty="0">
                <a:solidFill>
                  <a:schemeClr val="tx1"/>
                </a:solidFill>
                <a:latin typeface="Calibri" panose="020F0502020204030204" pitchFamily="34" charset="0"/>
              </a:rPr>
              <a:t>You need to provide these.</a:t>
            </a:r>
          </a:p>
        </p:txBody>
      </p:sp>
      <p:pic>
        <p:nvPicPr>
          <p:cNvPr id="28" name="Picture 27" descr="A picture containing drawing&#10;&#10;Description automatically generated">
            <a:extLst>
              <a:ext uri="{FF2B5EF4-FFF2-40B4-BE49-F238E27FC236}">
                <a16:creationId xmlns:a16="http://schemas.microsoft.com/office/drawing/2014/main" id="{35331CDA-AF9B-41C5-84B5-02D3AA5E5CD2}"/>
              </a:ext>
            </a:extLst>
          </p:cNvPr>
          <p:cNvPicPr>
            <a:picLocks noChangeAspect="1"/>
          </p:cNvPicPr>
          <p:nvPr userDrawn="1"/>
        </p:nvPicPr>
        <p:blipFill>
          <a:blip r:embed="rId2"/>
          <a:stretch>
            <a:fillRect/>
          </a:stretch>
        </p:blipFill>
        <p:spPr>
          <a:xfrm>
            <a:off x="2634448" y="962571"/>
            <a:ext cx="2709839" cy="385381"/>
          </a:xfrm>
          <a:prstGeom prst="rect">
            <a:avLst/>
          </a:prstGeom>
        </p:spPr>
      </p:pic>
      <p:sp>
        <p:nvSpPr>
          <p:cNvPr id="29" name="Title 1">
            <a:extLst>
              <a:ext uri="{FF2B5EF4-FFF2-40B4-BE49-F238E27FC236}">
                <a16:creationId xmlns:a16="http://schemas.microsoft.com/office/drawing/2014/main" id="{2074E5EA-1A8C-4043-8051-BE7CF7EF6B65}"/>
              </a:ext>
            </a:extLst>
          </p:cNvPr>
          <p:cNvSpPr txBox="1">
            <a:spLocks/>
          </p:cNvSpPr>
          <p:nvPr userDrawn="1"/>
        </p:nvSpPr>
        <p:spPr>
          <a:xfrm>
            <a:off x="367922" y="1813485"/>
            <a:ext cx="1097900"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100" dirty="0">
                <a:solidFill>
                  <a:srgbClr val="0070C0"/>
                </a:solidFill>
                <a:latin typeface="Calibri" panose="020F0502020204030204" pitchFamily="34" charset="0"/>
              </a:rPr>
              <a:t>New vocab:</a:t>
            </a:r>
          </a:p>
        </p:txBody>
      </p:sp>
      <p:sp>
        <p:nvSpPr>
          <p:cNvPr id="30" name="Text Placeholder 9">
            <a:extLst>
              <a:ext uri="{FF2B5EF4-FFF2-40B4-BE49-F238E27FC236}">
                <a16:creationId xmlns:a16="http://schemas.microsoft.com/office/drawing/2014/main" id="{808BC7AD-EF38-41F4-BE69-211148E99FD1}"/>
              </a:ext>
            </a:extLst>
          </p:cNvPr>
          <p:cNvSpPr>
            <a:spLocks noGrp="1"/>
          </p:cNvSpPr>
          <p:nvPr>
            <p:ph type="body" sz="quarter" idx="17" hasCustomPrompt="1"/>
          </p:nvPr>
        </p:nvSpPr>
        <p:spPr>
          <a:xfrm>
            <a:off x="1195703" y="1905661"/>
            <a:ext cx="7519233" cy="364722"/>
          </a:xfrm>
        </p:spPr>
        <p:txBody>
          <a:bodyPr lIns="0" tIns="0" rIns="0" bIns="0"/>
          <a:lstStyle>
            <a:lvl1pPr marL="0" indent="0">
              <a:buFontTx/>
              <a:buNone/>
              <a:defRPr sz="1100">
                <a:solidFill>
                  <a:schemeClr val="tx1"/>
                </a:solidFill>
                <a:latin typeface="Calibri" panose="020F0502020204030204" pitchFamily="34" charset="0"/>
                <a:cs typeface="Calibri" panose="020F0502020204030204" pitchFamily="34" charset="0"/>
              </a:defRPr>
            </a:lvl1pPr>
          </a:lstStyle>
          <a:p>
            <a:pPr lvl="0"/>
            <a:r>
              <a:rPr lang="en-US" dirty="0"/>
              <a:t>Add new vocab here</a:t>
            </a:r>
          </a:p>
        </p:txBody>
      </p:sp>
      <p:sp>
        <p:nvSpPr>
          <p:cNvPr id="49" name="Rectangle 48">
            <a:extLst>
              <a:ext uri="{FF2B5EF4-FFF2-40B4-BE49-F238E27FC236}">
                <a16:creationId xmlns:a16="http://schemas.microsoft.com/office/drawing/2014/main" id="{3540BA05-DEDC-43AD-899E-B51D87706DB4}"/>
              </a:ext>
            </a:extLst>
          </p:cNvPr>
          <p:cNvSpPr/>
          <p:nvPr userDrawn="1"/>
        </p:nvSpPr>
        <p:spPr>
          <a:xfrm>
            <a:off x="429065" y="1436722"/>
            <a:ext cx="8344771" cy="863006"/>
          </a:xfrm>
          <a:prstGeom prst="rect">
            <a:avLst/>
          </a:prstGeom>
          <a:no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lide Number Placeholder 2">
            <a:extLst>
              <a:ext uri="{FF2B5EF4-FFF2-40B4-BE49-F238E27FC236}">
                <a16:creationId xmlns:a16="http://schemas.microsoft.com/office/drawing/2014/main" id="{82AA84AE-B665-4B25-96EC-DEFB8AA3B1AE}"/>
              </a:ext>
            </a:extLst>
          </p:cNvPr>
          <p:cNvSpPr txBox="1">
            <a:spLocks/>
          </p:cNvSpPr>
          <p:nvPr userDrawn="1"/>
        </p:nvSpPr>
        <p:spPr>
          <a:xfrm>
            <a:off x="9265" y="4839821"/>
            <a:ext cx="1981201"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latin typeface="Calibri" panose="020F0502020204030204" pitchFamily="34" charset="0"/>
              </a:rPr>
              <a:t>© ESLKidStuff.com </a:t>
            </a:r>
          </a:p>
        </p:txBody>
      </p:sp>
      <p:sp>
        <p:nvSpPr>
          <p:cNvPr id="80" name="Title 1">
            <a:extLst>
              <a:ext uri="{FF2B5EF4-FFF2-40B4-BE49-F238E27FC236}">
                <a16:creationId xmlns:a16="http://schemas.microsoft.com/office/drawing/2014/main" id="{9DEEA9E8-5677-43E5-AE4E-E87A9B2B060A}"/>
              </a:ext>
            </a:extLst>
          </p:cNvPr>
          <p:cNvSpPr txBox="1">
            <a:spLocks/>
          </p:cNvSpPr>
          <p:nvPr userDrawn="1"/>
        </p:nvSpPr>
        <p:spPr>
          <a:xfrm>
            <a:off x="311651" y="3722920"/>
            <a:ext cx="673088" cy="3399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rgbClr val="0070C0"/>
                </a:solidFill>
                <a:latin typeface="+mn-lt"/>
              </a:rPr>
              <a:t>Notes:</a:t>
            </a:r>
          </a:p>
        </p:txBody>
      </p:sp>
      <p:sp>
        <p:nvSpPr>
          <p:cNvPr id="81" name="Text Placeholder 20">
            <a:extLst>
              <a:ext uri="{FF2B5EF4-FFF2-40B4-BE49-F238E27FC236}">
                <a16:creationId xmlns:a16="http://schemas.microsoft.com/office/drawing/2014/main" id="{BB3579AA-7FE1-4978-9707-A7DC33C11200}"/>
              </a:ext>
            </a:extLst>
          </p:cNvPr>
          <p:cNvSpPr>
            <a:spLocks noGrp="1"/>
          </p:cNvSpPr>
          <p:nvPr>
            <p:ph type="body" sz="quarter" idx="18" hasCustomPrompt="1"/>
          </p:nvPr>
        </p:nvSpPr>
        <p:spPr>
          <a:xfrm>
            <a:off x="311649" y="4031534"/>
            <a:ext cx="5580511" cy="542030"/>
          </a:xfrm>
        </p:spPr>
        <p:txBody>
          <a:bodyPr lIns="90000" tIns="0" rIns="0" bIns="0"/>
          <a:lstStyle>
            <a:lvl1pPr marL="0" indent="0">
              <a:buFontTx/>
              <a:buNone/>
              <a:defRPr sz="1050">
                <a:solidFill>
                  <a:schemeClr val="tx1"/>
                </a:solidFill>
                <a:latin typeface="Calibri" panose="020F0502020204030204" pitchFamily="34" charset="0"/>
                <a:cs typeface="Calibri" panose="020F0502020204030204" pitchFamily="34" charset="0"/>
              </a:defRPr>
            </a:lvl1pPr>
          </a:lstStyle>
          <a:p>
            <a:pPr lvl="0"/>
            <a:r>
              <a:rPr lang="en-US" dirty="0"/>
              <a:t>Add notes here</a:t>
            </a:r>
          </a:p>
        </p:txBody>
      </p:sp>
      <p:sp>
        <p:nvSpPr>
          <p:cNvPr id="82" name="Title 1">
            <a:extLst>
              <a:ext uri="{FF2B5EF4-FFF2-40B4-BE49-F238E27FC236}">
                <a16:creationId xmlns:a16="http://schemas.microsoft.com/office/drawing/2014/main" id="{2A8DBBB2-EB0D-481A-AE2F-1BD97D1113AB}"/>
              </a:ext>
            </a:extLst>
          </p:cNvPr>
          <p:cNvSpPr txBox="1">
            <a:spLocks/>
          </p:cNvSpPr>
          <p:nvPr userDrawn="1"/>
        </p:nvSpPr>
        <p:spPr>
          <a:xfrm>
            <a:off x="311649" y="14534"/>
            <a:ext cx="588683" cy="339901"/>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tx1"/>
                </a:solidFill>
                <a:latin typeface="Calibri" panose="020F0502020204030204" pitchFamily="34" charset="0"/>
              </a:rPr>
              <a:t>Lesson</a:t>
            </a:r>
          </a:p>
        </p:txBody>
      </p:sp>
      <p:sp>
        <p:nvSpPr>
          <p:cNvPr id="83" name="Text Placeholder 9">
            <a:extLst>
              <a:ext uri="{FF2B5EF4-FFF2-40B4-BE49-F238E27FC236}">
                <a16:creationId xmlns:a16="http://schemas.microsoft.com/office/drawing/2014/main" id="{E4C954CC-F6AD-48F6-BC83-23FECC43D966}"/>
              </a:ext>
            </a:extLst>
          </p:cNvPr>
          <p:cNvSpPr>
            <a:spLocks noGrp="1"/>
          </p:cNvSpPr>
          <p:nvPr>
            <p:ph type="body" sz="quarter" idx="19" hasCustomPrompt="1"/>
          </p:nvPr>
        </p:nvSpPr>
        <p:spPr>
          <a:xfrm>
            <a:off x="887372" y="101173"/>
            <a:ext cx="1336754" cy="195141"/>
          </a:xfrm>
        </p:spPr>
        <p:txBody>
          <a:bodyPr lIns="0" tIns="0" rIns="0" bIns="0"/>
          <a:lstStyle>
            <a:lvl1pPr marL="0" indent="0">
              <a:buFontTx/>
              <a:buNone/>
              <a:defRPr sz="1200">
                <a:solidFill>
                  <a:schemeClr val="tx1"/>
                </a:solidFill>
                <a:latin typeface="Calibri" panose="020F0502020204030204" pitchFamily="34" charset="0"/>
                <a:cs typeface="Calibri" panose="020F0502020204030204" pitchFamily="34" charset="0"/>
              </a:defRPr>
            </a:lvl1pPr>
          </a:lstStyle>
          <a:p>
            <a:pPr lvl="0"/>
            <a:r>
              <a:rPr lang="en-US" dirty="0"/>
              <a:t>1</a:t>
            </a:r>
          </a:p>
        </p:txBody>
      </p:sp>
      <p:pic>
        <p:nvPicPr>
          <p:cNvPr id="6" name="Picture 5">
            <a:extLst>
              <a:ext uri="{FF2B5EF4-FFF2-40B4-BE49-F238E27FC236}">
                <a16:creationId xmlns:a16="http://schemas.microsoft.com/office/drawing/2014/main" id="{36429CF1-B04F-4A9D-882B-9066A1096B30}"/>
              </a:ext>
            </a:extLst>
          </p:cNvPr>
          <p:cNvPicPr>
            <a:picLocks noChangeAspect="1"/>
          </p:cNvPicPr>
          <p:nvPr userDrawn="1"/>
        </p:nvPicPr>
        <p:blipFill>
          <a:blip r:embed="rId3"/>
          <a:stretch>
            <a:fillRect/>
          </a:stretch>
        </p:blipFill>
        <p:spPr>
          <a:xfrm>
            <a:off x="5498038" y="874079"/>
            <a:ext cx="481626" cy="512108"/>
          </a:xfrm>
          <a:prstGeom prst="rect">
            <a:avLst/>
          </a:prstGeom>
        </p:spPr>
      </p:pic>
    </p:spTree>
    <p:extLst>
      <p:ext uri="{BB962C8B-B14F-4D97-AF65-F5344CB8AC3E}">
        <p14:creationId xmlns:p14="http://schemas.microsoft.com/office/powerpoint/2010/main" val="257724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reserve="1" userDrawn="1">
  <p:cSld name="Background">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p>
            <a:fld id="{B96F4E83-97C6-49E4-80AD-722C32EB5786}" type="slidenum">
              <a:rPr lang="en-US" smtClean="0"/>
              <a:pPr/>
              <a:t>‹#›</a:t>
            </a:fld>
            <a:r>
              <a:rPr lang="en-US"/>
              <a:t>  |  © ESLKidStuff.com</a:t>
            </a:r>
          </a:p>
        </p:txBody>
      </p:sp>
    </p:spTree>
    <p:extLst>
      <p:ext uri="{BB962C8B-B14F-4D97-AF65-F5344CB8AC3E}">
        <p14:creationId xmlns:p14="http://schemas.microsoft.com/office/powerpoint/2010/main" val="4246164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1_Background">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p>
            <a:fld id="{B96F4E83-97C6-49E4-80AD-722C32EB5786}" type="slidenum">
              <a:rPr lang="en-US" smtClean="0"/>
              <a:pPr/>
              <a:t>‹#›</a:t>
            </a:fld>
            <a:r>
              <a:rPr lang="en-US"/>
              <a:t>  |  © ESLKidStuff.com</a:t>
            </a:r>
          </a:p>
        </p:txBody>
      </p:sp>
    </p:spTree>
    <p:extLst>
      <p:ext uri="{BB962C8B-B14F-4D97-AF65-F5344CB8AC3E}">
        <p14:creationId xmlns:p14="http://schemas.microsoft.com/office/powerpoint/2010/main" val="3006285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1">
  <p:cSld name="Section 1">
    <p:bg>
      <p:bgPr>
        <a:solidFill>
          <a:schemeClr val="bg1"/>
        </a:soli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798750" y="1680400"/>
            <a:ext cx="6327300" cy="1176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atin typeface="Comic Sans MS" panose="030F0702030302020204" pitchFamily="66" charset="0"/>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68" name="Google Shape;68;p15"/>
          <p:cNvSpPr txBox="1">
            <a:spLocks noGrp="1"/>
          </p:cNvSpPr>
          <p:nvPr>
            <p:ph type="title" idx="2" hasCustomPrompt="1"/>
          </p:nvPr>
        </p:nvSpPr>
        <p:spPr>
          <a:xfrm>
            <a:off x="798750" y="846450"/>
            <a:ext cx="5294400" cy="819300"/>
          </a:xfrm>
          <a:prstGeom prst="rect">
            <a:avLst/>
          </a:prstGeom>
        </p:spPr>
        <p:txBody>
          <a:bodyPr spcFirstLastPara="1" wrap="square" lIns="91425" tIns="91425" rIns="91425" bIns="91425" anchor="ctr" anchorCtr="0">
            <a:noAutofit/>
          </a:bodyPr>
          <a:lstStyle>
            <a:lvl1pPr lvl="0" rtl="0">
              <a:spcBef>
                <a:spcPts val="0"/>
              </a:spcBef>
              <a:spcAft>
                <a:spcPts val="0"/>
              </a:spcAft>
              <a:buSzPts val="9600"/>
              <a:buNone/>
              <a:defRPr sz="9600">
                <a:latin typeface="Comic Sans MS" panose="030F0702030302020204" pitchFamily="66"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dirty="0"/>
              <a:t>xx%</a:t>
            </a:r>
          </a:p>
        </p:txBody>
      </p:sp>
      <p:sp>
        <p:nvSpPr>
          <p:cNvPr id="69" name="Google Shape;69;p15"/>
          <p:cNvSpPr txBox="1">
            <a:spLocks noGrp="1"/>
          </p:cNvSpPr>
          <p:nvPr>
            <p:ph type="subTitle" idx="1"/>
          </p:nvPr>
        </p:nvSpPr>
        <p:spPr>
          <a:xfrm>
            <a:off x="798750" y="2658900"/>
            <a:ext cx="2944500" cy="55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atin typeface="Calibri" panose="020F0502020204030204" pitchFamily="34" charset="0"/>
                <a:cs typeface="Calibri" panose="020F0502020204030204" pitchFamily="34" charset="0"/>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dirty="0"/>
          </a:p>
        </p:txBody>
      </p:sp>
      <p:sp>
        <p:nvSpPr>
          <p:cNvPr id="5" name="Slide Number Placeholder 4">
            <a:extLst>
              <a:ext uri="{FF2B5EF4-FFF2-40B4-BE49-F238E27FC236}">
                <a16:creationId xmlns:a16="http://schemas.microsoft.com/office/drawing/2014/main" id="{D182DC13-3B0F-45B9-8EA7-4B5534B294C3}"/>
              </a:ext>
            </a:extLst>
          </p:cNvPr>
          <p:cNvSpPr>
            <a:spLocks noGrp="1"/>
          </p:cNvSpPr>
          <p:nvPr>
            <p:ph type="sldNum" sz="quarter" idx="11"/>
          </p:nvPr>
        </p:nvSpPr>
        <p:spPr/>
        <p:txBody>
          <a:bodyPr/>
          <a:lstStyle/>
          <a:p>
            <a:fld id="{B96F4E83-97C6-49E4-80AD-722C32EB5786}" type="slidenum">
              <a:rPr lang="en-US" smtClean="0"/>
              <a:pPr/>
              <a:t>‹#›</a:t>
            </a:fld>
            <a:r>
              <a:rPr lang="en-US"/>
              <a:t>  |  © ESLKidStuff.com</a:t>
            </a:r>
          </a:p>
        </p:txBody>
      </p:sp>
    </p:spTree>
    <p:extLst>
      <p:ext uri="{BB962C8B-B14F-4D97-AF65-F5344CB8AC3E}">
        <p14:creationId xmlns:p14="http://schemas.microsoft.com/office/powerpoint/2010/main" val="1780786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chers not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D536-6C92-433B-B8FA-965D4910B1FA}"/>
              </a:ext>
            </a:extLst>
          </p:cNvPr>
          <p:cNvSpPr>
            <a:spLocks noGrp="1"/>
          </p:cNvSpPr>
          <p:nvPr>
            <p:ph type="title" hasCustomPrompt="1"/>
          </p:nvPr>
        </p:nvSpPr>
        <p:spPr>
          <a:xfrm>
            <a:off x="311700" y="255107"/>
            <a:ext cx="8462136" cy="572700"/>
          </a:xfrm>
        </p:spPr>
        <p:txBody>
          <a:bodyPr/>
          <a:lstStyle>
            <a:lvl1pPr>
              <a:defRPr sz="2400">
                <a:latin typeface="Comic Sans MS" panose="030F0702030302020204" pitchFamily="66" charset="0"/>
              </a:defRPr>
            </a:lvl1pPr>
          </a:lstStyle>
          <a:p>
            <a:r>
              <a:rPr lang="en-GB" dirty="0"/>
              <a:t>Lesson Title Here</a:t>
            </a:r>
          </a:p>
        </p:txBody>
      </p:sp>
      <p:sp>
        <p:nvSpPr>
          <p:cNvPr id="4" name="Title 1">
            <a:extLst>
              <a:ext uri="{FF2B5EF4-FFF2-40B4-BE49-F238E27FC236}">
                <a16:creationId xmlns:a16="http://schemas.microsoft.com/office/drawing/2014/main" id="{C19D3899-AAB2-4680-AFD7-418E6741830F}"/>
              </a:ext>
            </a:extLst>
          </p:cNvPr>
          <p:cNvSpPr txBox="1">
            <a:spLocks/>
          </p:cNvSpPr>
          <p:nvPr userDrawn="1"/>
        </p:nvSpPr>
        <p:spPr>
          <a:xfrm>
            <a:off x="5831058" y="843657"/>
            <a:ext cx="3001242" cy="572700"/>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r"/>
            <a:r>
              <a:rPr lang="en-GB" b="1" dirty="0">
                <a:solidFill>
                  <a:schemeClr val="accent5"/>
                </a:solidFill>
                <a:latin typeface="Comic Sans MS" panose="030F0702030302020204" pitchFamily="66" charset="0"/>
              </a:rPr>
              <a:t>Teacher’s Notes</a:t>
            </a:r>
          </a:p>
        </p:txBody>
      </p:sp>
      <p:sp>
        <p:nvSpPr>
          <p:cNvPr id="5" name="Title 1">
            <a:extLst>
              <a:ext uri="{FF2B5EF4-FFF2-40B4-BE49-F238E27FC236}">
                <a16:creationId xmlns:a16="http://schemas.microsoft.com/office/drawing/2014/main" id="{9A0CCCCF-60AF-4DB0-92FC-986E587DFAFD}"/>
              </a:ext>
            </a:extLst>
          </p:cNvPr>
          <p:cNvSpPr txBox="1">
            <a:spLocks/>
          </p:cNvSpPr>
          <p:nvPr userDrawn="1"/>
        </p:nvSpPr>
        <p:spPr>
          <a:xfrm>
            <a:off x="311700" y="827808"/>
            <a:ext cx="239216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accent5"/>
                </a:solidFill>
                <a:latin typeface="+mn-lt"/>
              </a:rPr>
              <a:t>Level: </a:t>
            </a:r>
            <a:r>
              <a:rPr lang="en-GB" sz="1200" dirty="0">
                <a:solidFill>
                  <a:schemeClr val="tx1">
                    <a:lumMod val="50000"/>
                    <a:lumOff val="50000"/>
                  </a:schemeClr>
                </a:solidFill>
                <a:latin typeface="+mn-lt"/>
              </a:rPr>
              <a:t>1 – BEAR CUBS (ages 3-5)</a:t>
            </a:r>
          </a:p>
          <a:p>
            <a:pPr algn="l"/>
            <a:r>
              <a:rPr lang="en-GB" sz="1200" dirty="0">
                <a:solidFill>
                  <a:schemeClr val="accent5"/>
                </a:solidFill>
                <a:latin typeface="+mn-lt"/>
              </a:rPr>
              <a:t>Time: </a:t>
            </a:r>
            <a:r>
              <a:rPr lang="en-GB" sz="1200" dirty="0">
                <a:solidFill>
                  <a:schemeClr val="tx1">
                    <a:lumMod val="50000"/>
                    <a:lumOff val="50000"/>
                  </a:schemeClr>
                </a:solidFill>
                <a:latin typeface="+mn-lt"/>
              </a:rPr>
              <a:t>40 mins - 1 hour</a:t>
            </a:r>
          </a:p>
          <a:p>
            <a:pPr algn="l"/>
            <a:endParaRPr lang="en-GB" sz="1400" dirty="0">
              <a:solidFill>
                <a:schemeClr val="tx1">
                  <a:lumMod val="50000"/>
                  <a:lumOff val="50000"/>
                </a:schemeClr>
              </a:solidFill>
              <a:latin typeface="+mn-lt"/>
            </a:endParaRPr>
          </a:p>
        </p:txBody>
      </p:sp>
      <p:sp>
        <p:nvSpPr>
          <p:cNvPr id="8" name="Title 1">
            <a:extLst>
              <a:ext uri="{FF2B5EF4-FFF2-40B4-BE49-F238E27FC236}">
                <a16:creationId xmlns:a16="http://schemas.microsoft.com/office/drawing/2014/main" id="{2546659E-7AAB-45F3-BB0E-57EA48237670}"/>
              </a:ext>
            </a:extLst>
          </p:cNvPr>
          <p:cNvSpPr txBox="1">
            <a:spLocks/>
          </p:cNvSpPr>
          <p:nvPr userDrawn="1"/>
        </p:nvSpPr>
        <p:spPr>
          <a:xfrm>
            <a:off x="367973" y="1367241"/>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dirty="0">
                <a:solidFill>
                  <a:schemeClr val="accent5"/>
                </a:solidFill>
                <a:latin typeface="+mn-lt"/>
              </a:rPr>
              <a:t>Objectives:</a:t>
            </a:r>
            <a:endParaRPr lang="en-GB" sz="1100" dirty="0">
              <a:solidFill>
                <a:schemeClr val="tx1">
                  <a:lumMod val="50000"/>
                  <a:lumOff val="50000"/>
                </a:schemeClr>
              </a:solidFill>
              <a:latin typeface="+mn-lt"/>
            </a:endParaRPr>
          </a:p>
        </p:txBody>
      </p:sp>
      <p:sp>
        <p:nvSpPr>
          <p:cNvPr id="10" name="Text Placeholder 9">
            <a:extLst>
              <a:ext uri="{FF2B5EF4-FFF2-40B4-BE49-F238E27FC236}">
                <a16:creationId xmlns:a16="http://schemas.microsoft.com/office/drawing/2014/main" id="{5E110B44-1CE4-4548-81DA-6232A9E26E64}"/>
              </a:ext>
            </a:extLst>
          </p:cNvPr>
          <p:cNvSpPr>
            <a:spLocks noGrp="1"/>
          </p:cNvSpPr>
          <p:nvPr>
            <p:ph type="body" sz="quarter" idx="12" hasCustomPrompt="1"/>
          </p:nvPr>
        </p:nvSpPr>
        <p:spPr>
          <a:xfrm>
            <a:off x="1195703" y="1457824"/>
            <a:ext cx="7516466" cy="195141"/>
          </a:xfrm>
        </p:spPr>
        <p:txBody>
          <a:bodyPr lIns="0" tIns="0" rIns="0" bIns="0"/>
          <a:lstStyle>
            <a:lvl1pPr marL="0" indent="0">
              <a:buFontTx/>
              <a:buNone/>
              <a:defRPr sz="1100">
                <a:solidFill>
                  <a:schemeClr val="tx1">
                    <a:lumMod val="50000"/>
                    <a:lumOff val="50000"/>
                  </a:schemeClr>
                </a:solidFill>
                <a:latin typeface="+mn-lt"/>
              </a:defRPr>
            </a:lvl1pPr>
          </a:lstStyle>
          <a:p>
            <a:pPr lvl="0"/>
            <a:r>
              <a:rPr lang="en-GB" dirty="0"/>
              <a:t>Add objectives here</a:t>
            </a:r>
          </a:p>
        </p:txBody>
      </p:sp>
      <p:sp>
        <p:nvSpPr>
          <p:cNvPr id="15" name="Title 1">
            <a:extLst>
              <a:ext uri="{FF2B5EF4-FFF2-40B4-BE49-F238E27FC236}">
                <a16:creationId xmlns:a16="http://schemas.microsoft.com/office/drawing/2014/main" id="{E3BD2CF2-172A-49C2-AC58-0A53A710F9D4}"/>
              </a:ext>
            </a:extLst>
          </p:cNvPr>
          <p:cNvSpPr txBox="1">
            <a:spLocks/>
          </p:cNvSpPr>
          <p:nvPr userDrawn="1"/>
        </p:nvSpPr>
        <p:spPr>
          <a:xfrm>
            <a:off x="367973" y="1579678"/>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a:solidFill>
                  <a:schemeClr val="accent5"/>
                </a:solidFill>
                <a:latin typeface="+mn-lt"/>
              </a:rPr>
              <a:t>Structures:</a:t>
            </a:r>
            <a:endParaRPr lang="en-GB" sz="1100" dirty="0">
              <a:solidFill>
                <a:schemeClr val="tx1">
                  <a:lumMod val="50000"/>
                  <a:lumOff val="50000"/>
                </a:schemeClr>
              </a:solidFill>
              <a:latin typeface="+mn-lt"/>
            </a:endParaRPr>
          </a:p>
        </p:txBody>
      </p:sp>
      <p:sp>
        <p:nvSpPr>
          <p:cNvPr id="16" name="Text Placeholder 9">
            <a:extLst>
              <a:ext uri="{FF2B5EF4-FFF2-40B4-BE49-F238E27FC236}">
                <a16:creationId xmlns:a16="http://schemas.microsoft.com/office/drawing/2014/main" id="{95A9095D-DA91-4AF8-A246-7180A52ECFF7}"/>
              </a:ext>
            </a:extLst>
          </p:cNvPr>
          <p:cNvSpPr>
            <a:spLocks noGrp="1"/>
          </p:cNvSpPr>
          <p:nvPr>
            <p:ph type="body" sz="quarter" idx="13" hasCustomPrompt="1"/>
          </p:nvPr>
        </p:nvSpPr>
        <p:spPr>
          <a:xfrm>
            <a:off x="1195704" y="1671854"/>
            <a:ext cx="7516468" cy="214907"/>
          </a:xfrm>
        </p:spPr>
        <p:txBody>
          <a:bodyPr lIns="0" tIns="0" rIns="0" bIns="0"/>
          <a:lstStyle>
            <a:lvl1pPr marL="0" indent="0">
              <a:buFontTx/>
              <a:buNone/>
              <a:defRPr sz="1100">
                <a:solidFill>
                  <a:schemeClr val="tx1">
                    <a:lumMod val="50000"/>
                    <a:lumOff val="50000"/>
                  </a:schemeClr>
                </a:solidFill>
                <a:latin typeface="+mn-lt"/>
              </a:defRPr>
            </a:lvl1pPr>
          </a:lstStyle>
          <a:p>
            <a:pPr lvl="0"/>
            <a:r>
              <a:rPr lang="en-GB" dirty="0"/>
              <a:t>Add structures here</a:t>
            </a:r>
          </a:p>
        </p:txBody>
      </p:sp>
      <p:sp>
        <p:nvSpPr>
          <p:cNvPr id="17" name="Title 1">
            <a:extLst>
              <a:ext uri="{FF2B5EF4-FFF2-40B4-BE49-F238E27FC236}">
                <a16:creationId xmlns:a16="http://schemas.microsoft.com/office/drawing/2014/main" id="{10BBE86D-F1C7-4945-B4C1-3D348FAD4245}"/>
              </a:ext>
            </a:extLst>
          </p:cNvPr>
          <p:cNvSpPr txBox="1">
            <a:spLocks/>
          </p:cNvSpPr>
          <p:nvPr userDrawn="1"/>
        </p:nvSpPr>
        <p:spPr>
          <a:xfrm>
            <a:off x="311700"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accent5"/>
                </a:solidFill>
                <a:latin typeface="+mn-lt"/>
              </a:rPr>
              <a:t>Resources in this slide show:</a:t>
            </a:r>
            <a:endParaRPr lang="en-GB" sz="1200" dirty="0">
              <a:solidFill>
                <a:schemeClr val="tx1">
                  <a:lumMod val="50000"/>
                  <a:lumOff val="50000"/>
                </a:schemeClr>
              </a:solidFill>
              <a:latin typeface="+mn-lt"/>
            </a:endParaRPr>
          </a:p>
        </p:txBody>
      </p:sp>
      <p:sp>
        <p:nvSpPr>
          <p:cNvPr id="18" name="Title 1">
            <a:extLst>
              <a:ext uri="{FF2B5EF4-FFF2-40B4-BE49-F238E27FC236}">
                <a16:creationId xmlns:a16="http://schemas.microsoft.com/office/drawing/2014/main" id="{D77CA52E-3872-474B-9055-B61BD4FD3FAA}"/>
              </a:ext>
            </a:extLst>
          </p:cNvPr>
          <p:cNvSpPr txBox="1">
            <a:spLocks/>
          </p:cNvSpPr>
          <p:nvPr userDrawn="1"/>
        </p:nvSpPr>
        <p:spPr>
          <a:xfrm>
            <a:off x="3186342"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accent5"/>
                </a:solidFill>
                <a:latin typeface="+mn-lt"/>
              </a:rPr>
              <a:t>Materials in the resources pack:</a:t>
            </a:r>
            <a:endParaRPr lang="en-GB" sz="1200" dirty="0">
              <a:solidFill>
                <a:schemeClr val="tx1">
                  <a:lumMod val="50000"/>
                  <a:lumOff val="50000"/>
                </a:schemeClr>
              </a:solidFill>
              <a:latin typeface="+mn-lt"/>
            </a:endParaRPr>
          </a:p>
        </p:txBody>
      </p:sp>
      <p:sp>
        <p:nvSpPr>
          <p:cNvPr id="19" name="Title 1">
            <a:extLst>
              <a:ext uri="{FF2B5EF4-FFF2-40B4-BE49-F238E27FC236}">
                <a16:creationId xmlns:a16="http://schemas.microsoft.com/office/drawing/2014/main" id="{CDA3877A-31CB-4C48-BACF-5B1B61C2168C}"/>
              </a:ext>
            </a:extLst>
          </p:cNvPr>
          <p:cNvSpPr txBox="1">
            <a:spLocks/>
          </p:cNvSpPr>
          <p:nvPr userDrawn="1"/>
        </p:nvSpPr>
        <p:spPr>
          <a:xfrm>
            <a:off x="6068068"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accent5"/>
                </a:solidFill>
                <a:latin typeface="+mn-lt"/>
              </a:rPr>
              <a:t>Supplies required:</a:t>
            </a:r>
            <a:endParaRPr lang="en-GB" sz="1200" dirty="0">
              <a:solidFill>
                <a:schemeClr val="tx1">
                  <a:lumMod val="50000"/>
                  <a:lumOff val="50000"/>
                </a:schemeClr>
              </a:solidFill>
              <a:latin typeface="+mn-lt"/>
            </a:endParaRPr>
          </a:p>
        </p:txBody>
      </p:sp>
      <p:sp>
        <p:nvSpPr>
          <p:cNvPr id="21" name="Text Placeholder 20">
            <a:extLst>
              <a:ext uri="{FF2B5EF4-FFF2-40B4-BE49-F238E27FC236}">
                <a16:creationId xmlns:a16="http://schemas.microsoft.com/office/drawing/2014/main" id="{17B4B1B4-5D50-425A-80FA-F97573AED572}"/>
              </a:ext>
            </a:extLst>
          </p:cNvPr>
          <p:cNvSpPr>
            <a:spLocks noGrp="1"/>
          </p:cNvSpPr>
          <p:nvPr>
            <p:ph type="body" sz="quarter" idx="14" hasCustomPrompt="1"/>
          </p:nvPr>
        </p:nvSpPr>
        <p:spPr>
          <a:xfrm>
            <a:off x="311650" y="2738557"/>
            <a:ext cx="2705870" cy="943810"/>
          </a:xfrm>
        </p:spPr>
        <p:txBody>
          <a:bodyPr/>
          <a:lstStyle>
            <a:lvl1pPr marL="171450" indent="-171450">
              <a:buFont typeface="Wingdings" panose="05000000000000000000" pitchFamily="2" charset="2"/>
              <a:buChar char="§"/>
              <a:defRPr sz="1050">
                <a:solidFill>
                  <a:schemeClr val="tx1">
                    <a:lumMod val="50000"/>
                    <a:lumOff val="50000"/>
                  </a:schemeClr>
                </a:solidFill>
                <a:latin typeface="+mn-lt"/>
              </a:defRPr>
            </a:lvl1pPr>
          </a:lstStyle>
          <a:p>
            <a:pPr lvl="0"/>
            <a:r>
              <a:rPr lang="en-GB" dirty="0"/>
              <a:t>Add resources here</a:t>
            </a:r>
          </a:p>
          <a:p>
            <a:pPr lvl="0"/>
            <a:endParaRPr lang="en-GB" dirty="0"/>
          </a:p>
          <a:p>
            <a:pPr lvl="0"/>
            <a:endParaRPr lang="en-GB" dirty="0"/>
          </a:p>
          <a:p>
            <a:pPr lvl="0"/>
            <a:endParaRPr lang="en-GB" dirty="0"/>
          </a:p>
          <a:p>
            <a:pPr lvl="0"/>
            <a:endParaRPr lang="en-GB" dirty="0"/>
          </a:p>
          <a:p>
            <a:pPr lvl="0"/>
            <a:endParaRPr lang="en-GB" dirty="0"/>
          </a:p>
          <a:p>
            <a:pPr lvl="0"/>
            <a:endParaRPr lang="en-GB" dirty="0"/>
          </a:p>
        </p:txBody>
      </p:sp>
      <p:sp>
        <p:nvSpPr>
          <p:cNvPr id="22" name="Text Placeholder 20">
            <a:extLst>
              <a:ext uri="{FF2B5EF4-FFF2-40B4-BE49-F238E27FC236}">
                <a16:creationId xmlns:a16="http://schemas.microsoft.com/office/drawing/2014/main" id="{C95C750D-FCE3-4E42-8B42-D4D93746B0E0}"/>
              </a:ext>
            </a:extLst>
          </p:cNvPr>
          <p:cNvSpPr>
            <a:spLocks noGrp="1"/>
          </p:cNvSpPr>
          <p:nvPr>
            <p:ph type="body" sz="quarter" idx="15" hasCustomPrompt="1"/>
          </p:nvPr>
        </p:nvSpPr>
        <p:spPr>
          <a:xfrm>
            <a:off x="3186342" y="2738556"/>
            <a:ext cx="2705870" cy="935261"/>
          </a:xfrm>
        </p:spPr>
        <p:txBody>
          <a:bodyPr/>
          <a:lstStyle>
            <a:lvl1pPr marL="171450" indent="-171450">
              <a:buFont typeface="Wingdings" panose="05000000000000000000" pitchFamily="2" charset="2"/>
              <a:buChar char="§"/>
              <a:defRPr sz="1050">
                <a:solidFill>
                  <a:schemeClr val="tx1">
                    <a:lumMod val="50000"/>
                    <a:lumOff val="50000"/>
                  </a:schemeClr>
                </a:solidFill>
                <a:latin typeface="+mn-lt"/>
              </a:defRPr>
            </a:lvl1pPr>
          </a:lstStyle>
          <a:p>
            <a:pPr lvl="0"/>
            <a:r>
              <a:rPr lang="en-GB"/>
              <a:t>Add material here</a:t>
            </a:r>
            <a:endParaRPr lang="en-GB" dirty="0"/>
          </a:p>
        </p:txBody>
      </p:sp>
      <p:sp>
        <p:nvSpPr>
          <p:cNvPr id="23" name="Text Placeholder 20">
            <a:extLst>
              <a:ext uri="{FF2B5EF4-FFF2-40B4-BE49-F238E27FC236}">
                <a16:creationId xmlns:a16="http://schemas.microsoft.com/office/drawing/2014/main" id="{1C781EEB-97B9-40C8-8382-6F9B05025730}"/>
              </a:ext>
            </a:extLst>
          </p:cNvPr>
          <p:cNvSpPr>
            <a:spLocks noGrp="1"/>
          </p:cNvSpPr>
          <p:nvPr>
            <p:ph type="body" sz="quarter" idx="16" hasCustomPrompt="1"/>
          </p:nvPr>
        </p:nvSpPr>
        <p:spPr>
          <a:xfrm>
            <a:off x="6068068" y="2737881"/>
            <a:ext cx="2705870" cy="2041985"/>
          </a:xfrm>
        </p:spPr>
        <p:txBody>
          <a:bodyPr/>
          <a:lstStyle>
            <a:lvl1pPr marL="171450" indent="-171450">
              <a:buFont typeface="Wingdings" panose="05000000000000000000" pitchFamily="2" charset="2"/>
              <a:buChar char="§"/>
              <a:defRPr sz="1050">
                <a:solidFill>
                  <a:schemeClr val="tx1">
                    <a:lumMod val="50000"/>
                    <a:lumOff val="50000"/>
                  </a:schemeClr>
                </a:solidFill>
                <a:latin typeface="+mn-lt"/>
              </a:defRPr>
            </a:lvl1pPr>
          </a:lstStyle>
          <a:p>
            <a:pPr lvl="0"/>
            <a:r>
              <a:rPr lang="en-GB"/>
              <a:t>Add supplies here</a:t>
            </a:r>
            <a:endParaRPr lang="en-GB" dirty="0"/>
          </a:p>
        </p:txBody>
      </p:sp>
      <p:sp>
        <p:nvSpPr>
          <p:cNvPr id="24" name="TextBox 23">
            <a:extLst>
              <a:ext uri="{FF2B5EF4-FFF2-40B4-BE49-F238E27FC236}">
                <a16:creationId xmlns:a16="http://schemas.microsoft.com/office/drawing/2014/main" id="{7C4774EB-E34B-4D50-B681-80F39E42CA13}"/>
              </a:ext>
            </a:extLst>
          </p:cNvPr>
          <p:cNvSpPr txBox="1"/>
          <p:nvPr userDrawn="1"/>
        </p:nvSpPr>
        <p:spPr>
          <a:xfrm>
            <a:off x="2266289" y="4810978"/>
            <a:ext cx="461142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bg2"/>
                </a:solidFill>
                <a:latin typeface="+mn-lt"/>
              </a:rPr>
              <a:t>[ Press space bar or left-mouse</a:t>
            </a:r>
            <a:r>
              <a:rPr lang="en-GB" sz="1400" baseline="0" dirty="0">
                <a:solidFill>
                  <a:schemeClr val="bg2"/>
                </a:solidFill>
                <a:latin typeface="+mn-lt"/>
              </a:rPr>
              <a:t> click to start slide show ]</a:t>
            </a:r>
            <a:endParaRPr lang="en-GB" sz="1400" dirty="0">
              <a:solidFill>
                <a:schemeClr val="bg2"/>
              </a:solidFill>
              <a:latin typeface="+mn-lt"/>
            </a:endParaRPr>
          </a:p>
        </p:txBody>
      </p:sp>
      <p:sp>
        <p:nvSpPr>
          <p:cNvPr id="25" name="Title 1">
            <a:extLst>
              <a:ext uri="{FF2B5EF4-FFF2-40B4-BE49-F238E27FC236}">
                <a16:creationId xmlns:a16="http://schemas.microsoft.com/office/drawing/2014/main" id="{CE7EE7C4-5AE9-4C5B-BC96-3D8E34EA121B}"/>
              </a:ext>
            </a:extLst>
          </p:cNvPr>
          <p:cNvSpPr txBox="1">
            <a:spLocks/>
          </p:cNvSpPr>
          <p:nvPr userDrawn="1"/>
        </p:nvSpPr>
        <p:spPr>
          <a:xfrm>
            <a:off x="311650" y="2488252"/>
            <a:ext cx="2705819"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a:solidFill>
                  <a:schemeClr val="tx1">
                    <a:lumMod val="50000"/>
                    <a:lumOff val="50000"/>
                  </a:schemeClr>
                </a:solidFill>
                <a:latin typeface="+mn-lt"/>
              </a:rPr>
              <a:t>These are ready to go!</a:t>
            </a:r>
            <a:endParaRPr lang="en-GB" sz="900" dirty="0">
              <a:solidFill>
                <a:schemeClr val="tx1">
                  <a:lumMod val="50000"/>
                  <a:lumOff val="50000"/>
                </a:schemeClr>
              </a:solidFill>
              <a:latin typeface="+mn-lt"/>
            </a:endParaRPr>
          </a:p>
        </p:txBody>
      </p:sp>
      <p:sp>
        <p:nvSpPr>
          <p:cNvPr id="26" name="Title 1">
            <a:extLst>
              <a:ext uri="{FF2B5EF4-FFF2-40B4-BE49-F238E27FC236}">
                <a16:creationId xmlns:a16="http://schemas.microsoft.com/office/drawing/2014/main" id="{B46C8202-069D-40E3-BB7A-E705EB8FA93D}"/>
              </a:ext>
            </a:extLst>
          </p:cNvPr>
          <p:cNvSpPr txBox="1">
            <a:spLocks/>
          </p:cNvSpPr>
          <p:nvPr userDrawn="1"/>
        </p:nvSpPr>
        <p:spPr>
          <a:xfrm>
            <a:off x="3186292" y="2484956"/>
            <a:ext cx="2881776"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dirty="0">
                <a:solidFill>
                  <a:schemeClr val="tx1">
                    <a:lumMod val="50000"/>
                    <a:lumOff val="50000"/>
                  </a:schemeClr>
                </a:solidFill>
                <a:latin typeface="+mn-lt"/>
              </a:rPr>
              <a:t>You need to print / prepare these before class.</a:t>
            </a:r>
          </a:p>
        </p:txBody>
      </p:sp>
      <p:sp>
        <p:nvSpPr>
          <p:cNvPr id="27" name="Title 1">
            <a:extLst>
              <a:ext uri="{FF2B5EF4-FFF2-40B4-BE49-F238E27FC236}">
                <a16:creationId xmlns:a16="http://schemas.microsoft.com/office/drawing/2014/main" id="{C267B8AC-28EF-4F6A-9B2D-9A4FEF3418F2}"/>
              </a:ext>
            </a:extLst>
          </p:cNvPr>
          <p:cNvSpPr txBox="1">
            <a:spLocks/>
          </p:cNvSpPr>
          <p:nvPr userDrawn="1"/>
        </p:nvSpPr>
        <p:spPr>
          <a:xfrm>
            <a:off x="6068068" y="2484285"/>
            <a:ext cx="2705768"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dirty="0">
                <a:solidFill>
                  <a:schemeClr val="tx1">
                    <a:lumMod val="50000"/>
                    <a:lumOff val="50000"/>
                  </a:schemeClr>
                </a:solidFill>
                <a:latin typeface="+mn-lt"/>
              </a:rPr>
              <a:t>You need to provide these.</a:t>
            </a:r>
          </a:p>
        </p:txBody>
      </p:sp>
      <p:pic>
        <p:nvPicPr>
          <p:cNvPr id="28" name="Picture 27" descr="A picture containing drawing&#10;&#10;Description automatically generated">
            <a:extLst>
              <a:ext uri="{FF2B5EF4-FFF2-40B4-BE49-F238E27FC236}">
                <a16:creationId xmlns:a16="http://schemas.microsoft.com/office/drawing/2014/main" id="{35331CDA-AF9B-41C5-84B5-02D3AA5E5CD2}"/>
              </a:ext>
            </a:extLst>
          </p:cNvPr>
          <p:cNvPicPr>
            <a:picLocks noChangeAspect="1"/>
          </p:cNvPicPr>
          <p:nvPr userDrawn="1"/>
        </p:nvPicPr>
        <p:blipFill>
          <a:blip r:embed="rId2"/>
          <a:stretch>
            <a:fillRect/>
          </a:stretch>
        </p:blipFill>
        <p:spPr>
          <a:xfrm>
            <a:off x="2634448" y="962571"/>
            <a:ext cx="2709839" cy="385381"/>
          </a:xfrm>
          <a:prstGeom prst="rect">
            <a:avLst/>
          </a:prstGeom>
        </p:spPr>
      </p:pic>
      <p:sp>
        <p:nvSpPr>
          <p:cNvPr id="29" name="Title 1">
            <a:extLst>
              <a:ext uri="{FF2B5EF4-FFF2-40B4-BE49-F238E27FC236}">
                <a16:creationId xmlns:a16="http://schemas.microsoft.com/office/drawing/2014/main" id="{2074E5EA-1A8C-4043-8051-BE7CF7EF6B65}"/>
              </a:ext>
            </a:extLst>
          </p:cNvPr>
          <p:cNvSpPr txBox="1">
            <a:spLocks/>
          </p:cNvSpPr>
          <p:nvPr userDrawn="1"/>
        </p:nvSpPr>
        <p:spPr>
          <a:xfrm>
            <a:off x="367922" y="1813485"/>
            <a:ext cx="1097900"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dirty="0">
                <a:solidFill>
                  <a:schemeClr val="accent5"/>
                </a:solidFill>
                <a:latin typeface="+mn-lt"/>
              </a:rPr>
              <a:t>New vocab:</a:t>
            </a:r>
            <a:endParaRPr lang="en-GB" sz="1100" dirty="0">
              <a:solidFill>
                <a:schemeClr val="tx1">
                  <a:lumMod val="50000"/>
                  <a:lumOff val="50000"/>
                </a:schemeClr>
              </a:solidFill>
              <a:latin typeface="+mn-lt"/>
            </a:endParaRPr>
          </a:p>
        </p:txBody>
      </p:sp>
      <p:sp>
        <p:nvSpPr>
          <p:cNvPr id="30" name="Text Placeholder 9">
            <a:extLst>
              <a:ext uri="{FF2B5EF4-FFF2-40B4-BE49-F238E27FC236}">
                <a16:creationId xmlns:a16="http://schemas.microsoft.com/office/drawing/2014/main" id="{808BC7AD-EF38-41F4-BE69-211148E99FD1}"/>
              </a:ext>
            </a:extLst>
          </p:cNvPr>
          <p:cNvSpPr>
            <a:spLocks noGrp="1"/>
          </p:cNvSpPr>
          <p:nvPr>
            <p:ph type="body" sz="quarter" idx="17" hasCustomPrompt="1"/>
          </p:nvPr>
        </p:nvSpPr>
        <p:spPr>
          <a:xfrm>
            <a:off x="1195703" y="1905661"/>
            <a:ext cx="7519233" cy="364722"/>
          </a:xfrm>
        </p:spPr>
        <p:txBody>
          <a:bodyPr lIns="0" tIns="0" rIns="0" bIns="0"/>
          <a:lstStyle>
            <a:lvl1pPr marL="0" indent="0">
              <a:buFontTx/>
              <a:buNone/>
              <a:defRPr sz="1100">
                <a:solidFill>
                  <a:schemeClr val="tx1">
                    <a:lumMod val="50000"/>
                    <a:lumOff val="50000"/>
                  </a:schemeClr>
                </a:solidFill>
                <a:latin typeface="+mn-lt"/>
              </a:defRPr>
            </a:lvl1pPr>
          </a:lstStyle>
          <a:p>
            <a:pPr lvl="0"/>
            <a:r>
              <a:rPr lang="en-GB" dirty="0"/>
              <a:t>Add new vocab here</a:t>
            </a:r>
          </a:p>
        </p:txBody>
      </p:sp>
      <p:sp>
        <p:nvSpPr>
          <p:cNvPr id="49" name="Rectangle 48">
            <a:extLst>
              <a:ext uri="{FF2B5EF4-FFF2-40B4-BE49-F238E27FC236}">
                <a16:creationId xmlns:a16="http://schemas.microsoft.com/office/drawing/2014/main" id="{3540BA05-DEDC-43AD-899E-B51D87706DB4}"/>
              </a:ext>
            </a:extLst>
          </p:cNvPr>
          <p:cNvSpPr/>
          <p:nvPr userDrawn="1"/>
        </p:nvSpPr>
        <p:spPr>
          <a:xfrm>
            <a:off x="429065" y="1436722"/>
            <a:ext cx="8344771" cy="863006"/>
          </a:xfrm>
          <a:prstGeom prst="rect">
            <a:avLst/>
          </a:prstGeom>
          <a:no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Slide Number Placeholder 2">
            <a:extLst>
              <a:ext uri="{FF2B5EF4-FFF2-40B4-BE49-F238E27FC236}">
                <a16:creationId xmlns:a16="http://schemas.microsoft.com/office/drawing/2014/main" id="{82AA84AE-B665-4B25-96EC-DEFB8AA3B1AE}"/>
              </a:ext>
            </a:extLst>
          </p:cNvPr>
          <p:cNvSpPr txBox="1">
            <a:spLocks/>
          </p:cNvSpPr>
          <p:nvPr userDrawn="1"/>
        </p:nvSpPr>
        <p:spPr>
          <a:xfrm>
            <a:off x="9265" y="4839821"/>
            <a:ext cx="1981201"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latin typeface="+mn-lt"/>
              </a:rPr>
              <a:t>© ESLKidStuff.com </a:t>
            </a:r>
          </a:p>
        </p:txBody>
      </p:sp>
      <p:grpSp>
        <p:nvGrpSpPr>
          <p:cNvPr id="51" name="Google Shape;1394;p49">
            <a:extLst>
              <a:ext uri="{FF2B5EF4-FFF2-40B4-BE49-F238E27FC236}">
                <a16:creationId xmlns:a16="http://schemas.microsoft.com/office/drawing/2014/main" id="{129BBA0E-FB3A-4661-9BFB-7BAB15C81A54}"/>
              </a:ext>
            </a:extLst>
          </p:cNvPr>
          <p:cNvGrpSpPr/>
          <p:nvPr userDrawn="1"/>
        </p:nvGrpSpPr>
        <p:grpSpPr>
          <a:xfrm>
            <a:off x="5485281" y="848718"/>
            <a:ext cx="480540" cy="512445"/>
            <a:chOff x="2542384" y="2767092"/>
            <a:chExt cx="480540" cy="512445"/>
          </a:xfrm>
        </p:grpSpPr>
        <p:sp>
          <p:nvSpPr>
            <p:cNvPr id="52" name="Google Shape;1395;p49">
              <a:extLst>
                <a:ext uri="{FF2B5EF4-FFF2-40B4-BE49-F238E27FC236}">
                  <a16:creationId xmlns:a16="http://schemas.microsoft.com/office/drawing/2014/main" id="{7ABE4687-AB09-4BD4-886F-32C61075996C}"/>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396;p49">
              <a:extLst>
                <a:ext uri="{FF2B5EF4-FFF2-40B4-BE49-F238E27FC236}">
                  <a16:creationId xmlns:a16="http://schemas.microsoft.com/office/drawing/2014/main" id="{07D4DFC0-D142-4905-A935-0D93AD29CB4B}"/>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397;p49">
              <a:extLst>
                <a:ext uri="{FF2B5EF4-FFF2-40B4-BE49-F238E27FC236}">
                  <a16:creationId xmlns:a16="http://schemas.microsoft.com/office/drawing/2014/main" id="{9AA6F451-29EB-4371-B1B5-ED8B4DBA001D}"/>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398;p49">
              <a:extLst>
                <a:ext uri="{FF2B5EF4-FFF2-40B4-BE49-F238E27FC236}">
                  <a16:creationId xmlns:a16="http://schemas.microsoft.com/office/drawing/2014/main" id="{2EC7901B-D7A9-42C2-A5F2-B92AA6B9209E}"/>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399;p49">
              <a:extLst>
                <a:ext uri="{FF2B5EF4-FFF2-40B4-BE49-F238E27FC236}">
                  <a16:creationId xmlns:a16="http://schemas.microsoft.com/office/drawing/2014/main" id="{F68F0AF9-C169-4BD4-8BDF-6DBB0B24A4A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400;p49">
              <a:extLst>
                <a:ext uri="{FF2B5EF4-FFF2-40B4-BE49-F238E27FC236}">
                  <a16:creationId xmlns:a16="http://schemas.microsoft.com/office/drawing/2014/main" id="{61EB2BD8-90CC-4EFE-BA6B-F8F7E8269B19}"/>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401;p49">
              <a:extLst>
                <a:ext uri="{FF2B5EF4-FFF2-40B4-BE49-F238E27FC236}">
                  <a16:creationId xmlns:a16="http://schemas.microsoft.com/office/drawing/2014/main" id="{DA465FD1-3E98-4B68-83D5-E82A5A51258B}"/>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 name="Google Shape;1402;p49">
              <a:extLst>
                <a:ext uri="{FF2B5EF4-FFF2-40B4-BE49-F238E27FC236}">
                  <a16:creationId xmlns:a16="http://schemas.microsoft.com/office/drawing/2014/main" id="{921B8206-1263-4927-ABAA-988567397DDB}"/>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1403;p49">
              <a:extLst>
                <a:ext uri="{FF2B5EF4-FFF2-40B4-BE49-F238E27FC236}">
                  <a16:creationId xmlns:a16="http://schemas.microsoft.com/office/drawing/2014/main" id="{BC4F3D36-D536-46C7-A79F-C608EF3BC1D5}"/>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404;p49">
              <a:extLst>
                <a:ext uri="{FF2B5EF4-FFF2-40B4-BE49-F238E27FC236}">
                  <a16:creationId xmlns:a16="http://schemas.microsoft.com/office/drawing/2014/main" id="{14DCE6B2-41DD-4478-8B1A-16799B22127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405;p49">
              <a:extLst>
                <a:ext uri="{FF2B5EF4-FFF2-40B4-BE49-F238E27FC236}">
                  <a16:creationId xmlns:a16="http://schemas.microsoft.com/office/drawing/2014/main" id="{CBB87519-2FD1-403A-9E34-85A88DE325B9}"/>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406;p49">
              <a:extLst>
                <a:ext uri="{FF2B5EF4-FFF2-40B4-BE49-F238E27FC236}">
                  <a16:creationId xmlns:a16="http://schemas.microsoft.com/office/drawing/2014/main" id="{EA4E4DFC-EB11-4821-BADA-72DC9F1BE106}"/>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407;p49">
              <a:extLst>
                <a:ext uri="{FF2B5EF4-FFF2-40B4-BE49-F238E27FC236}">
                  <a16:creationId xmlns:a16="http://schemas.microsoft.com/office/drawing/2014/main" id="{3EAB6A14-F792-4943-A78B-5974C9504FC8}"/>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408;p49">
              <a:extLst>
                <a:ext uri="{FF2B5EF4-FFF2-40B4-BE49-F238E27FC236}">
                  <a16:creationId xmlns:a16="http://schemas.microsoft.com/office/drawing/2014/main" id="{49C66CD4-13C2-49D9-B1A3-A9411B3DBF0C}"/>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409;p49">
              <a:extLst>
                <a:ext uri="{FF2B5EF4-FFF2-40B4-BE49-F238E27FC236}">
                  <a16:creationId xmlns:a16="http://schemas.microsoft.com/office/drawing/2014/main" id="{C6C552EF-B592-47DD-9FE7-29FD5FE50579}"/>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410;p49">
              <a:extLst>
                <a:ext uri="{FF2B5EF4-FFF2-40B4-BE49-F238E27FC236}">
                  <a16:creationId xmlns:a16="http://schemas.microsoft.com/office/drawing/2014/main" id="{4D94FD77-FFFB-429D-B7D7-605007E794A2}"/>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 name="Google Shape;1411;p49">
              <a:extLst>
                <a:ext uri="{FF2B5EF4-FFF2-40B4-BE49-F238E27FC236}">
                  <a16:creationId xmlns:a16="http://schemas.microsoft.com/office/drawing/2014/main" id="{A35B3602-F614-4516-BAC6-353C5831A037}"/>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9" name="Google Shape;1412;p49">
              <a:extLst>
                <a:ext uri="{FF2B5EF4-FFF2-40B4-BE49-F238E27FC236}">
                  <a16:creationId xmlns:a16="http://schemas.microsoft.com/office/drawing/2014/main" id="{EFD7183C-D3D5-4C4E-B0F0-3E434F0E4319}"/>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0" name="Google Shape;1413;p49">
              <a:extLst>
                <a:ext uri="{FF2B5EF4-FFF2-40B4-BE49-F238E27FC236}">
                  <a16:creationId xmlns:a16="http://schemas.microsoft.com/office/drawing/2014/main" id="{A0F69BCC-DFB2-477C-B056-CC3F8F113F3C}"/>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1" name="Google Shape;1414;p49">
              <a:extLst>
                <a:ext uri="{FF2B5EF4-FFF2-40B4-BE49-F238E27FC236}">
                  <a16:creationId xmlns:a16="http://schemas.microsoft.com/office/drawing/2014/main" id="{8006BFC3-4998-4841-9377-170F90FD0824}"/>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2" name="Google Shape;1415;p49">
              <a:extLst>
                <a:ext uri="{FF2B5EF4-FFF2-40B4-BE49-F238E27FC236}">
                  <a16:creationId xmlns:a16="http://schemas.microsoft.com/office/drawing/2014/main" id="{7D076F95-5670-4F53-A6BA-9EA91D8B9F84}"/>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 name="Google Shape;1416;p49">
              <a:extLst>
                <a:ext uri="{FF2B5EF4-FFF2-40B4-BE49-F238E27FC236}">
                  <a16:creationId xmlns:a16="http://schemas.microsoft.com/office/drawing/2014/main" id="{F7F4F176-1985-4C21-A915-A9FC98DA884A}"/>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 name="Google Shape;1417;p49">
              <a:extLst>
                <a:ext uri="{FF2B5EF4-FFF2-40B4-BE49-F238E27FC236}">
                  <a16:creationId xmlns:a16="http://schemas.microsoft.com/office/drawing/2014/main" id="{BD4012FE-5F38-40D8-9156-8E6301710990}"/>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5" name="Google Shape;1418;p49">
              <a:extLst>
                <a:ext uri="{FF2B5EF4-FFF2-40B4-BE49-F238E27FC236}">
                  <a16:creationId xmlns:a16="http://schemas.microsoft.com/office/drawing/2014/main" id="{7624323D-4401-4115-9E70-7F8C46C522C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6" name="Google Shape;1419;p49">
              <a:extLst>
                <a:ext uri="{FF2B5EF4-FFF2-40B4-BE49-F238E27FC236}">
                  <a16:creationId xmlns:a16="http://schemas.microsoft.com/office/drawing/2014/main" id="{70D50C43-07E0-472C-96DB-63ABD5A9786C}"/>
                </a:ext>
              </a:extLst>
            </p:cNvPr>
            <p:cNvSpPr/>
            <p:nvPr/>
          </p:nvSpPr>
          <p:spPr>
            <a:xfrm>
              <a:off x="2542384" y="3145104"/>
              <a:ext cx="80107" cy="134433"/>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7" name="Google Shape;1420;p49">
              <a:extLst>
                <a:ext uri="{FF2B5EF4-FFF2-40B4-BE49-F238E27FC236}">
                  <a16:creationId xmlns:a16="http://schemas.microsoft.com/office/drawing/2014/main" id="{4413C630-CE25-4FA4-B93B-4B883F64F363}"/>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8" name="Google Shape;1421;p49">
              <a:extLst>
                <a:ext uri="{FF2B5EF4-FFF2-40B4-BE49-F238E27FC236}">
                  <a16:creationId xmlns:a16="http://schemas.microsoft.com/office/drawing/2014/main" id="{0029FFDD-3471-44FF-8376-119CA006EBFE}"/>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9" name="Google Shape;1422;p49">
              <a:extLst>
                <a:ext uri="{FF2B5EF4-FFF2-40B4-BE49-F238E27FC236}">
                  <a16:creationId xmlns:a16="http://schemas.microsoft.com/office/drawing/2014/main" id="{8FF505CD-D2BC-44D7-9DE6-BFFD674591D6}"/>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80" name="Title 1">
            <a:extLst>
              <a:ext uri="{FF2B5EF4-FFF2-40B4-BE49-F238E27FC236}">
                <a16:creationId xmlns:a16="http://schemas.microsoft.com/office/drawing/2014/main" id="{9DEEA9E8-5677-43E5-AE4E-E87A9B2B060A}"/>
              </a:ext>
            </a:extLst>
          </p:cNvPr>
          <p:cNvSpPr txBox="1">
            <a:spLocks/>
          </p:cNvSpPr>
          <p:nvPr userDrawn="1"/>
        </p:nvSpPr>
        <p:spPr>
          <a:xfrm>
            <a:off x="311651" y="3715803"/>
            <a:ext cx="673088" cy="3399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a:solidFill>
                  <a:schemeClr val="accent5"/>
                </a:solidFill>
                <a:latin typeface="+mn-lt"/>
              </a:rPr>
              <a:t>Notes:</a:t>
            </a:r>
            <a:endParaRPr lang="en-GB" sz="1200" dirty="0">
              <a:solidFill>
                <a:schemeClr val="tx1">
                  <a:lumMod val="50000"/>
                  <a:lumOff val="50000"/>
                </a:schemeClr>
              </a:solidFill>
              <a:latin typeface="+mn-lt"/>
            </a:endParaRPr>
          </a:p>
        </p:txBody>
      </p:sp>
      <p:sp>
        <p:nvSpPr>
          <p:cNvPr id="81" name="Text Placeholder 20">
            <a:extLst>
              <a:ext uri="{FF2B5EF4-FFF2-40B4-BE49-F238E27FC236}">
                <a16:creationId xmlns:a16="http://schemas.microsoft.com/office/drawing/2014/main" id="{BB3579AA-7FE1-4978-9707-A7DC33C11200}"/>
              </a:ext>
            </a:extLst>
          </p:cNvPr>
          <p:cNvSpPr>
            <a:spLocks noGrp="1"/>
          </p:cNvSpPr>
          <p:nvPr>
            <p:ph type="body" sz="quarter" idx="18" hasCustomPrompt="1"/>
          </p:nvPr>
        </p:nvSpPr>
        <p:spPr>
          <a:xfrm>
            <a:off x="311649" y="4025322"/>
            <a:ext cx="5580511" cy="749277"/>
          </a:xfrm>
        </p:spPr>
        <p:txBody>
          <a:bodyPr lIns="90000" tIns="0" rIns="0" bIns="0"/>
          <a:lstStyle>
            <a:lvl1pPr marL="0" indent="0">
              <a:buFontTx/>
              <a:buNone/>
              <a:defRPr sz="1050">
                <a:solidFill>
                  <a:schemeClr val="tx1">
                    <a:lumMod val="50000"/>
                    <a:lumOff val="50000"/>
                  </a:schemeClr>
                </a:solidFill>
                <a:latin typeface="+mn-lt"/>
              </a:defRPr>
            </a:lvl1pPr>
          </a:lstStyle>
          <a:p>
            <a:pPr lvl="0"/>
            <a:r>
              <a:rPr lang="en-GB"/>
              <a:t>Add notes here</a:t>
            </a:r>
            <a:endParaRPr lang="en-GB" dirty="0"/>
          </a:p>
        </p:txBody>
      </p:sp>
      <p:sp>
        <p:nvSpPr>
          <p:cNvPr id="82" name="Title 1">
            <a:extLst>
              <a:ext uri="{FF2B5EF4-FFF2-40B4-BE49-F238E27FC236}">
                <a16:creationId xmlns:a16="http://schemas.microsoft.com/office/drawing/2014/main" id="{2A8DBBB2-EB0D-481A-AE2F-1BD97D1113AB}"/>
              </a:ext>
            </a:extLst>
          </p:cNvPr>
          <p:cNvSpPr txBox="1">
            <a:spLocks/>
          </p:cNvSpPr>
          <p:nvPr userDrawn="1"/>
        </p:nvSpPr>
        <p:spPr>
          <a:xfrm>
            <a:off x="311649" y="14534"/>
            <a:ext cx="588683" cy="339901"/>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tx1">
                    <a:lumMod val="50000"/>
                    <a:lumOff val="50000"/>
                  </a:schemeClr>
                </a:solidFill>
                <a:latin typeface="+mn-lt"/>
              </a:rPr>
              <a:t>Lesson</a:t>
            </a:r>
          </a:p>
        </p:txBody>
      </p:sp>
      <p:sp>
        <p:nvSpPr>
          <p:cNvPr id="83" name="Text Placeholder 9">
            <a:extLst>
              <a:ext uri="{FF2B5EF4-FFF2-40B4-BE49-F238E27FC236}">
                <a16:creationId xmlns:a16="http://schemas.microsoft.com/office/drawing/2014/main" id="{E4C954CC-F6AD-48F6-BC83-23FECC43D966}"/>
              </a:ext>
            </a:extLst>
          </p:cNvPr>
          <p:cNvSpPr>
            <a:spLocks noGrp="1"/>
          </p:cNvSpPr>
          <p:nvPr>
            <p:ph type="body" sz="quarter" idx="19" hasCustomPrompt="1"/>
          </p:nvPr>
        </p:nvSpPr>
        <p:spPr>
          <a:xfrm>
            <a:off x="887372" y="116041"/>
            <a:ext cx="1336754" cy="195141"/>
          </a:xfrm>
        </p:spPr>
        <p:txBody>
          <a:bodyPr lIns="0" tIns="0" rIns="0" bIns="0"/>
          <a:lstStyle>
            <a:lvl1pPr marL="0" indent="0">
              <a:buFontTx/>
              <a:buNone/>
              <a:defRPr sz="1100">
                <a:solidFill>
                  <a:schemeClr val="tx1">
                    <a:lumMod val="50000"/>
                    <a:lumOff val="50000"/>
                  </a:schemeClr>
                </a:solidFill>
                <a:latin typeface="+mn-lt"/>
              </a:defRPr>
            </a:lvl1pPr>
          </a:lstStyle>
          <a:p>
            <a:pPr lvl="0"/>
            <a:r>
              <a:rPr lang="en-GB" dirty="0"/>
              <a:t>1</a:t>
            </a:r>
          </a:p>
        </p:txBody>
      </p:sp>
    </p:spTree>
    <p:extLst>
      <p:ext uri="{BB962C8B-B14F-4D97-AF65-F5344CB8AC3E}">
        <p14:creationId xmlns:p14="http://schemas.microsoft.com/office/powerpoint/2010/main" val="255104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userDrawn="1">
  <p:cSld name="Title slide">
    <p:bg>
      <p:bgPr>
        <a:solidFill>
          <a:schemeClr val="bg1"/>
        </a:solidFill>
        <a:effectLst/>
      </p:bgPr>
    </p:bg>
    <p:spTree>
      <p:nvGrpSpPr>
        <p:cNvPr id="1" name="Shape 8"/>
        <p:cNvGrpSpPr/>
        <p:nvPr/>
      </p:nvGrpSpPr>
      <p:grpSpPr>
        <a:xfrm>
          <a:off x="0" y="0"/>
          <a:ext cx="0" cy="0"/>
          <a:chOff x="0" y="0"/>
          <a:chExt cx="0" cy="0"/>
        </a:xfrm>
      </p:grpSpPr>
      <p:sp>
        <p:nvSpPr>
          <p:cNvPr id="19" name="Google Shape;122;p25">
            <a:extLst>
              <a:ext uri="{FF2B5EF4-FFF2-40B4-BE49-F238E27FC236}">
                <a16:creationId xmlns:a16="http://schemas.microsoft.com/office/drawing/2014/main" id="{CF681325-D937-4028-AD0E-8A8A42FFD6B8}"/>
              </a:ext>
            </a:extLst>
          </p:cNvPr>
          <p:cNvSpPr/>
          <p:nvPr userDrawn="1"/>
        </p:nvSpPr>
        <p:spPr>
          <a:xfrm>
            <a:off x="6976599" y="2295670"/>
            <a:ext cx="2633400" cy="2633400"/>
          </a:xfrm>
          <a:prstGeom prst="flowChartConnector">
            <a:avLst/>
          </a:prstGeom>
          <a:solidFill>
            <a:srgbClr val="99FF99">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 name="Google Shape;121;p25">
            <a:extLst>
              <a:ext uri="{FF2B5EF4-FFF2-40B4-BE49-F238E27FC236}">
                <a16:creationId xmlns:a16="http://schemas.microsoft.com/office/drawing/2014/main" id="{DA3918B0-24FC-42C9-B544-B652FE966C88}"/>
              </a:ext>
            </a:extLst>
          </p:cNvPr>
          <p:cNvSpPr/>
          <p:nvPr userDrawn="1"/>
        </p:nvSpPr>
        <p:spPr>
          <a:xfrm>
            <a:off x="-477300" y="197275"/>
            <a:ext cx="2633400" cy="2633400"/>
          </a:xfrm>
          <a:prstGeom prst="flowChartConnector">
            <a:avLst/>
          </a:prstGeom>
          <a:solidFill>
            <a:srgbClr val="99CCFF">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7" name="Google Shape;179;p25">
            <a:extLst>
              <a:ext uri="{FF2B5EF4-FFF2-40B4-BE49-F238E27FC236}">
                <a16:creationId xmlns:a16="http://schemas.microsoft.com/office/drawing/2014/main" id="{F773DD78-6EF8-46D3-9E43-CFFA8B94B4C8}"/>
              </a:ext>
            </a:extLst>
          </p:cNvPr>
          <p:cNvSpPr/>
          <p:nvPr userDrawn="1"/>
        </p:nvSpPr>
        <p:spPr>
          <a:xfrm>
            <a:off x="1374375" y="4211925"/>
            <a:ext cx="1053300" cy="1053300"/>
          </a:xfrm>
          <a:prstGeom prst="flowChartConnector">
            <a:avLst/>
          </a:prstGeom>
          <a:solidFill>
            <a:srgbClr val="FFFF66">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8" name="Google Shape;180;p25">
            <a:extLst>
              <a:ext uri="{FF2B5EF4-FFF2-40B4-BE49-F238E27FC236}">
                <a16:creationId xmlns:a16="http://schemas.microsoft.com/office/drawing/2014/main" id="{7A3FD03B-7568-42A4-A653-1099DB9E1C8E}"/>
              </a:ext>
            </a:extLst>
          </p:cNvPr>
          <p:cNvSpPr/>
          <p:nvPr userDrawn="1"/>
        </p:nvSpPr>
        <p:spPr>
          <a:xfrm>
            <a:off x="5234050" y="-386800"/>
            <a:ext cx="1053300" cy="1053300"/>
          </a:xfrm>
          <a:prstGeom prst="flowChartConnector">
            <a:avLst/>
          </a:prstGeom>
          <a:solidFill>
            <a:srgbClr val="FCAAC7">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pic>
        <p:nvPicPr>
          <p:cNvPr id="15" name="Picture 14" descr="A picture containing drawing&#10;&#10;Description automatically generated">
            <a:extLst>
              <a:ext uri="{FF2B5EF4-FFF2-40B4-BE49-F238E27FC236}">
                <a16:creationId xmlns:a16="http://schemas.microsoft.com/office/drawing/2014/main" id="{EC2802A6-1148-4ACD-9438-DC02F0D063E4}"/>
              </a:ext>
            </a:extLst>
          </p:cNvPr>
          <p:cNvPicPr>
            <a:picLocks noChangeAspect="1"/>
          </p:cNvPicPr>
          <p:nvPr userDrawn="1"/>
        </p:nvPicPr>
        <p:blipFill>
          <a:blip r:embed="rId3"/>
          <a:stretch>
            <a:fillRect/>
          </a:stretch>
        </p:blipFill>
        <p:spPr>
          <a:xfrm>
            <a:off x="2349106" y="434540"/>
            <a:ext cx="4445789" cy="632260"/>
          </a:xfrm>
          <a:prstGeom prst="rect">
            <a:avLst/>
          </a:prstGeom>
        </p:spPr>
      </p:pic>
      <p:sp>
        <p:nvSpPr>
          <p:cNvPr id="20" name="TextBox 19">
            <a:extLst>
              <a:ext uri="{FF2B5EF4-FFF2-40B4-BE49-F238E27FC236}">
                <a16:creationId xmlns:a16="http://schemas.microsoft.com/office/drawing/2014/main" id="{A8254C23-F4E2-4AA1-B059-203A4AE423AD}"/>
              </a:ext>
            </a:extLst>
          </p:cNvPr>
          <p:cNvSpPr txBox="1"/>
          <p:nvPr userDrawn="1"/>
        </p:nvSpPr>
        <p:spPr>
          <a:xfrm>
            <a:off x="1409550" y="3115551"/>
            <a:ext cx="63249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bg2"/>
                </a:solidFill>
                <a:latin typeface="+mn-lt"/>
              </a:rPr>
              <a:t>Level 1</a:t>
            </a:r>
            <a:br>
              <a:rPr lang="en-GB" sz="1800" dirty="0">
                <a:solidFill>
                  <a:schemeClr val="bg2"/>
                </a:solidFill>
                <a:latin typeface="+mn-lt"/>
              </a:rPr>
            </a:br>
            <a:r>
              <a:rPr lang="en-GB" sz="1800" dirty="0">
                <a:solidFill>
                  <a:schemeClr val="bg2"/>
                </a:solidFill>
                <a:latin typeface="+mn-lt"/>
              </a:rPr>
              <a:t>BEAR CUBS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bg2"/>
                </a:solidFill>
                <a:latin typeface="+mn-lt"/>
              </a:rPr>
              <a:t>(age 3 – 5)</a:t>
            </a:r>
          </a:p>
        </p:txBody>
      </p:sp>
      <p:pic>
        <p:nvPicPr>
          <p:cNvPr id="23" name="Picture 22">
            <a:extLst>
              <a:ext uri="{FF2B5EF4-FFF2-40B4-BE49-F238E27FC236}">
                <a16:creationId xmlns:a16="http://schemas.microsoft.com/office/drawing/2014/main" id="{A8B27A61-49AE-4A0D-9907-94E3528C5A5A}"/>
              </a:ext>
            </a:extLst>
          </p:cNvPr>
          <p:cNvPicPr>
            <a:picLocks noChangeAspect="1"/>
          </p:cNvPicPr>
          <p:nvPr userDrawn="1"/>
        </p:nvPicPr>
        <p:blipFill>
          <a:blip r:embed="rId4"/>
          <a:stretch>
            <a:fillRect/>
          </a:stretch>
        </p:blipFill>
        <p:spPr>
          <a:xfrm>
            <a:off x="4320054" y="2408856"/>
            <a:ext cx="503892" cy="665000"/>
          </a:xfrm>
          <a:prstGeom prst="rect">
            <a:avLst/>
          </a:prstGeom>
        </p:spPr>
      </p:pic>
      <p:grpSp>
        <p:nvGrpSpPr>
          <p:cNvPr id="24" name="Group 23">
            <a:extLst>
              <a:ext uri="{FF2B5EF4-FFF2-40B4-BE49-F238E27FC236}">
                <a16:creationId xmlns:a16="http://schemas.microsoft.com/office/drawing/2014/main" id="{BBDC91C8-3F59-4FD2-895F-BAE2C83DF34C}"/>
              </a:ext>
            </a:extLst>
          </p:cNvPr>
          <p:cNvGrpSpPr/>
          <p:nvPr userDrawn="1"/>
        </p:nvGrpSpPr>
        <p:grpSpPr>
          <a:xfrm>
            <a:off x="-1059634" y="1315978"/>
            <a:ext cx="2814050" cy="3995009"/>
            <a:chOff x="-1059634" y="1315978"/>
            <a:chExt cx="2814050" cy="3995009"/>
          </a:xfrm>
        </p:grpSpPr>
        <p:grpSp>
          <p:nvGrpSpPr>
            <p:cNvPr id="25" name="Google Shape;124;p25">
              <a:extLst>
                <a:ext uri="{FF2B5EF4-FFF2-40B4-BE49-F238E27FC236}">
                  <a16:creationId xmlns:a16="http://schemas.microsoft.com/office/drawing/2014/main" id="{36489338-84E7-4EC7-AC8F-025D56DBD5FF}"/>
                </a:ext>
              </a:extLst>
            </p:cNvPr>
            <p:cNvGrpSpPr/>
            <p:nvPr/>
          </p:nvGrpSpPr>
          <p:grpSpPr>
            <a:xfrm rot="1905542">
              <a:off x="-1059634" y="1315978"/>
              <a:ext cx="2814050" cy="3995009"/>
              <a:chOff x="2445026" y="1084052"/>
              <a:chExt cx="1101814" cy="1564260"/>
            </a:xfrm>
          </p:grpSpPr>
          <p:sp>
            <p:nvSpPr>
              <p:cNvPr id="29" name="Google Shape;125;p25">
                <a:extLst>
                  <a:ext uri="{FF2B5EF4-FFF2-40B4-BE49-F238E27FC236}">
                    <a16:creationId xmlns:a16="http://schemas.microsoft.com/office/drawing/2014/main" id="{41CC2A81-92C3-4506-A506-8C65D9C18E7D}"/>
                  </a:ext>
                </a:extLst>
              </p:cNvPr>
              <p:cNvSpPr/>
              <p:nvPr/>
            </p:nvSpPr>
            <p:spPr>
              <a:xfrm>
                <a:off x="2709088" y="2084389"/>
                <a:ext cx="617978" cy="563922"/>
              </a:xfrm>
              <a:custGeom>
                <a:avLst/>
                <a:gdLst/>
                <a:ahLst/>
                <a:cxnLst/>
                <a:rect l="l" t="t" r="r" b="b"/>
                <a:pathLst>
                  <a:path w="53274" h="48614" extrusionOk="0">
                    <a:moveTo>
                      <a:pt x="50221" y="0"/>
                    </a:moveTo>
                    <a:cubicBezTo>
                      <a:pt x="37459" y="11768"/>
                      <a:pt x="20967" y="19269"/>
                      <a:pt x="3557" y="19269"/>
                    </a:cubicBezTo>
                    <a:cubicBezTo>
                      <a:pt x="2375" y="19269"/>
                      <a:pt x="1189" y="19235"/>
                      <a:pt x="0" y="19165"/>
                    </a:cubicBezTo>
                    <a:lnTo>
                      <a:pt x="0" y="19165"/>
                    </a:lnTo>
                    <a:cubicBezTo>
                      <a:pt x="1095" y="30886"/>
                      <a:pt x="4193" y="47311"/>
                      <a:pt x="12950" y="48521"/>
                    </a:cubicBezTo>
                    <a:cubicBezTo>
                      <a:pt x="13399" y="48583"/>
                      <a:pt x="13830" y="48613"/>
                      <a:pt x="14244" y="48613"/>
                    </a:cubicBezTo>
                    <a:cubicBezTo>
                      <a:pt x="26421" y="48613"/>
                      <a:pt x="22963" y="22514"/>
                      <a:pt x="22963" y="22513"/>
                    </a:cubicBezTo>
                    <a:lnTo>
                      <a:pt x="22963" y="22513"/>
                    </a:lnTo>
                    <a:cubicBezTo>
                      <a:pt x="22963" y="22513"/>
                      <a:pt x="23259" y="22856"/>
                      <a:pt x="24634" y="22856"/>
                    </a:cubicBezTo>
                    <a:cubicBezTo>
                      <a:pt x="25305" y="22856"/>
                      <a:pt x="26233" y="22774"/>
                      <a:pt x="27509" y="22532"/>
                    </a:cubicBezTo>
                    <a:cubicBezTo>
                      <a:pt x="27509" y="22532"/>
                      <a:pt x="29256" y="48429"/>
                      <a:pt x="37177" y="48484"/>
                    </a:cubicBezTo>
                    <a:cubicBezTo>
                      <a:pt x="37200" y="48484"/>
                      <a:pt x="37223" y="48484"/>
                      <a:pt x="37247" y="48484"/>
                    </a:cubicBezTo>
                    <a:cubicBezTo>
                      <a:pt x="53273" y="48484"/>
                      <a:pt x="51146" y="10703"/>
                      <a:pt x="5022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0" name="Google Shape;126;p25">
                <a:extLst>
                  <a:ext uri="{FF2B5EF4-FFF2-40B4-BE49-F238E27FC236}">
                    <a16:creationId xmlns:a16="http://schemas.microsoft.com/office/drawing/2014/main" id="{EA8DB7E0-8412-4DE2-9414-FF26E4AF1AC7}"/>
                  </a:ext>
                </a:extLst>
              </p:cNvPr>
              <p:cNvSpPr/>
              <p:nvPr/>
            </p:nvSpPr>
            <p:spPr>
              <a:xfrm>
                <a:off x="2701896" y="2052002"/>
                <a:ext cx="589779" cy="255919"/>
              </a:xfrm>
              <a:custGeom>
                <a:avLst/>
                <a:gdLst/>
                <a:ahLst/>
                <a:cxnLst/>
                <a:rect l="l" t="t" r="r" b="b"/>
                <a:pathLst>
                  <a:path w="50843" h="22062" extrusionOk="0">
                    <a:moveTo>
                      <a:pt x="50572" y="0"/>
                    </a:moveTo>
                    <a:lnTo>
                      <a:pt x="22" y="10194"/>
                    </a:lnTo>
                    <a:cubicBezTo>
                      <a:pt x="22" y="10194"/>
                      <a:pt x="0" y="15322"/>
                      <a:pt x="620" y="21957"/>
                    </a:cubicBezTo>
                    <a:cubicBezTo>
                      <a:pt x="1809" y="22027"/>
                      <a:pt x="2995" y="22061"/>
                      <a:pt x="4176" y="22061"/>
                    </a:cubicBezTo>
                    <a:cubicBezTo>
                      <a:pt x="21587" y="22061"/>
                      <a:pt x="38075" y="14559"/>
                      <a:pt x="50843" y="2798"/>
                    </a:cubicBezTo>
                    <a:cubicBezTo>
                      <a:pt x="50692" y="1032"/>
                      <a:pt x="50572" y="0"/>
                      <a:pt x="5057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1" name="Google Shape;127;p25">
                <a:extLst>
                  <a:ext uri="{FF2B5EF4-FFF2-40B4-BE49-F238E27FC236}">
                    <a16:creationId xmlns:a16="http://schemas.microsoft.com/office/drawing/2014/main" id="{8DAED98D-40C1-46EA-BD44-CE14F9307C81}"/>
                  </a:ext>
                </a:extLst>
              </p:cNvPr>
              <p:cNvSpPr/>
              <p:nvPr/>
            </p:nvSpPr>
            <p:spPr>
              <a:xfrm>
                <a:off x="3248198" y="1296123"/>
                <a:ext cx="284826" cy="287796"/>
              </a:xfrm>
              <a:custGeom>
                <a:avLst/>
                <a:gdLst/>
                <a:ahLst/>
                <a:cxnLst/>
                <a:rect l="l" t="t" r="r" b="b"/>
                <a:pathLst>
                  <a:path w="24554" h="24810" extrusionOk="0">
                    <a:moveTo>
                      <a:pt x="18877" y="1"/>
                    </a:moveTo>
                    <a:cubicBezTo>
                      <a:pt x="17615" y="1"/>
                      <a:pt x="16269" y="414"/>
                      <a:pt x="14931" y="1343"/>
                    </a:cubicBezTo>
                    <a:cubicBezTo>
                      <a:pt x="9037" y="5433"/>
                      <a:pt x="1" y="21401"/>
                      <a:pt x="1" y="21401"/>
                    </a:cubicBezTo>
                    <a:lnTo>
                      <a:pt x="2475" y="24810"/>
                    </a:lnTo>
                    <a:cubicBezTo>
                      <a:pt x="12303" y="22149"/>
                      <a:pt x="19794" y="13389"/>
                      <a:pt x="24553" y="3849"/>
                    </a:cubicBezTo>
                    <a:cubicBezTo>
                      <a:pt x="23410" y="1526"/>
                      <a:pt x="21300" y="1"/>
                      <a:pt x="18877"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2" name="Google Shape;128;p25">
                <a:extLst>
                  <a:ext uri="{FF2B5EF4-FFF2-40B4-BE49-F238E27FC236}">
                    <a16:creationId xmlns:a16="http://schemas.microsoft.com/office/drawing/2014/main" id="{A1206EFD-7279-46E6-8BEC-A5F08BD7A4DA}"/>
                  </a:ext>
                </a:extLst>
              </p:cNvPr>
              <p:cNvSpPr/>
              <p:nvPr/>
            </p:nvSpPr>
            <p:spPr>
              <a:xfrm>
                <a:off x="3276896" y="1340760"/>
                <a:ext cx="269944" cy="367326"/>
              </a:xfrm>
              <a:custGeom>
                <a:avLst/>
                <a:gdLst/>
                <a:ahLst/>
                <a:cxnLst/>
                <a:rect l="l" t="t" r="r" b="b"/>
                <a:pathLst>
                  <a:path w="23271" h="31666" extrusionOk="0">
                    <a:moveTo>
                      <a:pt x="22079" y="1"/>
                    </a:moveTo>
                    <a:cubicBezTo>
                      <a:pt x="17320" y="9541"/>
                      <a:pt x="9829" y="18301"/>
                      <a:pt x="1" y="20962"/>
                    </a:cubicBezTo>
                    <a:lnTo>
                      <a:pt x="7771" y="31666"/>
                    </a:lnTo>
                    <a:cubicBezTo>
                      <a:pt x="7771" y="31666"/>
                      <a:pt x="21021" y="13625"/>
                      <a:pt x="22705" y="6462"/>
                    </a:cubicBezTo>
                    <a:cubicBezTo>
                      <a:pt x="23270" y="4053"/>
                      <a:pt x="22960" y="1789"/>
                      <a:pt x="22079"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3" name="Google Shape;129;p25">
                <a:extLst>
                  <a:ext uri="{FF2B5EF4-FFF2-40B4-BE49-F238E27FC236}">
                    <a16:creationId xmlns:a16="http://schemas.microsoft.com/office/drawing/2014/main" id="{6C41B800-EC0C-4F0D-BAD9-5884B6BECAC8}"/>
                  </a:ext>
                </a:extLst>
              </p:cNvPr>
              <p:cNvSpPr/>
              <p:nvPr/>
            </p:nvSpPr>
            <p:spPr>
              <a:xfrm>
                <a:off x="2588355" y="1544363"/>
                <a:ext cx="694109" cy="318072"/>
              </a:xfrm>
              <a:custGeom>
                <a:avLst/>
                <a:gdLst/>
                <a:ahLst/>
                <a:cxnLst/>
                <a:rect l="l" t="t" r="r" b="b"/>
                <a:pathLst>
                  <a:path w="59837" h="27420" extrusionOk="0">
                    <a:moveTo>
                      <a:pt x="57468" y="1"/>
                    </a:moveTo>
                    <a:lnTo>
                      <a:pt x="47152" y="11577"/>
                    </a:lnTo>
                    <a:lnTo>
                      <a:pt x="10896" y="12617"/>
                    </a:lnTo>
                    <a:cubicBezTo>
                      <a:pt x="10896" y="12617"/>
                      <a:pt x="4468" y="15227"/>
                      <a:pt x="0" y="26036"/>
                    </a:cubicBezTo>
                    <a:cubicBezTo>
                      <a:pt x="4388" y="26962"/>
                      <a:pt x="8833" y="27419"/>
                      <a:pt x="13239" y="27419"/>
                    </a:cubicBezTo>
                    <a:cubicBezTo>
                      <a:pt x="31822" y="27419"/>
                      <a:pt x="49723" y="19291"/>
                      <a:pt x="59837" y="3943"/>
                    </a:cubicBezTo>
                    <a:cubicBezTo>
                      <a:pt x="58751" y="2315"/>
                      <a:pt x="57865" y="881"/>
                      <a:pt x="5746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4" name="Google Shape;130;p25">
                <a:extLst>
                  <a:ext uri="{FF2B5EF4-FFF2-40B4-BE49-F238E27FC236}">
                    <a16:creationId xmlns:a16="http://schemas.microsoft.com/office/drawing/2014/main" id="{5554B5F1-E656-41F6-B32F-080E4F586514}"/>
                  </a:ext>
                </a:extLst>
              </p:cNvPr>
              <p:cNvSpPr/>
              <p:nvPr/>
            </p:nvSpPr>
            <p:spPr>
              <a:xfrm>
                <a:off x="2578344" y="1590102"/>
                <a:ext cx="794136" cy="595347"/>
              </a:xfrm>
              <a:custGeom>
                <a:avLst/>
                <a:gdLst/>
                <a:ahLst/>
                <a:cxnLst/>
                <a:rect l="l" t="t" r="r" b="b"/>
                <a:pathLst>
                  <a:path w="68460" h="51323" extrusionOk="0">
                    <a:moveTo>
                      <a:pt x="60694" y="0"/>
                    </a:moveTo>
                    <a:cubicBezTo>
                      <a:pt x="50585" y="15348"/>
                      <a:pt x="32685" y="23476"/>
                      <a:pt x="14101" y="23476"/>
                    </a:cubicBezTo>
                    <a:cubicBezTo>
                      <a:pt x="9696" y="23476"/>
                      <a:pt x="5251" y="23019"/>
                      <a:pt x="863" y="22093"/>
                    </a:cubicBezTo>
                    <a:cubicBezTo>
                      <a:pt x="567" y="22810"/>
                      <a:pt x="279" y="23562"/>
                      <a:pt x="0" y="24352"/>
                    </a:cubicBezTo>
                    <a:cubicBezTo>
                      <a:pt x="0" y="24352"/>
                      <a:pt x="4166" y="28203"/>
                      <a:pt x="10486" y="29886"/>
                    </a:cubicBezTo>
                    <a:cubicBezTo>
                      <a:pt x="10486" y="29886"/>
                      <a:pt x="8236" y="41540"/>
                      <a:pt x="9081" y="49679"/>
                    </a:cubicBezTo>
                    <a:cubicBezTo>
                      <a:pt x="9081" y="49679"/>
                      <a:pt x="15946" y="51322"/>
                      <a:pt x="25345" y="51322"/>
                    </a:cubicBezTo>
                    <a:cubicBezTo>
                      <a:pt x="36505" y="51322"/>
                      <a:pt x="51237" y="49006"/>
                      <a:pt x="62286" y="38870"/>
                    </a:cubicBezTo>
                    <a:cubicBezTo>
                      <a:pt x="62286" y="38870"/>
                      <a:pt x="62565" y="24830"/>
                      <a:pt x="59056" y="19077"/>
                    </a:cubicBezTo>
                    <a:cubicBezTo>
                      <a:pt x="59056" y="19077"/>
                      <a:pt x="64809" y="15145"/>
                      <a:pt x="68460" y="10797"/>
                    </a:cubicBezTo>
                    <a:cubicBezTo>
                      <a:pt x="68460" y="10797"/>
                      <a:pt x="63765" y="4600"/>
                      <a:pt x="606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5" name="Google Shape;131;p25">
                <a:extLst>
                  <a:ext uri="{FF2B5EF4-FFF2-40B4-BE49-F238E27FC236}">
                    <a16:creationId xmlns:a16="http://schemas.microsoft.com/office/drawing/2014/main" id="{88CE2E6B-2A4B-4F8B-9113-20C65F0A49ED}"/>
                  </a:ext>
                </a:extLst>
              </p:cNvPr>
              <p:cNvSpPr/>
              <p:nvPr/>
            </p:nvSpPr>
            <p:spPr>
              <a:xfrm>
                <a:off x="3070846" y="1602073"/>
                <a:ext cx="253634" cy="418656"/>
              </a:xfrm>
              <a:custGeom>
                <a:avLst/>
                <a:gdLst/>
                <a:ahLst/>
                <a:cxnLst/>
                <a:rect l="l" t="t" r="r" b="b"/>
                <a:pathLst>
                  <a:path w="21865" h="36091" extrusionOk="0">
                    <a:moveTo>
                      <a:pt x="6916" y="1"/>
                    </a:moveTo>
                    <a:cubicBezTo>
                      <a:pt x="6235" y="1"/>
                      <a:pt x="5237" y="181"/>
                      <a:pt x="3792" y="762"/>
                    </a:cubicBezTo>
                    <a:cubicBezTo>
                      <a:pt x="0" y="2290"/>
                      <a:pt x="2214" y="8925"/>
                      <a:pt x="7688" y="20400"/>
                    </a:cubicBezTo>
                    <a:cubicBezTo>
                      <a:pt x="13164" y="31879"/>
                      <a:pt x="19831" y="36091"/>
                      <a:pt x="19831" y="36091"/>
                    </a:cubicBezTo>
                    <a:cubicBezTo>
                      <a:pt x="21865" y="28722"/>
                      <a:pt x="18256" y="22202"/>
                      <a:pt x="18256" y="22202"/>
                    </a:cubicBezTo>
                    <a:cubicBezTo>
                      <a:pt x="10395" y="13478"/>
                      <a:pt x="8291" y="474"/>
                      <a:pt x="8291" y="474"/>
                    </a:cubicBezTo>
                    <a:cubicBezTo>
                      <a:pt x="8291" y="474"/>
                      <a:pt x="8020" y="1"/>
                      <a:pt x="69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6" name="Google Shape;132;p25">
                <a:extLst>
                  <a:ext uri="{FF2B5EF4-FFF2-40B4-BE49-F238E27FC236}">
                    <a16:creationId xmlns:a16="http://schemas.microsoft.com/office/drawing/2014/main" id="{06088A21-7CFC-434B-B0ED-60D581845F31}"/>
                  </a:ext>
                </a:extLst>
              </p:cNvPr>
              <p:cNvSpPr/>
              <p:nvPr/>
            </p:nvSpPr>
            <p:spPr>
              <a:xfrm>
                <a:off x="2659011" y="1669898"/>
                <a:ext cx="128493" cy="538310"/>
              </a:xfrm>
              <a:custGeom>
                <a:avLst/>
                <a:gdLst/>
                <a:ahLst/>
                <a:cxnLst/>
                <a:rect l="l" t="t" r="r" b="b"/>
                <a:pathLst>
                  <a:path w="11077" h="46406" extrusionOk="0">
                    <a:moveTo>
                      <a:pt x="7174" y="1"/>
                    </a:moveTo>
                    <a:cubicBezTo>
                      <a:pt x="4511" y="1"/>
                      <a:pt x="1" y="2856"/>
                      <a:pt x="717" y="4821"/>
                    </a:cubicBezTo>
                    <a:lnTo>
                      <a:pt x="818" y="5218"/>
                    </a:lnTo>
                    <a:cubicBezTo>
                      <a:pt x="1543" y="8105"/>
                      <a:pt x="4176" y="18965"/>
                      <a:pt x="3532" y="23007"/>
                    </a:cubicBezTo>
                    <a:cubicBezTo>
                      <a:pt x="2798" y="27611"/>
                      <a:pt x="1492" y="40040"/>
                      <a:pt x="1492" y="40040"/>
                    </a:cubicBezTo>
                    <a:cubicBezTo>
                      <a:pt x="1492" y="40040"/>
                      <a:pt x="589" y="45789"/>
                      <a:pt x="3624" y="46386"/>
                    </a:cubicBezTo>
                    <a:cubicBezTo>
                      <a:pt x="3690" y="46399"/>
                      <a:pt x="3757" y="46406"/>
                      <a:pt x="3825" y="46406"/>
                    </a:cubicBezTo>
                    <a:cubicBezTo>
                      <a:pt x="6848" y="46406"/>
                      <a:pt x="11077" y="33479"/>
                      <a:pt x="10974" y="23440"/>
                    </a:cubicBezTo>
                    <a:cubicBezTo>
                      <a:pt x="10869" y="13179"/>
                      <a:pt x="10856" y="5080"/>
                      <a:pt x="8757" y="654"/>
                    </a:cubicBezTo>
                    <a:cubicBezTo>
                      <a:pt x="8440" y="196"/>
                      <a:pt x="7870" y="1"/>
                      <a:pt x="7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7" name="Google Shape;133;p25">
                <a:extLst>
                  <a:ext uri="{FF2B5EF4-FFF2-40B4-BE49-F238E27FC236}">
                    <a16:creationId xmlns:a16="http://schemas.microsoft.com/office/drawing/2014/main" id="{4A7346E4-98EE-495F-B9DB-A57327D1B548}"/>
                  </a:ext>
                </a:extLst>
              </p:cNvPr>
              <p:cNvSpPr/>
              <p:nvPr/>
            </p:nvSpPr>
            <p:spPr>
              <a:xfrm>
                <a:off x="2445026" y="1084052"/>
                <a:ext cx="298526" cy="306890"/>
              </a:xfrm>
              <a:custGeom>
                <a:avLst/>
                <a:gdLst/>
                <a:ahLst/>
                <a:cxnLst/>
                <a:rect l="l" t="t" r="r" b="b"/>
                <a:pathLst>
                  <a:path w="25735" h="26456" extrusionOk="0">
                    <a:moveTo>
                      <a:pt x="12186" y="0"/>
                    </a:moveTo>
                    <a:cubicBezTo>
                      <a:pt x="8284" y="0"/>
                      <a:pt x="4387" y="1133"/>
                      <a:pt x="2816" y="4239"/>
                    </a:cubicBezTo>
                    <a:cubicBezTo>
                      <a:pt x="2164" y="5535"/>
                      <a:pt x="3487" y="6758"/>
                      <a:pt x="3487" y="6758"/>
                    </a:cubicBezTo>
                    <a:cubicBezTo>
                      <a:pt x="3487" y="6758"/>
                      <a:pt x="1" y="10417"/>
                      <a:pt x="253" y="13215"/>
                    </a:cubicBezTo>
                    <a:cubicBezTo>
                      <a:pt x="354" y="14343"/>
                      <a:pt x="715" y="14695"/>
                      <a:pt x="1127" y="14695"/>
                    </a:cubicBezTo>
                    <a:cubicBezTo>
                      <a:pt x="1815" y="14695"/>
                      <a:pt x="2643" y="13717"/>
                      <a:pt x="2643" y="13717"/>
                    </a:cubicBezTo>
                    <a:lnTo>
                      <a:pt x="2643" y="13717"/>
                    </a:lnTo>
                    <a:cubicBezTo>
                      <a:pt x="2643" y="13717"/>
                      <a:pt x="1" y="19612"/>
                      <a:pt x="3009" y="20852"/>
                    </a:cubicBezTo>
                    <a:cubicBezTo>
                      <a:pt x="3298" y="20972"/>
                      <a:pt x="3554" y="21022"/>
                      <a:pt x="3780" y="21022"/>
                    </a:cubicBezTo>
                    <a:cubicBezTo>
                      <a:pt x="4331" y="21022"/>
                      <a:pt x="4703" y="20725"/>
                      <a:pt x="4943" y="20415"/>
                    </a:cubicBezTo>
                    <a:cubicBezTo>
                      <a:pt x="4979" y="20455"/>
                      <a:pt x="5015" y="20501"/>
                      <a:pt x="5048" y="20543"/>
                    </a:cubicBezTo>
                    <a:cubicBezTo>
                      <a:pt x="4724" y="21829"/>
                      <a:pt x="4477" y="24242"/>
                      <a:pt x="6991" y="24777"/>
                    </a:cubicBezTo>
                    <a:cubicBezTo>
                      <a:pt x="7249" y="24832"/>
                      <a:pt x="7480" y="24857"/>
                      <a:pt x="7686" y="24857"/>
                    </a:cubicBezTo>
                    <a:cubicBezTo>
                      <a:pt x="8734" y="24857"/>
                      <a:pt x="9135" y="24201"/>
                      <a:pt x="9245" y="23427"/>
                    </a:cubicBezTo>
                    <a:cubicBezTo>
                      <a:pt x="9378" y="23482"/>
                      <a:pt x="9510" y="23532"/>
                      <a:pt x="9642" y="23576"/>
                    </a:cubicBezTo>
                    <a:cubicBezTo>
                      <a:pt x="10308" y="24996"/>
                      <a:pt x="11612" y="26455"/>
                      <a:pt x="14182" y="26455"/>
                    </a:cubicBezTo>
                    <a:cubicBezTo>
                      <a:pt x="14643" y="26455"/>
                      <a:pt x="15146" y="26408"/>
                      <a:pt x="15693" y="26305"/>
                    </a:cubicBezTo>
                    <a:lnTo>
                      <a:pt x="14876" y="24662"/>
                    </a:lnTo>
                    <a:lnTo>
                      <a:pt x="14876" y="24662"/>
                    </a:lnTo>
                    <a:cubicBezTo>
                      <a:pt x="15231" y="24679"/>
                      <a:pt x="15482" y="24681"/>
                      <a:pt x="15593" y="24681"/>
                    </a:cubicBezTo>
                    <a:cubicBezTo>
                      <a:pt x="15634" y="24681"/>
                      <a:pt x="15656" y="24681"/>
                      <a:pt x="15656" y="24681"/>
                    </a:cubicBezTo>
                    <a:lnTo>
                      <a:pt x="25293" y="10956"/>
                    </a:lnTo>
                    <a:cubicBezTo>
                      <a:pt x="25293" y="10956"/>
                      <a:pt x="25734" y="5886"/>
                      <a:pt x="21418" y="2414"/>
                    </a:cubicBezTo>
                    <a:cubicBezTo>
                      <a:pt x="19732" y="1058"/>
                      <a:pt x="15957" y="0"/>
                      <a:pt x="121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8" name="Google Shape;134;p25">
                <a:extLst>
                  <a:ext uri="{FF2B5EF4-FFF2-40B4-BE49-F238E27FC236}">
                    <a16:creationId xmlns:a16="http://schemas.microsoft.com/office/drawing/2014/main" id="{3C5A045C-5CAF-4D01-8BCD-2647D48421D6}"/>
                  </a:ext>
                </a:extLst>
              </p:cNvPr>
              <p:cNvSpPr/>
              <p:nvPr/>
            </p:nvSpPr>
            <p:spPr>
              <a:xfrm>
                <a:off x="2512967" y="1148072"/>
                <a:ext cx="218938" cy="218103"/>
              </a:xfrm>
              <a:custGeom>
                <a:avLst/>
                <a:gdLst/>
                <a:ahLst/>
                <a:cxnLst/>
                <a:rect l="l" t="t" r="r" b="b"/>
                <a:pathLst>
                  <a:path w="18874" h="18802" extrusionOk="0">
                    <a:moveTo>
                      <a:pt x="10034" y="0"/>
                    </a:moveTo>
                    <a:cubicBezTo>
                      <a:pt x="6236" y="0"/>
                      <a:pt x="2064" y="2116"/>
                      <a:pt x="1248" y="8654"/>
                    </a:cubicBezTo>
                    <a:cubicBezTo>
                      <a:pt x="1" y="18615"/>
                      <a:pt x="10311" y="18801"/>
                      <a:pt x="11085" y="18801"/>
                    </a:cubicBezTo>
                    <a:cubicBezTo>
                      <a:pt x="11115" y="18801"/>
                      <a:pt x="11131" y="18801"/>
                      <a:pt x="11131" y="18801"/>
                    </a:cubicBezTo>
                    <a:lnTo>
                      <a:pt x="18531" y="8262"/>
                    </a:lnTo>
                    <a:cubicBezTo>
                      <a:pt x="18531" y="8262"/>
                      <a:pt x="18873" y="4370"/>
                      <a:pt x="15557" y="1701"/>
                    </a:cubicBezTo>
                    <a:cubicBezTo>
                      <a:pt x="14335" y="719"/>
                      <a:pt x="12248" y="0"/>
                      <a:pt x="10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9" name="Google Shape;135;p25">
                <a:extLst>
                  <a:ext uri="{FF2B5EF4-FFF2-40B4-BE49-F238E27FC236}">
                    <a16:creationId xmlns:a16="http://schemas.microsoft.com/office/drawing/2014/main" id="{926B2089-2AFC-4EDA-840B-937B04772B5D}"/>
                  </a:ext>
                </a:extLst>
              </p:cNvPr>
              <p:cNvSpPr/>
              <p:nvPr/>
            </p:nvSpPr>
            <p:spPr>
              <a:xfrm>
                <a:off x="3104613" y="1084052"/>
                <a:ext cx="298468" cy="306890"/>
              </a:xfrm>
              <a:custGeom>
                <a:avLst/>
                <a:gdLst/>
                <a:ahLst/>
                <a:cxnLst/>
                <a:rect l="l" t="t" r="r" b="b"/>
                <a:pathLst>
                  <a:path w="25730" h="26456" extrusionOk="0">
                    <a:moveTo>
                      <a:pt x="13549" y="0"/>
                    </a:moveTo>
                    <a:cubicBezTo>
                      <a:pt x="9778" y="0"/>
                      <a:pt x="6003" y="1058"/>
                      <a:pt x="4317" y="2414"/>
                    </a:cubicBezTo>
                    <a:cubicBezTo>
                      <a:pt x="1" y="5886"/>
                      <a:pt x="444" y="10956"/>
                      <a:pt x="444" y="10956"/>
                    </a:cubicBezTo>
                    <a:lnTo>
                      <a:pt x="10080" y="24681"/>
                    </a:lnTo>
                    <a:cubicBezTo>
                      <a:pt x="10080" y="24681"/>
                      <a:pt x="10103" y="24681"/>
                      <a:pt x="10144" y="24681"/>
                    </a:cubicBezTo>
                    <a:cubicBezTo>
                      <a:pt x="10256" y="24681"/>
                      <a:pt x="10508" y="24679"/>
                      <a:pt x="10859" y="24662"/>
                    </a:cubicBezTo>
                    <a:lnTo>
                      <a:pt x="10859" y="24662"/>
                    </a:lnTo>
                    <a:lnTo>
                      <a:pt x="10043" y="26305"/>
                    </a:lnTo>
                    <a:cubicBezTo>
                      <a:pt x="10590" y="26408"/>
                      <a:pt x="11092" y="26455"/>
                      <a:pt x="11554" y="26455"/>
                    </a:cubicBezTo>
                    <a:cubicBezTo>
                      <a:pt x="14123" y="26455"/>
                      <a:pt x="15427" y="24996"/>
                      <a:pt x="16093" y="23576"/>
                    </a:cubicBezTo>
                    <a:cubicBezTo>
                      <a:pt x="16225" y="23532"/>
                      <a:pt x="16357" y="23482"/>
                      <a:pt x="16490" y="23427"/>
                    </a:cubicBezTo>
                    <a:cubicBezTo>
                      <a:pt x="16600" y="24201"/>
                      <a:pt x="16998" y="24857"/>
                      <a:pt x="18045" y="24857"/>
                    </a:cubicBezTo>
                    <a:cubicBezTo>
                      <a:pt x="18251" y="24857"/>
                      <a:pt x="18481" y="24832"/>
                      <a:pt x="18739" y="24777"/>
                    </a:cubicBezTo>
                    <a:cubicBezTo>
                      <a:pt x="21258" y="24242"/>
                      <a:pt x="21010" y="21829"/>
                      <a:pt x="20687" y="20543"/>
                    </a:cubicBezTo>
                    <a:cubicBezTo>
                      <a:pt x="20724" y="20501"/>
                      <a:pt x="20756" y="20455"/>
                      <a:pt x="20792" y="20415"/>
                    </a:cubicBezTo>
                    <a:cubicBezTo>
                      <a:pt x="21031" y="20725"/>
                      <a:pt x="21404" y="21022"/>
                      <a:pt x="21955" y="21022"/>
                    </a:cubicBezTo>
                    <a:cubicBezTo>
                      <a:pt x="22181" y="21022"/>
                      <a:pt x="22437" y="20972"/>
                      <a:pt x="22726" y="20852"/>
                    </a:cubicBezTo>
                    <a:cubicBezTo>
                      <a:pt x="25729" y="19612"/>
                      <a:pt x="23092" y="13717"/>
                      <a:pt x="23092" y="13717"/>
                    </a:cubicBezTo>
                    <a:lnTo>
                      <a:pt x="23092" y="13717"/>
                    </a:lnTo>
                    <a:cubicBezTo>
                      <a:pt x="23092" y="13717"/>
                      <a:pt x="23923" y="14695"/>
                      <a:pt x="24610" y="14695"/>
                    </a:cubicBezTo>
                    <a:cubicBezTo>
                      <a:pt x="25023" y="14695"/>
                      <a:pt x="25384" y="14343"/>
                      <a:pt x="25484" y="13215"/>
                    </a:cubicBezTo>
                    <a:cubicBezTo>
                      <a:pt x="25730" y="10417"/>
                      <a:pt x="22249" y="6758"/>
                      <a:pt x="22249" y="6758"/>
                    </a:cubicBezTo>
                    <a:cubicBezTo>
                      <a:pt x="22249" y="6758"/>
                      <a:pt x="23576" y="5535"/>
                      <a:pt x="22919" y="4239"/>
                    </a:cubicBezTo>
                    <a:cubicBezTo>
                      <a:pt x="21348" y="1133"/>
                      <a:pt x="17451" y="0"/>
                      <a:pt x="1354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0" name="Google Shape;136;p25">
                <a:extLst>
                  <a:ext uri="{FF2B5EF4-FFF2-40B4-BE49-F238E27FC236}">
                    <a16:creationId xmlns:a16="http://schemas.microsoft.com/office/drawing/2014/main" id="{BE83C646-8EEA-4BDC-A537-C923683FCDB9}"/>
                  </a:ext>
                </a:extLst>
              </p:cNvPr>
              <p:cNvSpPr/>
              <p:nvPr/>
            </p:nvSpPr>
            <p:spPr>
              <a:xfrm>
                <a:off x="3116410" y="1148072"/>
                <a:ext cx="218834" cy="218103"/>
              </a:xfrm>
              <a:custGeom>
                <a:avLst/>
                <a:gdLst/>
                <a:ahLst/>
                <a:cxnLst/>
                <a:rect l="l" t="t" r="r" b="b"/>
                <a:pathLst>
                  <a:path w="18865" h="18802" extrusionOk="0">
                    <a:moveTo>
                      <a:pt x="8835" y="0"/>
                    </a:moveTo>
                    <a:cubicBezTo>
                      <a:pt x="6621" y="0"/>
                      <a:pt x="4534" y="719"/>
                      <a:pt x="3314" y="1701"/>
                    </a:cubicBezTo>
                    <a:cubicBezTo>
                      <a:pt x="0" y="4370"/>
                      <a:pt x="338" y="8262"/>
                      <a:pt x="338" y="8262"/>
                    </a:cubicBezTo>
                    <a:lnTo>
                      <a:pt x="7734" y="18801"/>
                    </a:lnTo>
                    <a:cubicBezTo>
                      <a:pt x="7734" y="18801"/>
                      <a:pt x="7750" y="18801"/>
                      <a:pt x="7780" y="18801"/>
                    </a:cubicBezTo>
                    <a:cubicBezTo>
                      <a:pt x="8554" y="18801"/>
                      <a:pt x="18865" y="18615"/>
                      <a:pt x="17623" y="8654"/>
                    </a:cubicBezTo>
                    <a:cubicBezTo>
                      <a:pt x="16807" y="2116"/>
                      <a:pt x="12633" y="0"/>
                      <a:pt x="88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1" name="Google Shape;137;p25">
                <a:extLst>
                  <a:ext uri="{FF2B5EF4-FFF2-40B4-BE49-F238E27FC236}">
                    <a16:creationId xmlns:a16="http://schemas.microsoft.com/office/drawing/2014/main" id="{B0DDE453-38B8-4CFC-ADAC-27777B3E9436}"/>
                  </a:ext>
                </a:extLst>
              </p:cNvPr>
              <p:cNvSpPr/>
              <p:nvPr/>
            </p:nvSpPr>
            <p:spPr>
              <a:xfrm>
                <a:off x="2598946" y="1148049"/>
                <a:ext cx="641538" cy="549817"/>
              </a:xfrm>
              <a:custGeom>
                <a:avLst/>
                <a:gdLst/>
                <a:ahLst/>
                <a:cxnLst/>
                <a:rect l="l" t="t" r="r" b="b"/>
                <a:pathLst>
                  <a:path w="55305" h="47398" extrusionOk="0">
                    <a:moveTo>
                      <a:pt x="30776" y="1"/>
                    </a:moveTo>
                    <a:cubicBezTo>
                      <a:pt x="28984" y="1"/>
                      <a:pt x="27309" y="146"/>
                      <a:pt x="25839" y="352"/>
                    </a:cubicBezTo>
                    <a:cubicBezTo>
                      <a:pt x="17069" y="1579"/>
                      <a:pt x="3099" y="6361"/>
                      <a:pt x="1131" y="25739"/>
                    </a:cubicBezTo>
                    <a:cubicBezTo>
                      <a:pt x="1" y="36913"/>
                      <a:pt x="3353" y="43765"/>
                      <a:pt x="10705" y="47115"/>
                    </a:cubicBezTo>
                    <a:cubicBezTo>
                      <a:pt x="12317" y="47305"/>
                      <a:pt x="13946" y="47398"/>
                      <a:pt x="15581" y="47398"/>
                    </a:cubicBezTo>
                    <a:cubicBezTo>
                      <a:pt x="32780" y="47398"/>
                      <a:pt x="50592" y="37109"/>
                      <a:pt x="55305" y="20441"/>
                    </a:cubicBezTo>
                    <a:cubicBezTo>
                      <a:pt x="54990" y="19260"/>
                      <a:pt x="54626" y="18055"/>
                      <a:pt x="54196" y="16828"/>
                    </a:cubicBezTo>
                    <a:cubicBezTo>
                      <a:pt x="49369" y="2977"/>
                      <a:pt x="38876" y="1"/>
                      <a:pt x="3077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138;p25">
                <a:extLst>
                  <a:ext uri="{FF2B5EF4-FFF2-40B4-BE49-F238E27FC236}">
                    <a16:creationId xmlns:a16="http://schemas.microsoft.com/office/drawing/2014/main" id="{89093CB5-797E-490E-B7AF-17A5E47FFBB0}"/>
                  </a:ext>
                </a:extLst>
              </p:cNvPr>
              <p:cNvSpPr/>
              <p:nvPr/>
            </p:nvSpPr>
            <p:spPr>
              <a:xfrm>
                <a:off x="2723054" y="1385164"/>
                <a:ext cx="564224" cy="338476"/>
              </a:xfrm>
              <a:custGeom>
                <a:avLst/>
                <a:gdLst/>
                <a:ahLst/>
                <a:cxnLst/>
                <a:rect l="l" t="t" r="r" b="b"/>
                <a:pathLst>
                  <a:path w="48640" h="29179" extrusionOk="0">
                    <a:moveTo>
                      <a:pt x="44606" y="0"/>
                    </a:moveTo>
                    <a:lnTo>
                      <a:pt x="44606" y="0"/>
                    </a:lnTo>
                    <a:cubicBezTo>
                      <a:pt x="39894" y="16664"/>
                      <a:pt x="22080" y="26956"/>
                      <a:pt x="4876" y="26956"/>
                    </a:cubicBezTo>
                    <a:cubicBezTo>
                      <a:pt x="3241" y="26956"/>
                      <a:pt x="1612" y="26864"/>
                      <a:pt x="0" y="26674"/>
                    </a:cubicBezTo>
                    <a:lnTo>
                      <a:pt x="0" y="26674"/>
                    </a:lnTo>
                    <a:cubicBezTo>
                      <a:pt x="3735" y="28378"/>
                      <a:pt x="8499" y="29179"/>
                      <a:pt x="14234" y="29179"/>
                    </a:cubicBezTo>
                    <a:cubicBezTo>
                      <a:pt x="16779" y="29179"/>
                      <a:pt x="19516" y="29021"/>
                      <a:pt x="22440" y="28714"/>
                    </a:cubicBezTo>
                    <a:cubicBezTo>
                      <a:pt x="43270" y="26533"/>
                      <a:pt x="48639" y="15140"/>
                      <a:pt x="4460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139;p25">
                <a:extLst>
                  <a:ext uri="{FF2B5EF4-FFF2-40B4-BE49-F238E27FC236}">
                    <a16:creationId xmlns:a16="http://schemas.microsoft.com/office/drawing/2014/main" id="{B94CA5A6-DC9C-43EC-81B2-5CBEB5613056}"/>
                  </a:ext>
                </a:extLst>
              </p:cNvPr>
              <p:cNvSpPr/>
              <p:nvPr/>
            </p:nvSpPr>
            <p:spPr>
              <a:xfrm>
                <a:off x="2688544" y="1531359"/>
                <a:ext cx="162876" cy="84726"/>
              </a:xfrm>
              <a:custGeom>
                <a:avLst/>
                <a:gdLst/>
                <a:ahLst/>
                <a:cxnLst/>
                <a:rect l="l" t="t" r="r" b="b"/>
                <a:pathLst>
                  <a:path w="14041" h="7304" extrusionOk="0">
                    <a:moveTo>
                      <a:pt x="7023" y="0"/>
                    </a:moveTo>
                    <a:cubicBezTo>
                      <a:pt x="3145" y="0"/>
                      <a:pt x="1" y="1638"/>
                      <a:pt x="1" y="3655"/>
                    </a:cubicBezTo>
                    <a:cubicBezTo>
                      <a:pt x="1" y="5671"/>
                      <a:pt x="3145" y="7304"/>
                      <a:pt x="7023" y="7304"/>
                    </a:cubicBezTo>
                    <a:cubicBezTo>
                      <a:pt x="10896" y="7304"/>
                      <a:pt x="14040" y="5671"/>
                      <a:pt x="14040" y="3655"/>
                    </a:cubicBezTo>
                    <a:cubicBezTo>
                      <a:pt x="14040" y="1634"/>
                      <a:pt x="10902" y="0"/>
                      <a:pt x="7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140;p25">
                <a:extLst>
                  <a:ext uri="{FF2B5EF4-FFF2-40B4-BE49-F238E27FC236}">
                    <a16:creationId xmlns:a16="http://schemas.microsoft.com/office/drawing/2014/main" id="{2EBD04EF-4856-45FA-B5D9-B373BC7D518C}"/>
                  </a:ext>
                </a:extLst>
              </p:cNvPr>
              <p:cNvSpPr/>
              <p:nvPr/>
            </p:nvSpPr>
            <p:spPr>
              <a:xfrm>
                <a:off x="3028250" y="1531359"/>
                <a:ext cx="162806" cy="84726"/>
              </a:xfrm>
              <a:custGeom>
                <a:avLst/>
                <a:gdLst/>
                <a:ahLst/>
                <a:cxnLst/>
                <a:rect l="l" t="t" r="r" b="b"/>
                <a:pathLst>
                  <a:path w="14035" h="7304" extrusionOk="0">
                    <a:moveTo>
                      <a:pt x="7016" y="0"/>
                    </a:moveTo>
                    <a:cubicBezTo>
                      <a:pt x="3143" y="0"/>
                      <a:pt x="0" y="1638"/>
                      <a:pt x="0" y="3655"/>
                    </a:cubicBezTo>
                    <a:cubicBezTo>
                      <a:pt x="0" y="5671"/>
                      <a:pt x="3143" y="7304"/>
                      <a:pt x="7016" y="7304"/>
                    </a:cubicBezTo>
                    <a:cubicBezTo>
                      <a:pt x="10896" y="7304"/>
                      <a:pt x="14034" y="5671"/>
                      <a:pt x="14034" y="3655"/>
                    </a:cubicBezTo>
                    <a:cubicBezTo>
                      <a:pt x="14034" y="1634"/>
                      <a:pt x="10891" y="0"/>
                      <a:pt x="70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141;p25">
                <a:extLst>
                  <a:ext uri="{FF2B5EF4-FFF2-40B4-BE49-F238E27FC236}">
                    <a16:creationId xmlns:a16="http://schemas.microsoft.com/office/drawing/2014/main" id="{83AE5223-ADD6-4116-B2D0-603F6415715B}"/>
                  </a:ext>
                </a:extLst>
              </p:cNvPr>
              <p:cNvSpPr/>
              <p:nvPr/>
            </p:nvSpPr>
            <p:spPr>
              <a:xfrm>
                <a:off x="2882543" y="1435880"/>
                <a:ext cx="113042" cy="129920"/>
              </a:xfrm>
              <a:custGeom>
                <a:avLst/>
                <a:gdLst/>
                <a:ahLst/>
                <a:cxnLst/>
                <a:rect l="l" t="t" r="r" b="b"/>
                <a:pathLst>
                  <a:path w="9745" h="11200" extrusionOk="0">
                    <a:moveTo>
                      <a:pt x="4295" y="1"/>
                    </a:moveTo>
                    <a:cubicBezTo>
                      <a:pt x="4293" y="1"/>
                      <a:pt x="4290" y="1"/>
                      <a:pt x="4288" y="1"/>
                    </a:cubicBezTo>
                    <a:cubicBezTo>
                      <a:pt x="4288" y="1"/>
                      <a:pt x="898" y="297"/>
                      <a:pt x="971" y="4162"/>
                    </a:cubicBezTo>
                    <a:cubicBezTo>
                      <a:pt x="1042" y="7875"/>
                      <a:pt x="1" y="11200"/>
                      <a:pt x="4297" y="11200"/>
                    </a:cubicBezTo>
                    <a:cubicBezTo>
                      <a:pt x="4467" y="11200"/>
                      <a:pt x="4645" y="11194"/>
                      <a:pt x="4832" y="11184"/>
                    </a:cubicBezTo>
                    <a:cubicBezTo>
                      <a:pt x="9745" y="10905"/>
                      <a:pt x="8062" y="6763"/>
                      <a:pt x="7495" y="4727"/>
                    </a:cubicBezTo>
                    <a:cubicBezTo>
                      <a:pt x="6935" y="2690"/>
                      <a:pt x="6584" y="1"/>
                      <a:pt x="4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142;p25">
                <a:extLst>
                  <a:ext uri="{FF2B5EF4-FFF2-40B4-BE49-F238E27FC236}">
                    <a16:creationId xmlns:a16="http://schemas.microsoft.com/office/drawing/2014/main" id="{5F42D555-6F5D-4334-98FB-D4506A27E099}"/>
                  </a:ext>
                </a:extLst>
              </p:cNvPr>
              <p:cNvSpPr/>
              <p:nvPr/>
            </p:nvSpPr>
            <p:spPr>
              <a:xfrm>
                <a:off x="2563114" y="1286959"/>
                <a:ext cx="737076" cy="348800"/>
              </a:xfrm>
              <a:custGeom>
                <a:avLst/>
                <a:gdLst/>
                <a:ahLst/>
                <a:cxnLst/>
                <a:rect l="l" t="t" r="r" b="b"/>
                <a:pathLst>
                  <a:path w="63541" h="30069" extrusionOk="0">
                    <a:moveTo>
                      <a:pt x="49281" y="1680"/>
                    </a:moveTo>
                    <a:cubicBezTo>
                      <a:pt x="55531" y="1680"/>
                      <a:pt x="60830" y="6521"/>
                      <a:pt x="61301" y="12852"/>
                    </a:cubicBezTo>
                    <a:cubicBezTo>
                      <a:pt x="61793" y="19481"/>
                      <a:pt x="56797" y="25270"/>
                      <a:pt x="50168" y="25764"/>
                    </a:cubicBezTo>
                    <a:cubicBezTo>
                      <a:pt x="49868" y="25786"/>
                      <a:pt x="49569" y="25797"/>
                      <a:pt x="49273" y="25797"/>
                    </a:cubicBezTo>
                    <a:cubicBezTo>
                      <a:pt x="43024" y="25797"/>
                      <a:pt x="37726" y="20956"/>
                      <a:pt x="37255" y="14627"/>
                    </a:cubicBezTo>
                    <a:cubicBezTo>
                      <a:pt x="36767" y="7996"/>
                      <a:pt x="41762" y="2207"/>
                      <a:pt x="48387" y="1713"/>
                    </a:cubicBezTo>
                    <a:cubicBezTo>
                      <a:pt x="48687" y="1691"/>
                      <a:pt x="48985" y="1680"/>
                      <a:pt x="49281" y="1680"/>
                    </a:cubicBezTo>
                    <a:close/>
                    <a:moveTo>
                      <a:pt x="14265" y="4264"/>
                    </a:moveTo>
                    <a:cubicBezTo>
                      <a:pt x="20513" y="4264"/>
                      <a:pt x="25815" y="9105"/>
                      <a:pt x="26282" y="15434"/>
                    </a:cubicBezTo>
                    <a:cubicBezTo>
                      <a:pt x="26775" y="22069"/>
                      <a:pt x="21778" y="27858"/>
                      <a:pt x="15149" y="28347"/>
                    </a:cubicBezTo>
                    <a:cubicBezTo>
                      <a:pt x="14849" y="28369"/>
                      <a:pt x="14552" y="28380"/>
                      <a:pt x="14256" y="28380"/>
                    </a:cubicBezTo>
                    <a:cubicBezTo>
                      <a:pt x="8007" y="28380"/>
                      <a:pt x="2702" y="23538"/>
                      <a:pt x="2235" y="17209"/>
                    </a:cubicBezTo>
                    <a:cubicBezTo>
                      <a:pt x="1746" y="10579"/>
                      <a:pt x="6739" y="4788"/>
                      <a:pt x="13370" y="4297"/>
                    </a:cubicBezTo>
                    <a:cubicBezTo>
                      <a:pt x="13670" y="4274"/>
                      <a:pt x="13968" y="4264"/>
                      <a:pt x="14265" y="4264"/>
                    </a:cubicBezTo>
                    <a:close/>
                    <a:moveTo>
                      <a:pt x="49296" y="1"/>
                    </a:moveTo>
                    <a:cubicBezTo>
                      <a:pt x="48956" y="1"/>
                      <a:pt x="48614" y="14"/>
                      <a:pt x="48269" y="39"/>
                    </a:cubicBezTo>
                    <a:cubicBezTo>
                      <a:pt x="41239" y="560"/>
                      <a:pt x="35828" y="6315"/>
                      <a:pt x="35557" y="13198"/>
                    </a:cubicBezTo>
                    <a:cubicBezTo>
                      <a:pt x="34243" y="12530"/>
                      <a:pt x="33037" y="12276"/>
                      <a:pt x="31963" y="12276"/>
                    </a:cubicBezTo>
                    <a:cubicBezTo>
                      <a:pt x="30135" y="12276"/>
                      <a:pt x="28690" y="13014"/>
                      <a:pt x="27741" y="13700"/>
                    </a:cubicBezTo>
                    <a:cubicBezTo>
                      <a:pt x="26497" y="7297"/>
                      <a:pt x="20851" y="2588"/>
                      <a:pt x="14277" y="2588"/>
                    </a:cubicBezTo>
                    <a:cubicBezTo>
                      <a:pt x="13937" y="2588"/>
                      <a:pt x="13595" y="2601"/>
                      <a:pt x="13250" y="2627"/>
                    </a:cubicBezTo>
                    <a:cubicBezTo>
                      <a:pt x="5695" y="3183"/>
                      <a:pt x="0" y="9785"/>
                      <a:pt x="557" y="17341"/>
                    </a:cubicBezTo>
                    <a:cubicBezTo>
                      <a:pt x="1089" y="24551"/>
                      <a:pt x="7126" y="30068"/>
                      <a:pt x="14244" y="30068"/>
                    </a:cubicBezTo>
                    <a:cubicBezTo>
                      <a:pt x="14584" y="30068"/>
                      <a:pt x="14927" y="30056"/>
                      <a:pt x="15272" y="30030"/>
                    </a:cubicBezTo>
                    <a:cubicBezTo>
                      <a:pt x="22704" y="29482"/>
                      <a:pt x="28317" y="23086"/>
                      <a:pt x="27974" y="15685"/>
                    </a:cubicBezTo>
                    <a:cubicBezTo>
                      <a:pt x="28457" y="15177"/>
                      <a:pt x="29831" y="13964"/>
                      <a:pt x="31902" y="13964"/>
                    </a:cubicBezTo>
                    <a:cubicBezTo>
                      <a:pt x="32969" y="13964"/>
                      <a:pt x="34221" y="14286"/>
                      <a:pt x="35631" y="15192"/>
                    </a:cubicBezTo>
                    <a:cubicBezTo>
                      <a:pt x="36376" y="22185"/>
                      <a:pt x="42298" y="27480"/>
                      <a:pt x="49270" y="27480"/>
                    </a:cubicBezTo>
                    <a:cubicBezTo>
                      <a:pt x="49608" y="27480"/>
                      <a:pt x="49949" y="27468"/>
                      <a:pt x="50292" y="27442"/>
                    </a:cubicBezTo>
                    <a:cubicBezTo>
                      <a:pt x="57847" y="26886"/>
                      <a:pt x="63540" y="20284"/>
                      <a:pt x="62984" y="12728"/>
                    </a:cubicBezTo>
                    <a:cubicBezTo>
                      <a:pt x="62452" y="5517"/>
                      <a:pt x="56414" y="1"/>
                      <a:pt x="49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7" name="Google Shape;143;p25">
                <a:extLst>
                  <a:ext uri="{FF2B5EF4-FFF2-40B4-BE49-F238E27FC236}">
                    <a16:creationId xmlns:a16="http://schemas.microsoft.com/office/drawing/2014/main" id="{FD692947-17A4-4CC0-8627-21F03F7BE22E}"/>
                  </a:ext>
                </a:extLst>
              </p:cNvPr>
              <p:cNvSpPr/>
              <p:nvPr/>
            </p:nvSpPr>
            <p:spPr>
              <a:xfrm>
                <a:off x="2737404" y="1790480"/>
                <a:ext cx="276242" cy="352199"/>
              </a:xfrm>
              <a:custGeom>
                <a:avLst/>
                <a:gdLst/>
                <a:ahLst/>
                <a:cxnLst/>
                <a:rect l="l" t="t" r="r" b="b"/>
                <a:pathLst>
                  <a:path w="23814" h="30362" extrusionOk="0">
                    <a:moveTo>
                      <a:pt x="21190" y="1"/>
                    </a:moveTo>
                    <a:lnTo>
                      <a:pt x="0" y="2250"/>
                    </a:lnTo>
                    <a:lnTo>
                      <a:pt x="2716" y="30361"/>
                    </a:lnTo>
                    <a:lnTo>
                      <a:pt x="23813" y="28221"/>
                    </a:lnTo>
                    <a:lnTo>
                      <a:pt x="211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8" name="Google Shape;144;p25">
                <a:extLst>
                  <a:ext uri="{FF2B5EF4-FFF2-40B4-BE49-F238E27FC236}">
                    <a16:creationId xmlns:a16="http://schemas.microsoft.com/office/drawing/2014/main" id="{030C43EC-B32A-4413-BF0A-EC58BF113AC1}"/>
                  </a:ext>
                </a:extLst>
              </p:cNvPr>
              <p:cNvSpPr/>
              <p:nvPr/>
            </p:nvSpPr>
            <p:spPr>
              <a:xfrm>
                <a:off x="2721152" y="1777987"/>
                <a:ext cx="276289" cy="352141"/>
              </a:xfrm>
              <a:custGeom>
                <a:avLst/>
                <a:gdLst/>
                <a:ahLst/>
                <a:cxnLst/>
                <a:rect l="l" t="t" r="r" b="b"/>
                <a:pathLst>
                  <a:path w="23818" h="30357" extrusionOk="0">
                    <a:moveTo>
                      <a:pt x="21190" y="1"/>
                    </a:moveTo>
                    <a:lnTo>
                      <a:pt x="0" y="2246"/>
                    </a:lnTo>
                    <a:lnTo>
                      <a:pt x="2716" y="30357"/>
                    </a:lnTo>
                    <a:lnTo>
                      <a:pt x="23818" y="28222"/>
                    </a:lnTo>
                    <a:lnTo>
                      <a:pt x="2119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145;p25">
                <a:extLst>
                  <a:ext uri="{FF2B5EF4-FFF2-40B4-BE49-F238E27FC236}">
                    <a16:creationId xmlns:a16="http://schemas.microsoft.com/office/drawing/2014/main" id="{C06BAA7A-4EA2-44B9-B9B9-7108CA981422}"/>
                  </a:ext>
                </a:extLst>
              </p:cNvPr>
              <p:cNvSpPr/>
              <p:nvPr/>
            </p:nvSpPr>
            <p:spPr>
              <a:xfrm>
                <a:off x="2724748" y="1765772"/>
                <a:ext cx="276242" cy="352199"/>
              </a:xfrm>
              <a:custGeom>
                <a:avLst/>
                <a:gdLst/>
                <a:ahLst/>
                <a:cxnLst/>
                <a:rect l="l" t="t" r="r" b="b"/>
                <a:pathLst>
                  <a:path w="23814" h="30362" extrusionOk="0">
                    <a:moveTo>
                      <a:pt x="21190" y="1"/>
                    </a:moveTo>
                    <a:lnTo>
                      <a:pt x="1" y="2250"/>
                    </a:lnTo>
                    <a:lnTo>
                      <a:pt x="2715" y="30361"/>
                    </a:lnTo>
                    <a:lnTo>
                      <a:pt x="23814" y="28221"/>
                    </a:lnTo>
                    <a:lnTo>
                      <a:pt x="2119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146;p25">
                <a:extLst>
                  <a:ext uri="{FF2B5EF4-FFF2-40B4-BE49-F238E27FC236}">
                    <a16:creationId xmlns:a16="http://schemas.microsoft.com/office/drawing/2014/main" id="{EAB4C02E-2352-45BD-B5BD-E840DBEF4260}"/>
                  </a:ext>
                </a:extLst>
              </p:cNvPr>
              <p:cNvSpPr/>
              <p:nvPr/>
            </p:nvSpPr>
            <p:spPr>
              <a:xfrm>
                <a:off x="2721094" y="1751423"/>
                <a:ext cx="276300" cy="352141"/>
              </a:xfrm>
              <a:custGeom>
                <a:avLst/>
                <a:gdLst/>
                <a:ahLst/>
                <a:cxnLst/>
                <a:rect l="l" t="t" r="r" b="b"/>
                <a:pathLst>
                  <a:path w="23819" h="30357" extrusionOk="0">
                    <a:moveTo>
                      <a:pt x="21190" y="1"/>
                    </a:moveTo>
                    <a:lnTo>
                      <a:pt x="1" y="2250"/>
                    </a:lnTo>
                    <a:lnTo>
                      <a:pt x="2716" y="30357"/>
                    </a:lnTo>
                    <a:lnTo>
                      <a:pt x="23818" y="28221"/>
                    </a:lnTo>
                    <a:lnTo>
                      <a:pt x="211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147;p25">
                <a:extLst>
                  <a:ext uri="{FF2B5EF4-FFF2-40B4-BE49-F238E27FC236}">
                    <a16:creationId xmlns:a16="http://schemas.microsoft.com/office/drawing/2014/main" id="{E6911D92-8E0D-4237-9C2C-3E42B7718BDB}"/>
                  </a:ext>
                </a:extLst>
              </p:cNvPr>
              <p:cNvSpPr/>
              <p:nvPr/>
            </p:nvSpPr>
            <p:spPr>
              <a:xfrm>
                <a:off x="2713519" y="1777523"/>
                <a:ext cx="58708" cy="364785"/>
              </a:xfrm>
              <a:custGeom>
                <a:avLst/>
                <a:gdLst/>
                <a:ahLst/>
                <a:cxnLst/>
                <a:rect l="l" t="t" r="r" b="b"/>
                <a:pathLst>
                  <a:path w="5061" h="31447" extrusionOk="0">
                    <a:moveTo>
                      <a:pt x="654" y="0"/>
                    </a:moveTo>
                    <a:lnTo>
                      <a:pt x="1" y="2456"/>
                    </a:lnTo>
                    <a:lnTo>
                      <a:pt x="3510" y="31096"/>
                    </a:lnTo>
                    <a:lnTo>
                      <a:pt x="5061" y="31447"/>
                    </a:lnTo>
                    <a:lnTo>
                      <a:pt x="4080" y="28038"/>
                    </a:lnTo>
                    <a:lnTo>
                      <a:pt x="6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148;p25">
                <a:extLst>
                  <a:ext uri="{FF2B5EF4-FFF2-40B4-BE49-F238E27FC236}">
                    <a16:creationId xmlns:a16="http://schemas.microsoft.com/office/drawing/2014/main" id="{CAE8B7B3-7C13-4050-A5A2-A8DBC925B58A}"/>
                  </a:ext>
                </a:extLst>
              </p:cNvPr>
              <p:cNvSpPr/>
              <p:nvPr/>
            </p:nvSpPr>
            <p:spPr>
              <a:xfrm>
                <a:off x="2773549" y="1844942"/>
                <a:ext cx="299013" cy="363057"/>
              </a:xfrm>
              <a:custGeom>
                <a:avLst/>
                <a:gdLst/>
                <a:ahLst/>
                <a:cxnLst/>
                <a:rect l="l" t="t" r="r" b="b"/>
                <a:pathLst>
                  <a:path w="25777" h="31298" extrusionOk="0">
                    <a:moveTo>
                      <a:pt x="4742" y="1"/>
                    </a:moveTo>
                    <a:lnTo>
                      <a:pt x="1" y="27838"/>
                    </a:lnTo>
                    <a:lnTo>
                      <a:pt x="20930" y="31297"/>
                    </a:lnTo>
                    <a:lnTo>
                      <a:pt x="25776" y="3378"/>
                    </a:lnTo>
                    <a:lnTo>
                      <a:pt x="47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49;p25">
                <a:extLst>
                  <a:ext uri="{FF2B5EF4-FFF2-40B4-BE49-F238E27FC236}">
                    <a16:creationId xmlns:a16="http://schemas.microsoft.com/office/drawing/2014/main" id="{FCBF5107-0D6F-4865-8956-D0A9E49E4508}"/>
                  </a:ext>
                </a:extLst>
              </p:cNvPr>
              <p:cNvSpPr/>
              <p:nvPr/>
            </p:nvSpPr>
            <p:spPr>
              <a:xfrm>
                <a:off x="2761160" y="1828598"/>
                <a:ext cx="299071" cy="363103"/>
              </a:xfrm>
              <a:custGeom>
                <a:avLst/>
                <a:gdLst/>
                <a:ahLst/>
                <a:cxnLst/>
                <a:rect l="l" t="t" r="r" b="b"/>
                <a:pathLst>
                  <a:path w="25782" h="31302" extrusionOk="0">
                    <a:moveTo>
                      <a:pt x="4741" y="0"/>
                    </a:moveTo>
                    <a:lnTo>
                      <a:pt x="0" y="27838"/>
                    </a:lnTo>
                    <a:lnTo>
                      <a:pt x="20930" y="31301"/>
                    </a:lnTo>
                    <a:lnTo>
                      <a:pt x="25781" y="3377"/>
                    </a:lnTo>
                    <a:lnTo>
                      <a:pt x="4741"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50;p25">
                <a:extLst>
                  <a:ext uri="{FF2B5EF4-FFF2-40B4-BE49-F238E27FC236}">
                    <a16:creationId xmlns:a16="http://schemas.microsoft.com/office/drawing/2014/main" id="{C22FE028-BB27-4884-BA44-A50D315F3586}"/>
                  </a:ext>
                </a:extLst>
              </p:cNvPr>
              <p:cNvSpPr/>
              <p:nvPr/>
            </p:nvSpPr>
            <p:spPr>
              <a:xfrm>
                <a:off x="2767830" y="1817752"/>
                <a:ext cx="299002" cy="363080"/>
              </a:xfrm>
              <a:custGeom>
                <a:avLst/>
                <a:gdLst/>
                <a:ahLst/>
                <a:cxnLst/>
                <a:rect l="l" t="t" r="r" b="b"/>
                <a:pathLst>
                  <a:path w="25776" h="31300" extrusionOk="0">
                    <a:moveTo>
                      <a:pt x="4737" y="0"/>
                    </a:moveTo>
                    <a:lnTo>
                      <a:pt x="1" y="27842"/>
                    </a:lnTo>
                    <a:lnTo>
                      <a:pt x="20926" y="31300"/>
                    </a:lnTo>
                    <a:lnTo>
                      <a:pt x="25776" y="3376"/>
                    </a:lnTo>
                    <a:lnTo>
                      <a:pt x="4737"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51;p25">
                <a:extLst>
                  <a:ext uri="{FF2B5EF4-FFF2-40B4-BE49-F238E27FC236}">
                    <a16:creationId xmlns:a16="http://schemas.microsoft.com/office/drawing/2014/main" id="{FFA50B04-C929-4835-B39E-E21D9BF58251}"/>
                  </a:ext>
                </a:extLst>
              </p:cNvPr>
              <p:cNvSpPr/>
              <p:nvPr/>
            </p:nvSpPr>
            <p:spPr>
              <a:xfrm>
                <a:off x="2768097" y="1802927"/>
                <a:ext cx="299002" cy="363092"/>
              </a:xfrm>
              <a:custGeom>
                <a:avLst/>
                <a:gdLst/>
                <a:ahLst/>
                <a:cxnLst/>
                <a:rect l="l" t="t" r="r" b="b"/>
                <a:pathLst>
                  <a:path w="25776" h="31301" extrusionOk="0">
                    <a:moveTo>
                      <a:pt x="4737" y="1"/>
                    </a:moveTo>
                    <a:lnTo>
                      <a:pt x="1" y="27841"/>
                    </a:lnTo>
                    <a:lnTo>
                      <a:pt x="20926" y="31301"/>
                    </a:lnTo>
                    <a:lnTo>
                      <a:pt x="25776" y="3377"/>
                    </a:lnTo>
                    <a:lnTo>
                      <a:pt x="47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52;p25">
                <a:extLst>
                  <a:ext uri="{FF2B5EF4-FFF2-40B4-BE49-F238E27FC236}">
                    <a16:creationId xmlns:a16="http://schemas.microsoft.com/office/drawing/2014/main" id="{FA93FBE8-5B1D-4B6C-83ED-286697B1C0FF}"/>
                  </a:ext>
                </a:extLst>
              </p:cNvPr>
              <p:cNvSpPr/>
              <p:nvPr/>
            </p:nvSpPr>
            <p:spPr>
              <a:xfrm>
                <a:off x="2760592" y="1802927"/>
                <a:ext cx="62466" cy="365528"/>
              </a:xfrm>
              <a:custGeom>
                <a:avLst/>
                <a:gdLst/>
                <a:ahLst/>
                <a:cxnLst/>
                <a:rect l="l" t="t" r="r" b="b"/>
                <a:pathLst>
                  <a:path w="5385" h="31511" extrusionOk="0">
                    <a:moveTo>
                      <a:pt x="5384" y="1"/>
                    </a:moveTo>
                    <a:lnTo>
                      <a:pt x="4107" y="2204"/>
                    </a:lnTo>
                    <a:lnTo>
                      <a:pt x="0" y="30763"/>
                    </a:lnTo>
                    <a:lnTo>
                      <a:pt x="1406" y="31511"/>
                    </a:lnTo>
                    <a:lnTo>
                      <a:pt x="1351" y="27956"/>
                    </a:lnTo>
                    <a:lnTo>
                      <a:pt x="5384" y="1"/>
                    </a:lnTo>
                    <a:close/>
                  </a:path>
                </a:pathLst>
              </a:custGeom>
              <a:solidFill>
                <a:srgbClr val="FCA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53;p25">
                <a:extLst>
                  <a:ext uri="{FF2B5EF4-FFF2-40B4-BE49-F238E27FC236}">
                    <a16:creationId xmlns:a16="http://schemas.microsoft.com/office/drawing/2014/main" id="{E6F77603-7781-440C-8299-C73382C42A61}"/>
                  </a:ext>
                </a:extLst>
              </p:cNvPr>
              <p:cNvSpPr/>
              <p:nvPr/>
            </p:nvSpPr>
            <p:spPr>
              <a:xfrm>
                <a:off x="2566768" y="1881981"/>
                <a:ext cx="164674" cy="131602"/>
              </a:xfrm>
              <a:custGeom>
                <a:avLst/>
                <a:gdLst/>
                <a:ahLst/>
                <a:cxnLst/>
                <a:rect l="l" t="t" r="r" b="b"/>
                <a:pathLst>
                  <a:path w="14196" h="11345" extrusionOk="0">
                    <a:moveTo>
                      <a:pt x="1994" y="1"/>
                    </a:moveTo>
                    <a:cubicBezTo>
                      <a:pt x="1994" y="1"/>
                      <a:pt x="0" y="5386"/>
                      <a:pt x="137" y="10591"/>
                    </a:cubicBezTo>
                    <a:cubicBezTo>
                      <a:pt x="1848" y="11105"/>
                      <a:pt x="3656" y="11345"/>
                      <a:pt x="5490" y="11345"/>
                    </a:cubicBezTo>
                    <a:cubicBezTo>
                      <a:pt x="8420" y="11345"/>
                      <a:pt x="11417" y="10732"/>
                      <a:pt x="14195" y="9643"/>
                    </a:cubicBezTo>
                    <a:cubicBezTo>
                      <a:pt x="13880" y="9520"/>
                      <a:pt x="13588" y="9387"/>
                      <a:pt x="13346" y="9219"/>
                    </a:cubicBezTo>
                    <a:cubicBezTo>
                      <a:pt x="12343" y="8530"/>
                      <a:pt x="11490" y="4724"/>
                      <a:pt x="11490" y="4724"/>
                    </a:cubicBezTo>
                    <a:cubicBezTo>
                      <a:pt x="11490" y="4724"/>
                      <a:pt x="5905" y="3319"/>
                      <a:pt x="199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54;p25">
                <a:extLst>
                  <a:ext uri="{FF2B5EF4-FFF2-40B4-BE49-F238E27FC236}">
                    <a16:creationId xmlns:a16="http://schemas.microsoft.com/office/drawing/2014/main" id="{B5A72204-5A47-45C5-BB47-954FB313EAE9}"/>
                  </a:ext>
                </a:extLst>
              </p:cNvPr>
              <p:cNvSpPr/>
              <p:nvPr/>
            </p:nvSpPr>
            <p:spPr>
              <a:xfrm>
                <a:off x="2568299" y="1991496"/>
                <a:ext cx="358428" cy="158607"/>
              </a:xfrm>
              <a:custGeom>
                <a:avLst/>
                <a:gdLst/>
                <a:ahLst/>
                <a:cxnLst/>
                <a:rect l="l" t="t" r="r" b="b"/>
                <a:pathLst>
                  <a:path w="30899" h="13673" extrusionOk="0">
                    <a:moveTo>
                      <a:pt x="14063" y="207"/>
                    </a:moveTo>
                    <a:cubicBezTo>
                      <a:pt x="11281" y="1294"/>
                      <a:pt x="8280" y="1906"/>
                      <a:pt x="5345" y="1906"/>
                    </a:cubicBezTo>
                    <a:cubicBezTo>
                      <a:pt x="3514" y="1906"/>
                      <a:pt x="1710" y="1668"/>
                      <a:pt x="0" y="1159"/>
                    </a:cubicBezTo>
                    <a:lnTo>
                      <a:pt x="0" y="1159"/>
                    </a:lnTo>
                    <a:cubicBezTo>
                      <a:pt x="54" y="3144"/>
                      <a:pt x="410" y="5106"/>
                      <a:pt x="1315" y="6731"/>
                    </a:cubicBezTo>
                    <a:cubicBezTo>
                      <a:pt x="3925" y="11447"/>
                      <a:pt x="11591" y="13672"/>
                      <a:pt x="18436" y="13672"/>
                    </a:cubicBezTo>
                    <a:cubicBezTo>
                      <a:pt x="20146" y="13672"/>
                      <a:pt x="21805" y="13533"/>
                      <a:pt x="23322" y="13260"/>
                    </a:cubicBezTo>
                    <a:cubicBezTo>
                      <a:pt x="30899" y="11892"/>
                      <a:pt x="30457" y="5025"/>
                      <a:pt x="28796" y="2730"/>
                    </a:cubicBezTo>
                    <a:cubicBezTo>
                      <a:pt x="26824" y="1"/>
                      <a:pt x="17968" y="1708"/>
                      <a:pt x="14063" y="20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26" name="Google Shape;176;p25">
              <a:extLst>
                <a:ext uri="{FF2B5EF4-FFF2-40B4-BE49-F238E27FC236}">
                  <a16:creationId xmlns:a16="http://schemas.microsoft.com/office/drawing/2014/main" id="{ABAC5DAB-A985-45C6-BCC5-F3279A023D2F}"/>
                </a:ext>
              </a:extLst>
            </p:cNvPr>
            <p:cNvSpPr/>
            <p:nvPr/>
          </p:nvSpPr>
          <p:spPr>
            <a:xfrm rot="2700000">
              <a:off x="397289" y="2672926"/>
              <a:ext cx="256133" cy="142278"/>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7" name="Google Shape;177;p25">
              <a:extLst>
                <a:ext uri="{FF2B5EF4-FFF2-40B4-BE49-F238E27FC236}">
                  <a16:creationId xmlns:a16="http://schemas.microsoft.com/office/drawing/2014/main" id="{757836F8-CB7B-4E86-B892-CACD5B8ACE95}"/>
                </a:ext>
              </a:extLst>
            </p:cNvPr>
            <p:cNvSpPr/>
            <p:nvPr/>
          </p:nvSpPr>
          <p:spPr>
            <a:xfrm rot="-1108272">
              <a:off x="352240" y="2086831"/>
              <a:ext cx="138613" cy="12510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8" name="Google Shape;178;p25">
              <a:extLst>
                <a:ext uri="{FF2B5EF4-FFF2-40B4-BE49-F238E27FC236}">
                  <a16:creationId xmlns:a16="http://schemas.microsoft.com/office/drawing/2014/main" id="{AFC24423-241D-455C-8883-85D2752C17B2}"/>
                </a:ext>
              </a:extLst>
            </p:cNvPr>
            <p:cNvSpPr/>
            <p:nvPr/>
          </p:nvSpPr>
          <p:spPr>
            <a:xfrm rot="-1108272">
              <a:off x="1022965" y="2459356"/>
              <a:ext cx="138613" cy="12510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59" name="Google Shape;155;p25">
            <a:extLst>
              <a:ext uri="{FF2B5EF4-FFF2-40B4-BE49-F238E27FC236}">
                <a16:creationId xmlns:a16="http://schemas.microsoft.com/office/drawing/2014/main" id="{49D338EB-452B-4EF7-9189-36DC94114110}"/>
              </a:ext>
            </a:extLst>
          </p:cNvPr>
          <p:cNvGrpSpPr/>
          <p:nvPr userDrawn="1"/>
        </p:nvGrpSpPr>
        <p:grpSpPr>
          <a:xfrm rot="-1108094">
            <a:off x="6741113" y="407075"/>
            <a:ext cx="3610684" cy="4483562"/>
            <a:chOff x="4120428" y="1214381"/>
            <a:chExt cx="1205891" cy="1497446"/>
          </a:xfrm>
        </p:grpSpPr>
        <p:sp>
          <p:nvSpPr>
            <p:cNvPr id="60" name="Google Shape;156;p25">
              <a:extLst>
                <a:ext uri="{FF2B5EF4-FFF2-40B4-BE49-F238E27FC236}">
                  <a16:creationId xmlns:a16="http://schemas.microsoft.com/office/drawing/2014/main" id="{AF512446-77A7-45EA-B01F-D2B589A9626C}"/>
                </a:ext>
              </a:extLst>
            </p:cNvPr>
            <p:cNvSpPr/>
            <p:nvPr/>
          </p:nvSpPr>
          <p:spPr>
            <a:xfrm>
              <a:off x="4583643" y="2450105"/>
              <a:ext cx="175990" cy="260604"/>
            </a:xfrm>
            <a:custGeom>
              <a:avLst/>
              <a:gdLst/>
              <a:ahLst/>
              <a:cxnLst/>
              <a:rect l="l" t="t" r="r" b="b"/>
              <a:pathLst>
                <a:path w="22193" h="32863" extrusionOk="0">
                  <a:moveTo>
                    <a:pt x="1" y="1"/>
                  </a:moveTo>
                  <a:cubicBezTo>
                    <a:pt x="1" y="1"/>
                    <a:pt x="854" y="32862"/>
                    <a:pt x="9392" y="32862"/>
                  </a:cubicBezTo>
                  <a:cubicBezTo>
                    <a:pt x="17928" y="32862"/>
                    <a:pt x="22192" y="27740"/>
                    <a:pt x="18355" y="3843"/>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57;p25">
              <a:extLst>
                <a:ext uri="{FF2B5EF4-FFF2-40B4-BE49-F238E27FC236}">
                  <a16:creationId xmlns:a16="http://schemas.microsoft.com/office/drawing/2014/main" id="{2D35048F-0ACD-44EF-AA31-6329EA805DB4}"/>
                </a:ext>
              </a:extLst>
            </p:cNvPr>
            <p:cNvSpPr/>
            <p:nvPr/>
          </p:nvSpPr>
          <p:spPr>
            <a:xfrm>
              <a:off x="4760751" y="2427536"/>
              <a:ext cx="162462" cy="284290"/>
            </a:xfrm>
            <a:custGeom>
              <a:avLst/>
              <a:gdLst/>
              <a:ahLst/>
              <a:cxnLst/>
              <a:rect l="l" t="t" r="r" b="b"/>
              <a:pathLst>
                <a:path w="20487" h="35850" extrusionOk="0">
                  <a:moveTo>
                    <a:pt x="16644" y="0"/>
                  </a:moveTo>
                  <a:lnTo>
                    <a:pt x="1" y="2989"/>
                  </a:lnTo>
                  <a:cubicBezTo>
                    <a:pt x="1" y="2989"/>
                    <a:pt x="853" y="35849"/>
                    <a:pt x="9391" y="35849"/>
                  </a:cubicBezTo>
                  <a:cubicBezTo>
                    <a:pt x="17928" y="35849"/>
                    <a:pt x="20486" y="23902"/>
                    <a:pt x="166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58;p25">
              <a:extLst>
                <a:ext uri="{FF2B5EF4-FFF2-40B4-BE49-F238E27FC236}">
                  <a16:creationId xmlns:a16="http://schemas.microsoft.com/office/drawing/2014/main" id="{73A09C8B-09B3-4826-96C6-A88D97A2860D}"/>
                </a:ext>
              </a:extLst>
            </p:cNvPr>
            <p:cNvSpPr/>
            <p:nvPr/>
          </p:nvSpPr>
          <p:spPr>
            <a:xfrm>
              <a:off x="4901786" y="2201269"/>
              <a:ext cx="424533" cy="201422"/>
            </a:xfrm>
            <a:custGeom>
              <a:avLst/>
              <a:gdLst/>
              <a:ahLst/>
              <a:cxnLst/>
              <a:rect l="l" t="t" r="r" b="b"/>
              <a:pathLst>
                <a:path w="53535" h="25400" extrusionOk="0">
                  <a:moveTo>
                    <a:pt x="38736" y="0"/>
                  </a:moveTo>
                  <a:cubicBezTo>
                    <a:pt x="35056" y="0"/>
                    <a:pt x="30890" y="1686"/>
                    <a:pt x="27314" y="5341"/>
                  </a:cubicBezTo>
                  <a:cubicBezTo>
                    <a:pt x="22166" y="10604"/>
                    <a:pt x="16191" y="12001"/>
                    <a:pt x="11296" y="12001"/>
                  </a:cubicBezTo>
                  <a:cubicBezTo>
                    <a:pt x="5753" y="12001"/>
                    <a:pt x="1596" y="10210"/>
                    <a:pt x="1596" y="10210"/>
                  </a:cubicBezTo>
                  <a:lnTo>
                    <a:pt x="1" y="19426"/>
                  </a:lnTo>
                  <a:cubicBezTo>
                    <a:pt x="1" y="19426"/>
                    <a:pt x="4638" y="22423"/>
                    <a:pt x="11137" y="22423"/>
                  </a:cubicBezTo>
                  <a:cubicBezTo>
                    <a:pt x="14939" y="22423"/>
                    <a:pt x="19377" y="21397"/>
                    <a:pt x="23898" y="18147"/>
                  </a:cubicBezTo>
                  <a:cubicBezTo>
                    <a:pt x="32520" y="11950"/>
                    <a:pt x="37615" y="5604"/>
                    <a:pt x="41284" y="5604"/>
                  </a:cubicBezTo>
                  <a:cubicBezTo>
                    <a:pt x="42099" y="5604"/>
                    <a:pt x="42844" y="5918"/>
                    <a:pt x="43541" y="6616"/>
                  </a:cubicBezTo>
                  <a:cubicBezTo>
                    <a:pt x="47383" y="10457"/>
                    <a:pt x="40115" y="25400"/>
                    <a:pt x="40115" y="25400"/>
                  </a:cubicBezTo>
                  <a:lnTo>
                    <a:pt x="42105" y="24954"/>
                  </a:lnTo>
                  <a:cubicBezTo>
                    <a:pt x="53535" y="9612"/>
                    <a:pt x="47523" y="0"/>
                    <a:pt x="387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59;p25">
              <a:extLst>
                <a:ext uri="{FF2B5EF4-FFF2-40B4-BE49-F238E27FC236}">
                  <a16:creationId xmlns:a16="http://schemas.microsoft.com/office/drawing/2014/main" id="{F5EAF310-E2E0-4DA3-BC40-83FCF7E4BFBA}"/>
                </a:ext>
              </a:extLst>
            </p:cNvPr>
            <p:cNvSpPr/>
            <p:nvPr/>
          </p:nvSpPr>
          <p:spPr>
            <a:xfrm>
              <a:off x="5143548" y="2368553"/>
              <a:ext cx="169226" cy="148902"/>
            </a:xfrm>
            <a:custGeom>
              <a:avLst/>
              <a:gdLst/>
              <a:ahLst/>
              <a:cxnLst/>
              <a:rect l="l" t="t" r="r" b="b"/>
              <a:pathLst>
                <a:path w="21340" h="18777" extrusionOk="0">
                  <a:moveTo>
                    <a:pt x="12375" y="1"/>
                  </a:moveTo>
                  <a:cubicBezTo>
                    <a:pt x="12374" y="1"/>
                    <a:pt x="0" y="7685"/>
                    <a:pt x="6828" y="18776"/>
                  </a:cubicBezTo>
                  <a:cubicBezTo>
                    <a:pt x="21339" y="8964"/>
                    <a:pt x="12375" y="1"/>
                    <a:pt x="12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60;p25">
              <a:extLst>
                <a:ext uri="{FF2B5EF4-FFF2-40B4-BE49-F238E27FC236}">
                  <a16:creationId xmlns:a16="http://schemas.microsoft.com/office/drawing/2014/main" id="{15209016-D137-494C-A7C5-C9332ABDEFC1}"/>
                </a:ext>
              </a:extLst>
            </p:cNvPr>
            <p:cNvSpPr/>
            <p:nvPr/>
          </p:nvSpPr>
          <p:spPr>
            <a:xfrm>
              <a:off x="4371571" y="1767673"/>
              <a:ext cx="692638" cy="640181"/>
            </a:xfrm>
            <a:custGeom>
              <a:avLst/>
              <a:gdLst/>
              <a:ahLst/>
              <a:cxnLst/>
              <a:rect l="l" t="t" r="r" b="b"/>
              <a:pathLst>
                <a:path w="87344" h="80729" extrusionOk="0">
                  <a:moveTo>
                    <a:pt x="41984" y="1"/>
                  </a:moveTo>
                  <a:cubicBezTo>
                    <a:pt x="40612" y="1"/>
                    <a:pt x="39316" y="47"/>
                    <a:pt x="38124" y="136"/>
                  </a:cubicBezTo>
                  <a:cubicBezTo>
                    <a:pt x="7396" y="2411"/>
                    <a:pt x="0" y="22897"/>
                    <a:pt x="2558" y="51919"/>
                  </a:cubicBezTo>
                  <a:cubicBezTo>
                    <a:pt x="4504" y="73943"/>
                    <a:pt x="20872" y="80729"/>
                    <a:pt x="40590" y="80729"/>
                  </a:cubicBezTo>
                  <a:cubicBezTo>
                    <a:pt x="46851" y="80729"/>
                    <a:pt x="53449" y="80045"/>
                    <a:pt x="60031" y="78947"/>
                  </a:cubicBezTo>
                  <a:cubicBezTo>
                    <a:pt x="87344" y="74394"/>
                    <a:pt x="81084" y="38829"/>
                    <a:pt x="79948" y="21190"/>
                  </a:cubicBezTo>
                  <a:cubicBezTo>
                    <a:pt x="78911" y="5095"/>
                    <a:pt x="56293" y="1"/>
                    <a:pt x="419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61;p25">
              <a:extLst>
                <a:ext uri="{FF2B5EF4-FFF2-40B4-BE49-F238E27FC236}">
                  <a16:creationId xmlns:a16="http://schemas.microsoft.com/office/drawing/2014/main" id="{0A55C40F-1B19-4978-9011-6F79308FEE54}"/>
                </a:ext>
              </a:extLst>
            </p:cNvPr>
            <p:cNvSpPr/>
            <p:nvPr/>
          </p:nvSpPr>
          <p:spPr>
            <a:xfrm>
              <a:off x="4390769" y="1732590"/>
              <a:ext cx="580627" cy="801667"/>
            </a:xfrm>
            <a:custGeom>
              <a:avLst/>
              <a:gdLst/>
              <a:ahLst/>
              <a:cxnLst/>
              <a:rect l="l" t="t" r="r" b="b"/>
              <a:pathLst>
                <a:path w="73219" h="101093" extrusionOk="0">
                  <a:moveTo>
                    <a:pt x="54200" y="0"/>
                  </a:moveTo>
                  <a:lnTo>
                    <a:pt x="17070" y="7261"/>
                  </a:lnTo>
                  <a:cubicBezTo>
                    <a:pt x="17070" y="7261"/>
                    <a:pt x="0" y="52068"/>
                    <a:pt x="12802" y="84929"/>
                  </a:cubicBezTo>
                  <a:cubicBezTo>
                    <a:pt x="17366" y="96646"/>
                    <a:pt x="26435" y="101093"/>
                    <a:pt x="36139" y="101093"/>
                  </a:cubicBezTo>
                  <a:cubicBezTo>
                    <a:pt x="53646" y="101093"/>
                    <a:pt x="73219" y="86617"/>
                    <a:pt x="72121" y="74260"/>
                  </a:cubicBezTo>
                  <a:cubicBezTo>
                    <a:pt x="70416" y="55053"/>
                    <a:pt x="54200" y="0"/>
                    <a:pt x="542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62;p25">
              <a:extLst>
                <a:ext uri="{FF2B5EF4-FFF2-40B4-BE49-F238E27FC236}">
                  <a16:creationId xmlns:a16="http://schemas.microsoft.com/office/drawing/2014/main" id="{E7CD37D0-A586-49DD-AD25-402460E6087D}"/>
                </a:ext>
              </a:extLst>
            </p:cNvPr>
            <p:cNvSpPr/>
            <p:nvPr/>
          </p:nvSpPr>
          <p:spPr>
            <a:xfrm>
              <a:off x="4430039" y="1894965"/>
              <a:ext cx="229423" cy="370537"/>
            </a:xfrm>
            <a:custGeom>
              <a:avLst/>
              <a:gdLst/>
              <a:ahLst/>
              <a:cxnLst/>
              <a:rect l="l" t="t" r="r" b="b"/>
              <a:pathLst>
                <a:path w="28931" h="46726" extrusionOk="0">
                  <a:moveTo>
                    <a:pt x="13482" y="1"/>
                  </a:moveTo>
                  <a:cubicBezTo>
                    <a:pt x="13482" y="1"/>
                    <a:pt x="17150" y="35466"/>
                    <a:pt x="1" y="41183"/>
                  </a:cubicBezTo>
                  <a:cubicBezTo>
                    <a:pt x="175" y="44821"/>
                    <a:pt x="349" y="46726"/>
                    <a:pt x="349" y="46726"/>
                  </a:cubicBezTo>
                  <a:cubicBezTo>
                    <a:pt x="349" y="46726"/>
                    <a:pt x="28930" y="42220"/>
                    <a:pt x="17151" y="301"/>
                  </a:cubicBezTo>
                  <a:lnTo>
                    <a:pt x="134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63;p25">
              <a:extLst>
                <a:ext uri="{FF2B5EF4-FFF2-40B4-BE49-F238E27FC236}">
                  <a16:creationId xmlns:a16="http://schemas.microsoft.com/office/drawing/2014/main" id="{BA685AB8-CA2E-48B3-BA34-69A94A7589F7}"/>
                </a:ext>
              </a:extLst>
            </p:cNvPr>
            <p:cNvSpPr/>
            <p:nvPr/>
          </p:nvSpPr>
          <p:spPr>
            <a:xfrm>
              <a:off x="4731498" y="1875719"/>
              <a:ext cx="229407" cy="370537"/>
            </a:xfrm>
            <a:custGeom>
              <a:avLst/>
              <a:gdLst/>
              <a:ahLst/>
              <a:cxnLst/>
              <a:rect l="l" t="t" r="r" b="b"/>
              <a:pathLst>
                <a:path w="28929" h="46726" extrusionOk="0">
                  <a:moveTo>
                    <a:pt x="15449" y="1"/>
                  </a:moveTo>
                  <a:lnTo>
                    <a:pt x="11780" y="301"/>
                  </a:lnTo>
                  <a:cubicBezTo>
                    <a:pt x="0" y="42221"/>
                    <a:pt x="28580" y="46726"/>
                    <a:pt x="28580" y="46726"/>
                  </a:cubicBezTo>
                  <a:cubicBezTo>
                    <a:pt x="28580" y="46726"/>
                    <a:pt x="28754" y="44821"/>
                    <a:pt x="28928" y="41183"/>
                  </a:cubicBezTo>
                  <a:cubicBezTo>
                    <a:pt x="11780" y="35468"/>
                    <a:pt x="15449" y="1"/>
                    <a:pt x="154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 name="Google Shape;164;p25">
              <a:extLst>
                <a:ext uri="{FF2B5EF4-FFF2-40B4-BE49-F238E27FC236}">
                  <a16:creationId xmlns:a16="http://schemas.microsoft.com/office/drawing/2014/main" id="{18139A08-9D19-4799-9FF6-5F663851829F}"/>
                </a:ext>
              </a:extLst>
            </p:cNvPr>
            <p:cNvSpPr/>
            <p:nvPr/>
          </p:nvSpPr>
          <p:spPr>
            <a:xfrm>
              <a:off x="4331500" y="1214381"/>
              <a:ext cx="785181" cy="732320"/>
            </a:xfrm>
            <a:custGeom>
              <a:avLst/>
              <a:gdLst/>
              <a:ahLst/>
              <a:cxnLst/>
              <a:rect l="l" t="t" r="r" b="b"/>
              <a:pathLst>
                <a:path w="99014" h="92348" extrusionOk="0">
                  <a:moveTo>
                    <a:pt x="49932" y="1"/>
                  </a:moveTo>
                  <a:cubicBezTo>
                    <a:pt x="49669" y="1"/>
                    <a:pt x="49392" y="35"/>
                    <a:pt x="49098" y="109"/>
                  </a:cubicBezTo>
                  <a:cubicBezTo>
                    <a:pt x="44109" y="1355"/>
                    <a:pt x="44940" y="8014"/>
                    <a:pt x="44940" y="8014"/>
                  </a:cubicBezTo>
                  <a:cubicBezTo>
                    <a:pt x="44940" y="8014"/>
                    <a:pt x="41652" y="5345"/>
                    <a:pt x="37388" y="5345"/>
                  </a:cubicBezTo>
                  <a:cubicBezTo>
                    <a:pt x="35585" y="5345"/>
                    <a:pt x="33607" y="5822"/>
                    <a:pt x="31629" y="7181"/>
                  </a:cubicBezTo>
                  <a:cubicBezTo>
                    <a:pt x="24954" y="11768"/>
                    <a:pt x="29533" y="21336"/>
                    <a:pt x="29533" y="21336"/>
                  </a:cubicBezTo>
                  <a:cubicBezTo>
                    <a:pt x="29533" y="21336"/>
                    <a:pt x="24440" y="16030"/>
                    <a:pt x="19105" y="16030"/>
                  </a:cubicBezTo>
                  <a:cubicBezTo>
                    <a:pt x="16970" y="16030"/>
                    <a:pt x="14797" y="16879"/>
                    <a:pt x="12897" y="19257"/>
                  </a:cubicBezTo>
                  <a:cubicBezTo>
                    <a:pt x="6237" y="27579"/>
                    <a:pt x="10816" y="33400"/>
                    <a:pt x="10816" y="33400"/>
                  </a:cubicBezTo>
                  <a:cubicBezTo>
                    <a:pt x="10816" y="33400"/>
                    <a:pt x="831" y="34648"/>
                    <a:pt x="1663" y="44632"/>
                  </a:cubicBezTo>
                  <a:cubicBezTo>
                    <a:pt x="2494" y="54617"/>
                    <a:pt x="9568" y="54617"/>
                    <a:pt x="9568" y="54617"/>
                  </a:cubicBezTo>
                  <a:cubicBezTo>
                    <a:pt x="9568" y="54617"/>
                    <a:pt x="0" y="62108"/>
                    <a:pt x="3748" y="71255"/>
                  </a:cubicBezTo>
                  <a:cubicBezTo>
                    <a:pt x="5537" y="75632"/>
                    <a:pt x="7992" y="76774"/>
                    <a:pt x="10068" y="76774"/>
                  </a:cubicBezTo>
                  <a:cubicBezTo>
                    <a:pt x="12334" y="76774"/>
                    <a:pt x="14147" y="75413"/>
                    <a:pt x="14147" y="75413"/>
                  </a:cubicBezTo>
                  <a:lnTo>
                    <a:pt x="14147" y="75413"/>
                  </a:lnTo>
                  <a:cubicBezTo>
                    <a:pt x="14147" y="75414"/>
                    <a:pt x="13733" y="89140"/>
                    <a:pt x="25796" y="91635"/>
                  </a:cubicBezTo>
                  <a:cubicBezTo>
                    <a:pt x="27188" y="91923"/>
                    <a:pt x="28430" y="92050"/>
                    <a:pt x="29538" y="92050"/>
                  </a:cubicBezTo>
                  <a:cubicBezTo>
                    <a:pt x="38041" y="92050"/>
                    <a:pt x="38691" y="84561"/>
                    <a:pt x="38691" y="84561"/>
                  </a:cubicBezTo>
                  <a:cubicBezTo>
                    <a:pt x="38691" y="84561"/>
                    <a:pt x="41737" y="92347"/>
                    <a:pt x="47830" y="92347"/>
                  </a:cubicBezTo>
                  <a:cubicBezTo>
                    <a:pt x="48492" y="92347"/>
                    <a:pt x="49190" y="92255"/>
                    <a:pt x="49924" y="92052"/>
                  </a:cubicBezTo>
                  <a:cubicBezTo>
                    <a:pt x="57414" y="89973"/>
                    <a:pt x="57831" y="81650"/>
                    <a:pt x="57831" y="81650"/>
                  </a:cubicBezTo>
                  <a:cubicBezTo>
                    <a:pt x="57831" y="81650"/>
                    <a:pt x="61966" y="87975"/>
                    <a:pt x="68189" y="87975"/>
                  </a:cubicBezTo>
                  <a:cubicBezTo>
                    <a:pt x="70104" y="87975"/>
                    <a:pt x="72217" y="87375"/>
                    <a:pt x="74468" y="85809"/>
                  </a:cubicBezTo>
                  <a:cubicBezTo>
                    <a:pt x="84037" y="79151"/>
                    <a:pt x="77794" y="67923"/>
                    <a:pt x="77794" y="67923"/>
                  </a:cubicBezTo>
                  <a:lnTo>
                    <a:pt x="77794" y="67923"/>
                  </a:lnTo>
                  <a:cubicBezTo>
                    <a:pt x="77794" y="67923"/>
                    <a:pt x="77933" y="67927"/>
                    <a:pt x="78182" y="67927"/>
                  </a:cubicBezTo>
                  <a:cubicBezTo>
                    <a:pt x="80303" y="67927"/>
                    <a:pt x="90450" y="67594"/>
                    <a:pt x="91937" y="61265"/>
                  </a:cubicBezTo>
                  <a:cubicBezTo>
                    <a:pt x="93600" y="54190"/>
                    <a:pt x="85700" y="52528"/>
                    <a:pt x="85700" y="52528"/>
                  </a:cubicBezTo>
                  <a:cubicBezTo>
                    <a:pt x="85700" y="52528"/>
                    <a:pt x="99013" y="39216"/>
                    <a:pt x="93607" y="27569"/>
                  </a:cubicBezTo>
                  <a:cubicBezTo>
                    <a:pt x="91085" y="22133"/>
                    <a:pt x="87656" y="20684"/>
                    <a:pt x="84715" y="20684"/>
                  </a:cubicBezTo>
                  <a:cubicBezTo>
                    <a:pt x="81354" y="20684"/>
                    <a:pt x="78632" y="22578"/>
                    <a:pt x="78632" y="22578"/>
                  </a:cubicBezTo>
                  <a:cubicBezTo>
                    <a:pt x="78632" y="22578"/>
                    <a:pt x="78632" y="7604"/>
                    <a:pt x="69480" y="3023"/>
                  </a:cubicBezTo>
                  <a:cubicBezTo>
                    <a:pt x="67829" y="2199"/>
                    <a:pt x="66287" y="1861"/>
                    <a:pt x="64868" y="1861"/>
                  </a:cubicBezTo>
                  <a:cubicBezTo>
                    <a:pt x="58416" y="1861"/>
                    <a:pt x="54504" y="8846"/>
                    <a:pt x="54504" y="8846"/>
                  </a:cubicBezTo>
                  <a:cubicBezTo>
                    <a:pt x="54504" y="8846"/>
                    <a:pt x="54135" y="1"/>
                    <a:pt x="49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dirty="0"/>
            </a:p>
          </p:txBody>
        </p:sp>
        <p:sp>
          <p:nvSpPr>
            <p:cNvPr id="69" name="Google Shape;165;p25">
              <a:extLst>
                <a:ext uri="{FF2B5EF4-FFF2-40B4-BE49-F238E27FC236}">
                  <a16:creationId xmlns:a16="http://schemas.microsoft.com/office/drawing/2014/main" id="{6762B5AD-9933-4762-B028-9A6A9082B043}"/>
                </a:ext>
              </a:extLst>
            </p:cNvPr>
            <p:cNvSpPr/>
            <p:nvPr/>
          </p:nvSpPr>
          <p:spPr>
            <a:xfrm>
              <a:off x="4475160" y="1485040"/>
              <a:ext cx="450836" cy="353004"/>
            </a:xfrm>
            <a:custGeom>
              <a:avLst/>
              <a:gdLst/>
              <a:ahLst/>
              <a:cxnLst/>
              <a:rect l="l" t="t" r="r" b="b"/>
              <a:pathLst>
                <a:path w="56852" h="44515" extrusionOk="0">
                  <a:moveTo>
                    <a:pt x="23200" y="1"/>
                  </a:moveTo>
                  <a:cubicBezTo>
                    <a:pt x="12860" y="1"/>
                    <a:pt x="3658" y="3048"/>
                    <a:pt x="1891" y="10412"/>
                  </a:cubicBezTo>
                  <a:cubicBezTo>
                    <a:pt x="1" y="18281"/>
                    <a:pt x="6233" y="42972"/>
                    <a:pt x="21429" y="44419"/>
                  </a:cubicBezTo>
                  <a:cubicBezTo>
                    <a:pt x="22105" y="44483"/>
                    <a:pt x="22791" y="44515"/>
                    <a:pt x="23485" y="44515"/>
                  </a:cubicBezTo>
                  <a:cubicBezTo>
                    <a:pt x="38385" y="44515"/>
                    <a:pt x="56852" y="29995"/>
                    <a:pt x="56164" y="15476"/>
                  </a:cubicBezTo>
                  <a:cubicBezTo>
                    <a:pt x="55733" y="6466"/>
                    <a:pt x="38260" y="1"/>
                    <a:pt x="232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0" name="Google Shape;166;p25">
              <a:extLst>
                <a:ext uri="{FF2B5EF4-FFF2-40B4-BE49-F238E27FC236}">
                  <a16:creationId xmlns:a16="http://schemas.microsoft.com/office/drawing/2014/main" id="{4A447AA9-FCBB-4B71-9D0E-344422D8D774}"/>
                </a:ext>
              </a:extLst>
            </p:cNvPr>
            <p:cNvSpPr/>
            <p:nvPr/>
          </p:nvSpPr>
          <p:spPr>
            <a:xfrm>
              <a:off x="4644347" y="1689864"/>
              <a:ext cx="62766" cy="40800"/>
            </a:xfrm>
            <a:custGeom>
              <a:avLst/>
              <a:gdLst/>
              <a:ahLst/>
              <a:cxnLst/>
              <a:rect l="l" t="t" r="r" b="b"/>
              <a:pathLst>
                <a:path w="7915" h="5145" extrusionOk="0">
                  <a:moveTo>
                    <a:pt x="2861" y="1"/>
                  </a:moveTo>
                  <a:cubicBezTo>
                    <a:pt x="1923" y="1"/>
                    <a:pt x="942" y="176"/>
                    <a:pt x="0" y="647"/>
                  </a:cubicBezTo>
                  <a:cubicBezTo>
                    <a:pt x="0" y="647"/>
                    <a:pt x="1016" y="4710"/>
                    <a:pt x="2231" y="5116"/>
                  </a:cubicBezTo>
                  <a:cubicBezTo>
                    <a:pt x="2289" y="5135"/>
                    <a:pt x="2354" y="5145"/>
                    <a:pt x="2426" y="5145"/>
                  </a:cubicBezTo>
                  <a:cubicBezTo>
                    <a:pt x="3865" y="5145"/>
                    <a:pt x="7915" y="1458"/>
                    <a:pt x="7915" y="1458"/>
                  </a:cubicBezTo>
                  <a:cubicBezTo>
                    <a:pt x="7915" y="1458"/>
                    <a:pt x="5567" y="1"/>
                    <a:pt x="28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1" name="Google Shape;167;p25">
              <a:extLst>
                <a:ext uri="{FF2B5EF4-FFF2-40B4-BE49-F238E27FC236}">
                  <a16:creationId xmlns:a16="http://schemas.microsoft.com/office/drawing/2014/main" id="{B96AE2EC-FF93-417B-A88B-3F3BA20C53AF}"/>
                </a:ext>
              </a:extLst>
            </p:cNvPr>
            <p:cNvSpPr/>
            <p:nvPr/>
          </p:nvSpPr>
          <p:spPr>
            <a:xfrm>
              <a:off x="4501013" y="1645519"/>
              <a:ext cx="102313" cy="76612"/>
            </a:xfrm>
            <a:custGeom>
              <a:avLst/>
              <a:gdLst/>
              <a:ahLst/>
              <a:cxnLst/>
              <a:rect l="l" t="t" r="r" b="b"/>
              <a:pathLst>
                <a:path w="12902" h="9661" extrusionOk="0">
                  <a:moveTo>
                    <a:pt x="7125" y="1"/>
                  </a:moveTo>
                  <a:cubicBezTo>
                    <a:pt x="3067" y="1"/>
                    <a:pt x="0" y="4618"/>
                    <a:pt x="3759" y="8243"/>
                  </a:cubicBezTo>
                  <a:cubicBezTo>
                    <a:pt x="4732" y="9183"/>
                    <a:pt x="6083" y="9660"/>
                    <a:pt x="7433" y="9660"/>
                  </a:cubicBezTo>
                  <a:cubicBezTo>
                    <a:pt x="8630" y="9660"/>
                    <a:pt x="9826" y="9284"/>
                    <a:pt x="10754" y="8521"/>
                  </a:cubicBezTo>
                  <a:cubicBezTo>
                    <a:pt x="11503" y="7905"/>
                    <a:pt x="12081" y="7070"/>
                    <a:pt x="12338" y="6137"/>
                  </a:cubicBezTo>
                  <a:cubicBezTo>
                    <a:pt x="12902" y="4106"/>
                    <a:pt x="11791" y="1807"/>
                    <a:pt x="9954" y="769"/>
                  </a:cubicBezTo>
                  <a:cubicBezTo>
                    <a:pt x="9005" y="235"/>
                    <a:pt x="8040" y="1"/>
                    <a:pt x="7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2" name="Google Shape;168;p25">
              <a:extLst>
                <a:ext uri="{FF2B5EF4-FFF2-40B4-BE49-F238E27FC236}">
                  <a16:creationId xmlns:a16="http://schemas.microsoft.com/office/drawing/2014/main" id="{C20D2F66-40AC-4521-965A-E8231EC1CF20}"/>
                </a:ext>
              </a:extLst>
            </p:cNvPr>
            <p:cNvSpPr/>
            <p:nvPr/>
          </p:nvSpPr>
          <p:spPr>
            <a:xfrm>
              <a:off x="4738716" y="1656935"/>
              <a:ext cx="102313" cy="76612"/>
            </a:xfrm>
            <a:custGeom>
              <a:avLst/>
              <a:gdLst/>
              <a:ahLst/>
              <a:cxnLst/>
              <a:rect l="l" t="t" r="r" b="b"/>
              <a:pathLst>
                <a:path w="12902" h="9661" extrusionOk="0">
                  <a:moveTo>
                    <a:pt x="7125" y="0"/>
                  </a:moveTo>
                  <a:cubicBezTo>
                    <a:pt x="3067" y="0"/>
                    <a:pt x="1" y="4618"/>
                    <a:pt x="3758" y="8243"/>
                  </a:cubicBezTo>
                  <a:cubicBezTo>
                    <a:pt x="4732" y="9183"/>
                    <a:pt x="6084" y="9660"/>
                    <a:pt x="7433" y="9660"/>
                  </a:cubicBezTo>
                  <a:cubicBezTo>
                    <a:pt x="8631" y="9660"/>
                    <a:pt x="9826" y="9284"/>
                    <a:pt x="10754" y="8522"/>
                  </a:cubicBezTo>
                  <a:cubicBezTo>
                    <a:pt x="11502" y="7907"/>
                    <a:pt x="12080" y="7069"/>
                    <a:pt x="12339" y="6138"/>
                  </a:cubicBezTo>
                  <a:cubicBezTo>
                    <a:pt x="12901" y="4105"/>
                    <a:pt x="11792" y="1806"/>
                    <a:pt x="9954" y="768"/>
                  </a:cubicBezTo>
                  <a:cubicBezTo>
                    <a:pt x="9005" y="235"/>
                    <a:pt x="8040" y="0"/>
                    <a:pt x="7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 name="Google Shape;169;p25">
              <a:extLst>
                <a:ext uri="{FF2B5EF4-FFF2-40B4-BE49-F238E27FC236}">
                  <a16:creationId xmlns:a16="http://schemas.microsoft.com/office/drawing/2014/main" id="{AA499F36-B5EC-4950-B5B9-D685464A98F2}"/>
                </a:ext>
              </a:extLst>
            </p:cNvPr>
            <p:cNvSpPr/>
            <p:nvPr/>
          </p:nvSpPr>
          <p:spPr>
            <a:xfrm>
              <a:off x="4521329" y="1576346"/>
              <a:ext cx="46295" cy="4178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 name="Google Shape;170;p25">
              <a:extLst>
                <a:ext uri="{FF2B5EF4-FFF2-40B4-BE49-F238E27FC236}">
                  <a16:creationId xmlns:a16="http://schemas.microsoft.com/office/drawing/2014/main" id="{82B59748-9ADC-42E3-935D-706A8DFE674D}"/>
                </a:ext>
              </a:extLst>
            </p:cNvPr>
            <p:cNvSpPr/>
            <p:nvPr/>
          </p:nvSpPr>
          <p:spPr>
            <a:xfrm>
              <a:off x="4828085" y="1592031"/>
              <a:ext cx="46248" cy="41799"/>
            </a:xfrm>
            <a:custGeom>
              <a:avLst/>
              <a:gdLst/>
              <a:ahLst/>
              <a:cxnLst/>
              <a:rect l="l" t="t" r="r" b="b"/>
              <a:pathLst>
                <a:path w="5832" h="5271" extrusionOk="0">
                  <a:moveTo>
                    <a:pt x="3469" y="0"/>
                  </a:moveTo>
                  <a:cubicBezTo>
                    <a:pt x="1643" y="0"/>
                    <a:pt x="1" y="2330"/>
                    <a:pt x="779" y="4047"/>
                  </a:cubicBezTo>
                  <a:cubicBezTo>
                    <a:pt x="1026" y="4589"/>
                    <a:pt x="1542" y="4973"/>
                    <a:pt x="2110" y="5147"/>
                  </a:cubicBezTo>
                  <a:cubicBezTo>
                    <a:pt x="2392" y="5233"/>
                    <a:pt x="2683" y="5270"/>
                    <a:pt x="2976" y="5270"/>
                  </a:cubicBezTo>
                  <a:cubicBezTo>
                    <a:pt x="3276" y="5270"/>
                    <a:pt x="3576" y="5232"/>
                    <a:pt x="3868" y="5168"/>
                  </a:cubicBezTo>
                  <a:cubicBezTo>
                    <a:pt x="4116" y="5116"/>
                    <a:pt x="4368" y="5041"/>
                    <a:pt x="4573" y="4890"/>
                  </a:cubicBezTo>
                  <a:cubicBezTo>
                    <a:pt x="4763" y="4753"/>
                    <a:pt x="4900" y="4558"/>
                    <a:pt x="5021" y="4357"/>
                  </a:cubicBezTo>
                  <a:cubicBezTo>
                    <a:pt x="5485" y="3626"/>
                    <a:pt x="5831" y="2763"/>
                    <a:pt x="5684" y="1910"/>
                  </a:cubicBezTo>
                  <a:cubicBezTo>
                    <a:pt x="5543" y="1068"/>
                    <a:pt x="4890" y="330"/>
                    <a:pt x="4073" y="88"/>
                  </a:cubicBezTo>
                  <a:cubicBezTo>
                    <a:pt x="3872" y="28"/>
                    <a:pt x="3669" y="0"/>
                    <a:pt x="3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5" name="Google Shape;171;p25">
              <a:extLst>
                <a:ext uri="{FF2B5EF4-FFF2-40B4-BE49-F238E27FC236}">
                  <a16:creationId xmlns:a16="http://schemas.microsoft.com/office/drawing/2014/main" id="{B0F39604-CCDC-4946-A1FA-94B32BF12168}"/>
                </a:ext>
              </a:extLst>
            </p:cNvPr>
            <p:cNvSpPr/>
            <p:nvPr/>
          </p:nvSpPr>
          <p:spPr>
            <a:xfrm>
              <a:off x="4630303" y="1744692"/>
              <a:ext cx="85541" cy="47517"/>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6" name="Google Shape;172;p25">
              <a:extLst>
                <a:ext uri="{FF2B5EF4-FFF2-40B4-BE49-F238E27FC236}">
                  <a16:creationId xmlns:a16="http://schemas.microsoft.com/office/drawing/2014/main" id="{B8796B0F-7470-4772-AEF8-F00C659AA500}"/>
                </a:ext>
              </a:extLst>
            </p:cNvPr>
            <p:cNvSpPr/>
            <p:nvPr/>
          </p:nvSpPr>
          <p:spPr>
            <a:xfrm>
              <a:off x="4444820" y="1418959"/>
              <a:ext cx="101401" cy="91219"/>
            </a:xfrm>
            <a:custGeom>
              <a:avLst/>
              <a:gdLst/>
              <a:ahLst/>
              <a:cxnLst/>
              <a:rect l="l" t="t" r="r" b="b"/>
              <a:pathLst>
                <a:path w="12787" h="11503" extrusionOk="0">
                  <a:moveTo>
                    <a:pt x="7157" y="1"/>
                  </a:moveTo>
                  <a:cubicBezTo>
                    <a:pt x="6228" y="1"/>
                    <a:pt x="5246" y="449"/>
                    <a:pt x="4264" y="1613"/>
                  </a:cubicBezTo>
                  <a:cubicBezTo>
                    <a:pt x="0" y="6675"/>
                    <a:pt x="6090" y="11503"/>
                    <a:pt x="6090" y="11503"/>
                  </a:cubicBezTo>
                  <a:lnTo>
                    <a:pt x="12787" y="5017"/>
                  </a:lnTo>
                  <a:cubicBezTo>
                    <a:pt x="12787" y="5017"/>
                    <a:pt x="10266" y="1"/>
                    <a:pt x="71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7" name="Google Shape;173;p25">
              <a:extLst>
                <a:ext uri="{FF2B5EF4-FFF2-40B4-BE49-F238E27FC236}">
                  <a16:creationId xmlns:a16="http://schemas.microsoft.com/office/drawing/2014/main" id="{AAAEDAB1-2B37-479F-99A0-23933AB6FD84}"/>
                </a:ext>
              </a:extLst>
            </p:cNvPr>
            <p:cNvSpPr/>
            <p:nvPr/>
          </p:nvSpPr>
          <p:spPr>
            <a:xfrm>
              <a:off x="4897250" y="1456159"/>
              <a:ext cx="92496" cy="82440"/>
            </a:xfrm>
            <a:custGeom>
              <a:avLst/>
              <a:gdLst/>
              <a:ahLst/>
              <a:cxnLst/>
              <a:rect l="l" t="t" r="r" b="b"/>
              <a:pathLst>
                <a:path w="11664" h="10396" extrusionOk="0">
                  <a:moveTo>
                    <a:pt x="5887" y="1"/>
                  </a:moveTo>
                  <a:cubicBezTo>
                    <a:pt x="2963" y="1"/>
                    <a:pt x="0" y="4706"/>
                    <a:pt x="0" y="4706"/>
                  </a:cubicBezTo>
                  <a:lnTo>
                    <a:pt x="5974" y="10396"/>
                  </a:lnTo>
                  <a:cubicBezTo>
                    <a:pt x="5974" y="10396"/>
                    <a:pt x="11664" y="5558"/>
                    <a:pt x="8248" y="1290"/>
                  </a:cubicBezTo>
                  <a:cubicBezTo>
                    <a:pt x="7507" y="364"/>
                    <a:pt x="6698" y="1"/>
                    <a:pt x="58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8" name="Google Shape;174;p25">
              <a:extLst>
                <a:ext uri="{FF2B5EF4-FFF2-40B4-BE49-F238E27FC236}">
                  <a16:creationId xmlns:a16="http://schemas.microsoft.com/office/drawing/2014/main" id="{94E81A70-131A-4489-8782-CEA20D60D487}"/>
                </a:ext>
              </a:extLst>
            </p:cNvPr>
            <p:cNvSpPr/>
            <p:nvPr/>
          </p:nvSpPr>
          <p:spPr>
            <a:xfrm>
              <a:off x="4120428" y="1668389"/>
              <a:ext cx="374201" cy="356136"/>
            </a:xfrm>
            <a:custGeom>
              <a:avLst/>
              <a:gdLst/>
              <a:ahLst/>
              <a:cxnLst/>
              <a:rect l="l" t="t" r="r" b="b"/>
              <a:pathLst>
                <a:path w="47188" h="44910" extrusionOk="0">
                  <a:moveTo>
                    <a:pt x="11524" y="1"/>
                  </a:moveTo>
                  <a:cubicBezTo>
                    <a:pt x="6794" y="1"/>
                    <a:pt x="2111" y="5406"/>
                    <a:pt x="1283" y="14325"/>
                  </a:cubicBezTo>
                  <a:cubicBezTo>
                    <a:pt x="1" y="28151"/>
                    <a:pt x="18658" y="44909"/>
                    <a:pt x="35923" y="44909"/>
                  </a:cubicBezTo>
                  <a:cubicBezTo>
                    <a:pt x="39639" y="44909"/>
                    <a:pt x="43291" y="44133"/>
                    <a:pt x="46665" y="42384"/>
                  </a:cubicBezTo>
                  <a:lnTo>
                    <a:pt x="47187" y="36667"/>
                  </a:lnTo>
                  <a:cubicBezTo>
                    <a:pt x="47187" y="36667"/>
                    <a:pt x="25017" y="34762"/>
                    <a:pt x="21549" y="13977"/>
                  </a:cubicBezTo>
                  <a:cubicBezTo>
                    <a:pt x="19924" y="4224"/>
                    <a:pt x="15706" y="1"/>
                    <a:pt x="11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9" name="Google Shape;175;p25">
              <a:extLst>
                <a:ext uri="{FF2B5EF4-FFF2-40B4-BE49-F238E27FC236}">
                  <a16:creationId xmlns:a16="http://schemas.microsoft.com/office/drawing/2014/main" id="{A5F7DF80-7A14-41A6-8620-593DF91FCB57}"/>
                </a:ext>
              </a:extLst>
            </p:cNvPr>
            <p:cNvSpPr/>
            <p:nvPr/>
          </p:nvSpPr>
          <p:spPr>
            <a:xfrm>
              <a:off x="4858623" y="1924703"/>
              <a:ext cx="288708" cy="345510"/>
            </a:xfrm>
            <a:custGeom>
              <a:avLst/>
              <a:gdLst/>
              <a:ahLst/>
              <a:cxnLst/>
              <a:rect l="l" t="t" r="r" b="b"/>
              <a:pathLst>
                <a:path w="36407" h="43570" extrusionOk="0">
                  <a:moveTo>
                    <a:pt x="11081" y="1"/>
                  </a:moveTo>
                  <a:cubicBezTo>
                    <a:pt x="5663" y="1"/>
                    <a:pt x="1272" y="1326"/>
                    <a:pt x="1039" y="1404"/>
                  </a:cubicBezTo>
                  <a:lnTo>
                    <a:pt x="3464" y="7989"/>
                  </a:lnTo>
                  <a:cubicBezTo>
                    <a:pt x="5434" y="7381"/>
                    <a:pt x="7193" y="7110"/>
                    <a:pt x="8750" y="7110"/>
                  </a:cubicBezTo>
                  <a:cubicBezTo>
                    <a:pt x="20061" y="7110"/>
                    <a:pt x="20649" y="21419"/>
                    <a:pt x="13339" y="24617"/>
                  </a:cubicBezTo>
                  <a:cubicBezTo>
                    <a:pt x="5023" y="28253"/>
                    <a:pt x="1" y="38644"/>
                    <a:pt x="9703" y="42976"/>
                  </a:cubicBezTo>
                  <a:cubicBezTo>
                    <a:pt x="10606" y="43379"/>
                    <a:pt x="11579" y="43569"/>
                    <a:pt x="12594" y="43569"/>
                  </a:cubicBezTo>
                  <a:cubicBezTo>
                    <a:pt x="22479" y="43569"/>
                    <a:pt x="36407" y="25542"/>
                    <a:pt x="29967" y="10931"/>
                  </a:cubicBezTo>
                  <a:cubicBezTo>
                    <a:pt x="26043" y="2025"/>
                    <a:pt x="17777" y="1"/>
                    <a:pt x="110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9" name="Google Shape;9;p2"/>
          <p:cNvSpPr txBox="1">
            <a:spLocks noGrp="1"/>
          </p:cNvSpPr>
          <p:nvPr>
            <p:ph type="ctrTitle" hasCustomPrompt="1"/>
          </p:nvPr>
        </p:nvSpPr>
        <p:spPr>
          <a:xfrm>
            <a:off x="1409552" y="1151154"/>
            <a:ext cx="6324900" cy="1191779"/>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atin typeface="Comic Sans MS" panose="030F0702030302020204" pitchFamily="66" charset="0"/>
                <a:cs typeface="Calibri" panose="020F0502020204030204" pitchFamily="34"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GB" dirty="0"/>
              <a:t>Lesson title</a:t>
            </a:r>
          </a:p>
        </p:txBody>
      </p:sp>
      <p:sp>
        <p:nvSpPr>
          <p:cNvPr id="22" name="Text Placeholder 21">
            <a:extLst>
              <a:ext uri="{FF2B5EF4-FFF2-40B4-BE49-F238E27FC236}">
                <a16:creationId xmlns:a16="http://schemas.microsoft.com/office/drawing/2014/main" id="{E28B1D71-9AF8-49CE-995C-D3FABBE35323}"/>
              </a:ext>
            </a:extLst>
          </p:cNvPr>
          <p:cNvSpPr>
            <a:spLocks noGrp="1"/>
          </p:cNvSpPr>
          <p:nvPr>
            <p:ph type="body" sz="quarter" idx="10" hasCustomPrompt="1"/>
          </p:nvPr>
        </p:nvSpPr>
        <p:spPr>
          <a:xfrm>
            <a:off x="1403350" y="4013081"/>
            <a:ext cx="6326188" cy="647700"/>
          </a:xfrm>
        </p:spPr>
        <p:txBody>
          <a:bodyPr/>
          <a:lstStyle>
            <a:lvl1pPr marL="139700" indent="0" algn="ctr">
              <a:buFontTx/>
              <a:buNone/>
              <a:defRPr sz="2000">
                <a:latin typeface="Calibri" panose="020F0502020204030204" pitchFamily="34" charset="0"/>
                <a:cs typeface="Calibri" panose="020F0502020204030204" pitchFamily="34" charset="0"/>
              </a:defRPr>
            </a:lvl1pPr>
          </a:lstStyle>
          <a:p>
            <a:pPr lvl="0"/>
            <a:r>
              <a:rPr lang="en-GB" dirty="0"/>
              <a:t>Lesson objectives </a:t>
            </a:r>
          </a:p>
        </p:txBody>
      </p:sp>
      <p:sp>
        <p:nvSpPr>
          <p:cNvPr id="80" name="TextBox 79">
            <a:extLst>
              <a:ext uri="{FF2B5EF4-FFF2-40B4-BE49-F238E27FC236}">
                <a16:creationId xmlns:a16="http://schemas.microsoft.com/office/drawing/2014/main" id="{8096CDC9-F7F9-49DF-88CC-6D319B99DB4F}"/>
              </a:ext>
            </a:extLst>
          </p:cNvPr>
          <p:cNvSpPr txBox="1"/>
          <p:nvPr userDrawn="1"/>
        </p:nvSpPr>
        <p:spPr>
          <a:xfrm>
            <a:off x="1402229" y="4765549"/>
            <a:ext cx="63249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begin ]</a:t>
            </a:r>
            <a:endParaRPr lang="en-GB" sz="900" dirty="0">
              <a:solidFill>
                <a:schemeClr val="bg2"/>
              </a:solidFill>
              <a:latin typeface="+mn-lt"/>
            </a:endParaRPr>
          </a:p>
        </p:txBody>
      </p:sp>
      <p:sp>
        <p:nvSpPr>
          <p:cNvPr id="82" name="TextBox 81">
            <a:extLst>
              <a:ext uri="{FF2B5EF4-FFF2-40B4-BE49-F238E27FC236}">
                <a16:creationId xmlns:a16="http://schemas.microsoft.com/office/drawing/2014/main" id="{BD517C27-20BE-4328-9A96-81DBCD0FA1F0}"/>
              </a:ext>
            </a:extLst>
          </p:cNvPr>
          <p:cNvSpPr txBox="1"/>
          <p:nvPr userDrawn="1"/>
        </p:nvSpPr>
        <p:spPr>
          <a:xfrm>
            <a:off x="1409550" y="4754706"/>
            <a:ext cx="63249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move through the slides ]</a:t>
            </a:r>
            <a:endParaRPr lang="en-GB" sz="900" dirty="0">
              <a:solidFill>
                <a:schemeClr val="bg2"/>
              </a:solidFill>
              <a:latin typeface="+mn-lt"/>
            </a:endParaRPr>
          </a:p>
        </p:txBody>
      </p:sp>
      <p:sp>
        <p:nvSpPr>
          <p:cNvPr id="81" name="Slide Number Placeholder 2">
            <a:extLst>
              <a:ext uri="{FF2B5EF4-FFF2-40B4-BE49-F238E27FC236}">
                <a16:creationId xmlns:a16="http://schemas.microsoft.com/office/drawing/2014/main" id="{96BB72E5-27FF-4372-AE38-AAADD5ED48BA}"/>
              </a:ext>
            </a:extLst>
          </p:cNvPr>
          <p:cNvSpPr>
            <a:spLocks noGrp="1"/>
          </p:cNvSpPr>
          <p:nvPr>
            <p:ph type="sldNum" sz="quarter" idx="11"/>
          </p:nvPr>
        </p:nvSpPr>
        <p:spPr>
          <a:xfrm>
            <a:off x="7033" y="4834455"/>
            <a:ext cx="1981201" cy="274637"/>
          </a:xfrm>
        </p:spPr>
        <p:txBody>
          <a:bodyPr/>
          <a:lstStyle>
            <a:lvl1pPr>
              <a:defRPr>
                <a:latin typeface="Calibri" panose="020F0502020204030204" pitchFamily="34" charset="0"/>
                <a:cs typeface="Calibri" panose="020F0502020204030204" pitchFamily="34" charset="0"/>
              </a:defRPr>
            </a:lvl1pPr>
          </a:lstStyle>
          <a:p>
            <a:r>
              <a:rPr lang="en-GB"/>
              <a:t>© ESLKidStuff.com</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380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hidden"/>
                                      </p:to>
                                    </p:set>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250" fill="hold"/>
                                        <p:tgtEl>
                                          <p:spTgt spid="16"/>
                                        </p:tgtEl>
                                        <p:attrNameLst>
                                          <p:attrName>ppt_w</p:attrName>
                                        </p:attrNameLst>
                                      </p:cBhvr>
                                      <p:tavLst>
                                        <p:tav tm="0">
                                          <p:val>
                                            <p:fltVal val="0"/>
                                          </p:val>
                                        </p:tav>
                                        <p:tav tm="100000">
                                          <p:val>
                                            <p:strVal val="#ppt_w"/>
                                          </p:val>
                                        </p:tav>
                                      </p:tavLst>
                                    </p:anim>
                                    <p:anim calcmode="lin" valueType="num">
                                      <p:cBhvr>
                                        <p:cTn id="11" dur="250" fill="hold"/>
                                        <p:tgtEl>
                                          <p:spTgt spid="16"/>
                                        </p:tgtEl>
                                        <p:attrNameLst>
                                          <p:attrName>ppt_h</p:attrName>
                                        </p:attrNameLst>
                                      </p:cBhvr>
                                      <p:tavLst>
                                        <p:tav tm="0">
                                          <p:val>
                                            <p:fltVal val="0"/>
                                          </p:val>
                                        </p:tav>
                                        <p:tav tm="100000">
                                          <p:val>
                                            <p:strVal val="#ppt_h"/>
                                          </p:val>
                                        </p:tav>
                                      </p:tavLst>
                                    </p:anim>
                                    <p:animEffect transition="in" filter="fade">
                                      <p:cBhvr>
                                        <p:cTn id="12" dur="250"/>
                                        <p:tgtEl>
                                          <p:spTgt spid="16"/>
                                        </p:tgtEl>
                                      </p:cBhvr>
                                    </p:animEffect>
                                  </p:childTnLst>
                                </p:cTn>
                              </p:par>
                            </p:childTnLst>
                          </p:cTn>
                        </p:par>
                        <p:par>
                          <p:cTn id="13" fill="hold">
                            <p:stCondLst>
                              <p:cond delay="250"/>
                            </p:stCondLst>
                            <p:childTnLst>
                              <p:par>
                                <p:cTn id="14" presetID="53" presetClass="entr" presetSubtype="16" fill="hold" grpId="0" nodeType="afterEffect">
                                  <p:stCondLst>
                                    <p:cond delay="100"/>
                                  </p:stCondLst>
                                  <p:childTnLst>
                                    <p:set>
                                      <p:cBhvr>
                                        <p:cTn id="15" dur="1" fill="hold">
                                          <p:stCondLst>
                                            <p:cond delay="0"/>
                                          </p:stCondLst>
                                        </p:cTn>
                                        <p:tgtEl>
                                          <p:spTgt spid="18"/>
                                        </p:tgtEl>
                                        <p:attrNameLst>
                                          <p:attrName>style.visibility</p:attrName>
                                        </p:attrNameLst>
                                      </p:cBhvr>
                                      <p:to>
                                        <p:strVal val="visible"/>
                                      </p:to>
                                    </p:set>
                                    <p:anim calcmode="lin" valueType="num">
                                      <p:cBhvr>
                                        <p:cTn id="16" dur="250" fill="hold"/>
                                        <p:tgtEl>
                                          <p:spTgt spid="18"/>
                                        </p:tgtEl>
                                        <p:attrNameLst>
                                          <p:attrName>ppt_w</p:attrName>
                                        </p:attrNameLst>
                                      </p:cBhvr>
                                      <p:tavLst>
                                        <p:tav tm="0">
                                          <p:val>
                                            <p:fltVal val="0"/>
                                          </p:val>
                                        </p:tav>
                                        <p:tav tm="100000">
                                          <p:val>
                                            <p:strVal val="#ppt_w"/>
                                          </p:val>
                                        </p:tav>
                                      </p:tavLst>
                                    </p:anim>
                                    <p:anim calcmode="lin" valueType="num">
                                      <p:cBhvr>
                                        <p:cTn id="17" dur="250" fill="hold"/>
                                        <p:tgtEl>
                                          <p:spTgt spid="18"/>
                                        </p:tgtEl>
                                        <p:attrNameLst>
                                          <p:attrName>ppt_h</p:attrName>
                                        </p:attrNameLst>
                                      </p:cBhvr>
                                      <p:tavLst>
                                        <p:tav tm="0">
                                          <p:val>
                                            <p:fltVal val="0"/>
                                          </p:val>
                                        </p:tav>
                                        <p:tav tm="100000">
                                          <p:val>
                                            <p:strVal val="#ppt_h"/>
                                          </p:val>
                                        </p:tav>
                                      </p:tavLst>
                                    </p:anim>
                                    <p:animEffect transition="in" filter="fade">
                                      <p:cBhvr>
                                        <p:cTn id="18" dur="250"/>
                                        <p:tgtEl>
                                          <p:spTgt spid="18"/>
                                        </p:tgtEl>
                                      </p:cBhvr>
                                    </p:animEffect>
                                  </p:childTnLst>
                                </p:cTn>
                              </p:par>
                            </p:childTnLst>
                          </p:cTn>
                        </p:par>
                        <p:par>
                          <p:cTn id="19" fill="hold">
                            <p:stCondLst>
                              <p:cond delay="600"/>
                            </p:stCondLst>
                            <p:childTnLst>
                              <p:par>
                                <p:cTn id="20" presetID="53" presetClass="entr" presetSubtype="16" fill="hold" grpId="0" nodeType="afterEffect">
                                  <p:stCondLst>
                                    <p:cond delay="100"/>
                                  </p:stCondLst>
                                  <p:childTnLst>
                                    <p:set>
                                      <p:cBhvr>
                                        <p:cTn id="21" dur="1" fill="hold">
                                          <p:stCondLst>
                                            <p:cond delay="0"/>
                                          </p:stCondLst>
                                        </p:cTn>
                                        <p:tgtEl>
                                          <p:spTgt spid="19"/>
                                        </p:tgtEl>
                                        <p:attrNameLst>
                                          <p:attrName>style.visibility</p:attrName>
                                        </p:attrNameLst>
                                      </p:cBhvr>
                                      <p:to>
                                        <p:strVal val="visible"/>
                                      </p:to>
                                    </p:set>
                                    <p:anim calcmode="lin" valueType="num">
                                      <p:cBhvr>
                                        <p:cTn id="22" dur="250" fill="hold"/>
                                        <p:tgtEl>
                                          <p:spTgt spid="19"/>
                                        </p:tgtEl>
                                        <p:attrNameLst>
                                          <p:attrName>ppt_w</p:attrName>
                                        </p:attrNameLst>
                                      </p:cBhvr>
                                      <p:tavLst>
                                        <p:tav tm="0">
                                          <p:val>
                                            <p:fltVal val="0"/>
                                          </p:val>
                                        </p:tav>
                                        <p:tav tm="100000">
                                          <p:val>
                                            <p:strVal val="#ppt_w"/>
                                          </p:val>
                                        </p:tav>
                                      </p:tavLst>
                                    </p:anim>
                                    <p:anim calcmode="lin" valueType="num">
                                      <p:cBhvr>
                                        <p:cTn id="23" dur="250" fill="hold"/>
                                        <p:tgtEl>
                                          <p:spTgt spid="19"/>
                                        </p:tgtEl>
                                        <p:attrNameLst>
                                          <p:attrName>ppt_h</p:attrName>
                                        </p:attrNameLst>
                                      </p:cBhvr>
                                      <p:tavLst>
                                        <p:tav tm="0">
                                          <p:val>
                                            <p:fltVal val="0"/>
                                          </p:val>
                                        </p:tav>
                                        <p:tav tm="100000">
                                          <p:val>
                                            <p:strVal val="#ppt_h"/>
                                          </p:val>
                                        </p:tav>
                                      </p:tavLst>
                                    </p:anim>
                                    <p:animEffect transition="in" filter="fade">
                                      <p:cBhvr>
                                        <p:cTn id="24" dur="250"/>
                                        <p:tgtEl>
                                          <p:spTgt spid="19"/>
                                        </p:tgtEl>
                                      </p:cBhvr>
                                    </p:animEffect>
                                  </p:childTnLst>
                                </p:cTn>
                              </p:par>
                            </p:childTnLst>
                          </p:cTn>
                        </p:par>
                        <p:par>
                          <p:cTn id="25" fill="hold">
                            <p:stCondLst>
                              <p:cond delay="950"/>
                            </p:stCondLst>
                            <p:childTnLst>
                              <p:par>
                                <p:cTn id="26" presetID="53" presetClass="entr" presetSubtype="16" fill="hold" grpId="0" nodeType="afterEffect">
                                  <p:stCondLst>
                                    <p:cond delay="100"/>
                                  </p:stCondLst>
                                  <p:childTnLst>
                                    <p:set>
                                      <p:cBhvr>
                                        <p:cTn id="27" dur="1" fill="hold">
                                          <p:stCondLst>
                                            <p:cond delay="0"/>
                                          </p:stCondLst>
                                        </p:cTn>
                                        <p:tgtEl>
                                          <p:spTgt spid="17"/>
                                        </p:tgtEl>
                                        <p:attrNameLst>
                                          <p:attrName>style.visibility</p:attrName>
                                        </p:attrNameLst>
                                      </p:cBhvr>
                                      <p:to>
                                        <p:strVal val="visible"/>
                                      </p:to>
                                    </p:set>
                                    <p:anim calcmode="lin" valueType="num">
                                      <p:cBhvr>
                                        <p:cTn id="28" dur="250" fill="hold"/>
                                        <p:tgtEl>
                                          <p:spTgt spid="17"/>
                                        </p:tgtEl>
                                        <p:attrNameLst>
                                          <p:attrName>ppt_w</p:attrName>
                                        </p:attrNameLst>
                                      </p:cBhvr>
                                      <p:tavLst>
                                        <p:tav tm="0">
                                          <p:val>
                                            <p:fltVal val="0"/>
                                          </p:val>
                                        </p:tav>
                                        <p:tav tm="100000">
                                          <p:val>
                                            <p:strVal val="#ppt_w"/>
                                          </p:val>
                                        </p:tav>
                                      </p:tavLst>
                                    </p:anim>
                                    <p:anim calcmode="lin" valueType="num">
                                      <p:cBhvr>
                                        <p:cTn id="29" dur="250" fill="hold"/>
                                        <p:tgtEl>
                                          <p:spTgt spid="17"/>
                                        </p:tgtEl>
                                        <p:attrNameLst>
                                          <p:attrName>ppt_h</p:attrName>
                                        </p:attrNameLst>
                                      </p:cBhvr>
                                      <p:tavLst>
                                        <p:tav tm="0">
                                          <p:val>
                                            <p:fltVal val="0"/>
                                          </p:val>
                                        </p:tav>
                                        <p:tav tm="100000">
                                          <p:val>
                                            <p:strVal val="#ppt_h"/>
                                          </p:val>
                                        </p:tav>
                                      </p:tavLst>
                                    </p:anim>
                                    <p:animEffect transition="in" filter="fade">
                                      <p:cBhvr>
                                        <p:cTn id="30" dur="250"/>
                                        <p:tgtEl>
                                          <p:spTgt spid="17"/>
                                        </p:tgtEl>
                                      </p:cBhvr>
                                    </p:animEffect>
                                  </p:childTnLst>
                                </p:cTn>
                              </p:par>
                            </p:childTnLst>
                          </p:cTn>
                        </p:par>
                        <p:par>
                          <p:cTn id="31" fill="hold">
                            <p:stCondLst>
                              <p:cond delay="1300"/>
                            </p:stCondLst>
                            <p:childTnLst>
                              <p:par>
                                <p:cTn id="32" presetID="2" presetClass="entr" presetSubtype="1" fill="hold" nodeType="afterEffect">
                                  <p:stCondLst>
                                    <p:cond delay="10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0-#ppt_h/2"/>
                                          </p:val>
                                        </p:tav>
                                        <p:tav tm="100000">
                                          <p:val>
                                            <p:strVal val="#ppt_y"/>
                                          </p:val>
                                        </p:tav>
                                      </p:tavLst>
                                    </p:anim>
                                  </p:childTnLst>
                                </p:cTn>
                              </p:par>
                            </p:childTnLst>
                          </p:cTn>
                        </p:par>
                        <p:par>
                          <p:cTn id="36" fill="hold">
                            <p:stCondLst>
                              <p:cond delay="1900"/>
                            </p:stCondLst>
                            <p:childTnLst>
                              <p:par>
                                <p:cTn id="37" presetID="53" presetClass="entr" presetSubtype="16"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childTnLst>
                          </p:cTn>
                        </p:par>
                        <p:par>
                          <p:cTn id="42" fill="hold">
                            <p:stCondLst>
                              <p:cond delay="2400"/>
                            </p:stCondLst>
                            <p:childTnLst>
                              <p:par>
                                <p:cTn id="43" presetID="53" presetClass="entr" presetSubtype="16" fill="hold" nodeType="after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p:cTn id="45" dur="500" fill="hold"/>
                                        <p:tgtEl>
                                          <p:spTgt spid="59"/>
                                        </p:tgtEl>
                                        <p:attrNameLst>
                                          <p:attrName>ppt_w</p:attrName>
                                        </p:attrNameLst>
                                      </p:cBhvr>
                                      <p:tavLst>
                                        <p:tav tm="0">
                                          <p:val>
                                            <p:fltVal val="0"/>
                                          </p:val>
                                        </p:tav>
                                        <p:tav tm="100000">
                                          <p:val>
                                            <p:strVal val="#ppt_w"/>
                                          </p:val>
                                        </p:tav>
                                      </p:tavLst>
                                    </p:anim>
                                    <p:anim calcmode="lin" valueType="num">
                                      <p:cBhvr>
                                        <p:cTn id="46" dur="500" fill="hold"/>
                                        <p:tgtEl>
                                          <p:spTgt spid="59"/>
                                        </p:tgtEl>
                                        <p:attrNameLst>
                                          <p:attrName>ppt_h</p:attrName>
                                        </p:attrNameLst>
                                      </p:cBhvr>
                                      <p:tavLst>
                                        <p:tav tm="0">
                                          <p:val>
                                            <p:fltVal val="0"/>
                                          </p:val>
                                        </p:tav>
                                        <p:tav tm="100000">
                                          <p:val>
                                            <p:strVal val="#ppt_h"/>
                                          </p:val>
                                        </p:tav>
                                      </p:tavLst>
                                    </p:anim>
                                    <p:animEffect transition="in" filter="fade">
                                      <p:cBhvr>
                                        <p:cTn id="47" dur="500"/>
                                        <p:tgtEl>
                                          <p:spTgt spid="59"/>
                                        </p:tgtEl>
                                      </p:cBhvr>
                                    </p:animEffect>
                                  </p:childTnLst>
                                </p:cTn>
                              </p:par>
                            </p:childTnLst>
                          </p:cTn>
                        </p:par>
                        <p:par>
                          <p:cTn id="48" fill="hold">
                            <p:stCondLst>
                              <p:cond delay="2900"/>
                            </p:stCondLst>
                            <p:childTnLst>
                              <p:par>
                                <p:cTn id="49" presetID="10" presetClass="entr" presetSubtype="0" fill="hold" grpId="0" nodeType="afterEffect">
                                  <p:stCondLst>
                                    <p:cond delay="50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2000"/>
                                        <p:tgtEl>
                                          <p:spTgt spid="9"/>
                                        </p:tgtEl>
                                      </p:cBhvr>
                                    </p:animEffect>
                                  </p:childTnLst>
                                  <p:subTnLst>
                                    <p:audio>
                                      <p:cMediaNode vol="6000">
                                        <p:cTn display="0" masterRel="sameClick">
                                          <p:stCondLst>
                                            <p:cond evt="begin" delay="0">
                                              <p:tn val="49"/>
                                            </p:cond>
                                          </p:stCondLst>
                                          <p:endCondLst>
                                            <p:cond evt="onStopAudio" delay="0">
                                              <p:tgtEl>
                                                <p:sldTgt/>
                                              </p:tgtEl>
                                            </p:cond>
                                          </p:endCondLst>
                                        </p:cTn>
                                        <p:tgtEl>
                                          <p:sndTgt r:embed="rId1" name="chimes.wav"/>
                                        </p:tgtEl>
                                      </p:cMediaNode>
                                    </p:audio>
                                  </p:subTnLst>
                                </p:cTn>
                              </p:par>
                            </p:childTnLst>
                          </p:cTn>
                        </p:par>
                        <p:par>
                          <p:cTn id="52" fill="hold">
                            <p:stCondLst>
                              <p:cond delay="5400"/>
                            </p:stCondLst>
                            <p:childTnLst>
                              <p:par>
                                <p:cTn id="53" presetID="10" presetClass="entr" presetSubtype="0" fill="hold" grpId="0" nodeType="afterEffect">
                                  <p:stCondLst>
                                    <p:cond delay="25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150"/>
                            </p:stCondLst>
                            <p:childTnLst>
                              <p:par>
                                <p:cTn id="57" presetID="10" presetClass="entr" presetSubtype="0" fill="hold" grpId="0" nodeType="afterEffect">
                                  <p:stCondLst>
                                    <p:cond delay="0"/>
                                  </p:stCondLst>
                                  <p:childTnLst>
                                    <p:set>
                                      <p:cBhvr>
                                        <p:cTn id="58" dur="1" fill="hold">
                                          <p:stCondLst>
                                            <p:cond delay="0"/>
                                          </p:stCondLst>
                                        </p:cTn>
                                        <p:tgtEl>
                                          <p:spTgt spid="22">
                                            <p:txEl>
                                              <p:pRg st="0" end="0"/>
                                            </p:txEl>
                                          </p:spTgt>
                                        </p:tgtEl>
                                        <p:attrNameLst>
                                          <p:attrName>style.visibility</p:attrName>
                                        </p:attrNameLst>
                                      </p:cBhvr>
                                      <p:to>
                                        <p:strVal val="visible"/>
                                      </p:to>
                                    </p:set>
                                    <p:animEffect transition="in" filter="fade">
                                      <p:cBhvr>
                                        <p:cTn id="59" dur="500"/>
                                        <p:tgtEl>
                                          <p:spTgt spid="22">
                                            <p:txEl>
                                              <p:pRg st="0" end="0"/>
                                            </p:txEl>
                                          </p:spTgt>
                                        </p:tgtEl>
                                      </p:cBhvr>
                                    </p:animEffect>
                                  </p:childTnLst>
                                </p:cTn>
                              </p:par>
                            </p:childTnLst>
                          </p:cTn>
                        </p:par>
                        <p:par>
                          <p:cTn id="60" fill="hold">
                            <p:stCondLst>
                              <p:cond delay="6650"/>
                            </p:stCondLst>
                            <p:childTnLst>
                              <p:par>
                                <p:cTn id="61" presetID="10" presetClass="entr" presetSubtype="0" fill="hold" grpId="0" nodeType="after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17" grpId="0" animBg="1"/>
      <p:bldP spid="18" grpId="0" animBg="1"/>
      <p:bldP spid="20" grpId="0"/>
      <p:bldP spid="9" grpId="0"/>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80" grpId="0"/>
      <p:bldP spid="82"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ew section slid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1191EE-A19A-43D1-9329-536C1B0A73A1}"/>
              </a:ext>
            </a:extLst>
          </p:cNvPr>
          <p:cNvSpPr>
            <a:spLocks noGrp="1"/>
          </p:cNvSpPr>
          <p:nvPr>
            <p:ph type="sldNum" sz="quarter" idx="10"/>
          </p:nvPr>
        </p:nvSpPr>
        <p:spPr/>
        <p:txBody>
          <a:bodyPr/>
          <a:lstStyle>
            <a:lvl1pPr>
              <a:defRPr>
                <a:latin typeface="Calibri" panose="020F0502020204030204" pitchFamily="34" charset="0"/>
                <a:cs typeface="Calibri" panose="020F0502020204030204" pitchFamily="34" charset="0"/>
              </a:defRPr>
            </a:lvl1pPr>
          </a:lstStyle>
          <a:p>
            <a:fld id="{B96F4E83-97C6-49E4-80AD-722C32EB5786}" type="slidenum">
              <a:rPr lang="en-GB" smtClean="0"/>
              <a:pPr/>
              <a:t>‹#›</a:t>
            </a:fld>
            <a:r>
              <a:rPr lang="en-GB"/>
              <a:t>  |  © ESLKidStuff.com</a:t>
            </a:r>
            <a:endParaRPr lang="en-GB" dirty="0"/>
          </a:p>
        </p:txBody>
      </p:sp>
      <p:sp>
        <p:nvSpPr>
          <p:cNvPr id="4" name="Google Shape;312;p29">
            <a:extLst>
              <a:ext uri="{FF2B5EF4-FFF2-40B4-BE49-F238E27FC236}">
                <a16:creationId xmlns:a16="http://schemas.microsoft.com/office/drawing/2014/main" id="{CBEBCABE-0B4E-4BE5-83D5-4B3099F23182}"/>
              </a:ext>
            </a:extLst>
          </p:cNvPr>
          <p:cNvSpPr/>
          <p:nvPr userDrawn="1"/>
        </p:nvSpPr>
        <p:spPr>
          <a:xfrm>
            <a:off x="455524" y="514737"/>
            <a:ext cx="4379495" cy="2186142"/>
          </a:xfrm>
          <a:prstGeom prst="flowChartConnector">
            <a:avLst/>
          </a:prstGeom>
          <a:solidFill>
            <a:srgbClr val="CCEC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 name="Google Shape;313;p29">
            <a:extLst>
              <a:ext uri="{FF2B5EF4-FFF2-40B4-BE49-F238E27FC236}">
                <a16:creationId xmlns:a16="http://schemas.microsoft.com/office/drawing/2014/main" id="{142080CA-591C-4C89-8936-8C9FAF8E5F94}"/>
              </a:ext>
            </a:extLst>
          </p:cNvPr>
          <p:cNvSpPr txBox="1">
            <a:spLocks noGrp="1"/>
          </p:cNvSpPr>
          <p:nvPr>
            <p:ph type="title" hasCustomPrompt="1"/>
          </p:nvPr>
        </p:nvSpPr>
        <p:spPr>
          <a:xfrm>
            <a:off x="936790" y="1040105"/>
            <a:ext cx="3340113" cy="1176000"/>
          </a:xfrm>
          <a:prstGeom prst="rect">
            <a:avLst/>
          </a:prstGeom>
        </p:spPr>
        <p:txBody>
          <a:bodyPr spcFirstLastPara="1" wrap="square" lIns="91425" tIns="91425" rIns="91425" bIns="91425" anchor="ctr" anchorCtr="0">
            <a:noAutofit/>
          </a:bodyPr>
          <a:lstStyle>
            <a:lvl1pPr algn="ctr">
              <a:defRPr sz="3600" b="1">
                <a:latin typeface="Comic Sans MS" panose="030F0702030302020204" pitchFamily="66" charset="0"/>
              </a:defRPr>
            </a:lvl1pPr>
          </a:lstStyle>
          <a:p>
            <a:pPr marL="0" lvl="0" indent="0" algn="ctr" rtl="0">
              <a:spcBef>
                <a:spcPts val="0"/>
              </a:spcBef>
              <a:spcAft>
                <a:spcPts val="0"/>
              </a:spcAft>
              <a:buNone/>
            </a:pPr>
            <a:r>
              <a:rPr lang="en-GB" dirty="0"/>
              <a:t>Warm up and</a:t>
            </a:r>
            <a:br>
              <a:rPr lang="en-GB" dirty="0"/>
            </a:br>
            <a:r>
              <a:rPr lang="en-GB" dirty="0"/>
              <a:t> Maintenance</a:t>
            </a:r>
          </a:p>
        </p:txBody>
      </p:sp>
      <p:sp>
        <p:nvSpPr>
          <p:cNvPr id="9" name="Text Placeholder 8">
            <a:extLst>
              <a:ext uri="{FF2B5EF4-FFF2-40B4-BE49-F238E27FC236}">
                <a16:creationId xmlns:a16="http://schemas.microsoft.com/office/drawing/2014/main" id="{8B7933A6-CCED-4801-BC2B-5FA9522A0219}"/>
              </a:ext>
            </a:extLst>
          </p:cNvPr>
          <p:cNvSpPr>
            <a:spLocks noGrp="1"/>
          </p:cNvSpPr>
          <p:nvPr>
            <p:ph type="body" sz="quarter" idx="11" hasCustomPrompt="1"/>
          </p:nvPr>
        </p:nvSpPr>
        <p:spPr>
          <a:xfrm>
            <a:off x="936790" y="2741474"/>
            <a:ext cx="5612866" cy="2092982"/>
          </a:xfrm>
        </p:spPr>
        <p:txBody>
          <a:bodyPr/>
          <a:lstStyle>
            <a:lvl1pPr marL="368300" indent="-228600">
              <a:buSzPct val="100000"/>
              <a:buFont typeface="+mj-lt"/>
              <a:buAutoNum type="arabicPeriod"/>
              <a:defRPr sz="1200">
                <a:solidFill>
                  <a:schemeClr val="bg2"/>
                </a:solidFill>
                <a:latin typeface="Calibri" panose="020F0502020204030204" pitchFamily="34" charset="0"/>
                <a:cs typeface="Calibri" panose="020F0502020204030204" pitchFamily="34" charset="0"/>
              </a:defRPr>
            </a:lvl1pPr>
            <a:lvl2pPr marL="596900" indent="0">
              <a:buFont typeface="+mj-lt"/>
              <a:buNone/>
              <a:defRPr sz="1200"/>
            </a:lvl2pPr>
            <a:lvl3pPr marL="1282700" indent="-228600">
              <a:buFont typeface="+mj-lt"/>
              <a:buAutoNum type="arabicPeriod"/>
              <a:defRPr sz="1200"/>
            </a:lvl3pPr>
            <a:lvl4pPr marL="1739900" indent="-228600">
              <a:buFont typeface="+mj-lt"/>
              <a:buAutoNum type="arabicPeriod"/>
              <a:defRPr sz="1200"/>
            </a:lvl4pPr>
            <a:lvl5pPr marL="2197100" indent="-228600">
              <a:buFont typeface="+mj-lt"/>
              <a:buAutoNum type="arabicPeriod"/>
              <a:defRPr sz="1200"/>
            </a:lvl5pPr>
          </a:lstStyle>
          <a:p>
            <a:pPr lvl="0"/>
            <a:r>
              <a:rPr lang="en-GB" dirty="0"/>
              <a:t>Add lesson steps here</a:t>
            </a:r>
          </a:p>
          <a:p>
            <a:pPr lvl="0"/>
            <a:endParaRPr lang="en-GB" dirty="0"/>
          </a:p>
        </p:txBody>
      </p:sp>
    </p:spTree>
    <p:extLst>
      <p:ext uri="{BB962C8B-B14F-4D97-AF65-F5344CB8AC3E}">
        <p14:creationId xmlns:p14="http://schemas.microsoft.com/office/powerpoint/2010/main" val="309281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5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250"/>
                        <p:tgtEl>
                          <p:spTgt spid="9"/>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reserve="1" userDrawn="1">
  <p:cSld name="Background">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p>
            <a:fld id="{B96F4E83-97C6-49E4-80AD-722C32EB5786}" type="slidenum">
              <a:rPr lang="en-GB" smtClean="0"/>
              <a:pPr/>
              <a:t>‹#›</a:t>
            </a:fld>
            <a:r>
              <a:rPr lang="en-GB"/>
              <a:t>  |  © ESLKidStuff.com</a:t>
            </a:r>
            <a:endParaRPr lang="en-GB" dirty="0"/>
          </a:p>
        </p:txBody>
      </p:sp>
    </p:spTree>
    <p:extLst>
      <p:ext uri="{BB962C8B-B14F-4D97-AF65-F5344CB8AC3E}">
        <p14:creationId xmlns:p14="http://schemas.microsoft.com/office/powerpoint/2010/main" val="152521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1">
  <p:cSld name="Section 1">
    <p:bg>
      <p:bgPr>
        <a:solidFill>
          <a:schemeClr val="bg1"/>
        </a:soli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798750" y="1680400"/>
            <a:ext cx="6327300" cy="1176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atin typeface="Comic Sans MS" panose="030F0702030302020204" pitchFamily="66" charset="0"/>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lang="en-GB" dirty="0"/>
          </a:p>
        </p:txBody>
      </p:sp>
      <p:sp>
        <p:nvSpPr>
          <p:cNvPr id="68" name="Google Shape;68;p15"/>
          <p:cNvSpPr txBox="1">
            <a:spLocks noGrp="1"/>
          </p:cNvSpPr>
          <p:nvPr>
            <p:ph type="title" idx="2" hasCustomPrompt="1"/>
          </p:nvPr>
        </p:nvSpPr>
        <p:spPr>
          <a:xfrm>
            <a:off x="798750" y="846450"/>
            <a:ext cx="5294400" cy="819300"/>
          </a:xfrm>
          <a:prstGeom prst="rect">
            <a:avLst/>
          </a:prstGeom>
        </p:spPr>
        <p:txBody>
          <a:bodyPr spcFirstLastPara="1" wrap="square" lIns="91425" tIns="91425" rIns="91425" bIns="91425" anchor="ctr" anchorCtr="0">
            <a:noAutofit/>
          </a:bodyPr>
          <a:lstStyle>
            <a:lvl1pPr lvl="0" rtl="0">
              <a:spcBef>
                <a:spcPts val="0"/>
              </a:spcBef>
              <a:spcAft>
                <a:spcPts val="0"/>
              </a:spcAft>
              <a:buSzPts val="9600"/>
              <a:buNone/>
              <a:defRPr sz="9600">
                <a:latin typeface="Comic Sans MS" panose="030F0702030302020204" pitchFamily="66"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lang="en-GB" dirty="0"/>
              <a:t>xx%</a:t>
            </a:r>
          </a:p>
        </p:txBody>
      </p:sp>
      <p:sp>
        <p:nvSpPr>
          <p:cNvPr id="69" name="Google Shape;69;p15"/>
          <p:cNvSpPr txBox="1">
            <a:spLocks noGrp="1"/>
          </p:cNvSpPr>
          <p:nvPr>
            <p:ph type="subTitle" idx="1"/>
          </p:nvPr>
        </p:nvSpPr>
        <p:spPr>
          <a:xfrm>
            <a:off x="798750" y="2658900"/>
            <a:ext cx="2944500" cy="55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atin typeface="Calibri" panose="020F0502020204030204" pitchFamily="34" charset="0"/>
                <a:cs typeface="Calibri" panose="020F0502020204030204" pitchFamily="34" charset="0"/>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lang="en-GB" dirty="0"/>
          </a:p>
        </p:txBody>
      </p:sp>
      <p:sp>
        <p:nvSpPr>
          <p:cNvPr id="5" name="Slide Number Placeholder 4">
            <a:extLst>
              <a:ext uri="{FF2B5EF4-FFF2-40B4-BE49-F238E27FC236}">
                <a16:creationId xmlns:a16="http://schemas.microsoft.com/office/drawing/2014/main" id="{D182DC13-3B0F-45B9-8EA7-4B5534B294C3}"/>
              </a:ext>
            </a:extLst>
          </p:cNvPr>
          <p:cNvSpPr>
            <a:spLocks noGrp="1"/>
          </p:cNvSpPr>
          <p:nvPr>
            <p:ph type="sldNum" sz="quarter" idx="11"/>
          </p:nvPr>
        </p:nvSpPr>
        <p:spPr/>
        <p:txBody>
          <a:bodyPr/>
          <a:lstStyle/>
          <a:p>
            <a:fld id="{B96F4E83-97C6-49E4-80AD-722C32EB5786}" type="slidenum">
              <a:rPr lang="en-GB" smtClean="0"/>
              <a:pPr/>
              <a:t>‹#›</a:t>
            </a:fld>
            <a:r>
              <a:rPr lang="en-GB" dirty="0"/>
              <a:t>  |  © ESLKidStuff.com</a:t>
            </a:r>
          </a:p>
        </p:txBody>
      </p:sp>
    </p:spTree>
    <p:extLst>
      <p:ext uri="{BB962C8B-B14F-4D97-AF65-F5344CB8AC3E}">
        <p14:creationId xmlns:p14="http://schemas.microsoft.com/office/powerpoint/2010/main" val="439534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1_Background">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p>
            <a:fld id="{B96F4E83-97C6-49E4-80AD-722C32EB5786}" type="slidenum">
              <a:rPr lang="en-GB" smtClean="0"/>
              <a:pPr/>
              <a:t>‹#›</a:t>
            </a:fld>
            <a:r>
              <a:rPr lang="en-GB"/>
              <a:t>  |  © ESLKidStuff.com</a:t>
            </a:r>
            <a:endParaRPr lang="en-GB" dirty="0"/>
          </a:p>
        </p:txBody>
      </p:sp>
    </p:spTree>
    <p:extLst>
      <p:ext uri="{BB962C8B-B14F-4D97-AF65-F5344CB8AC3E}">
        <p14:creationId xmlns:p14="http://schemas.microsoft.com/office/powerpoint/2010/main" val="1748289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6" name="Group 5">
            <a:extLst>
              <a:ext uri="{FF2B5EF4-FFF2-40B4-BE49-F238E27FC236}">
                <a16:creationId xmlns:a16="http://schemas.microsoft.com/office/drawing/2014/main" id="{DDAB2901-03B1-49BA-B68A-9B15A16902E3}"/>
              </a:ext>
            </a:extLst>
          </p:cNvPr>
          <p:cNvGrpSpPr/>
          <p:nvPr userDrawn="1"/>
        </p:nvGrpSpPr>
        <p:grpSpPr>
          <a:xfrm>
            <a:off x="57739" y="233880"/>
            <a:ext cx="10247013" cy="5510351"/>
            <a:chOff x="57739" y="233880"/>
            <a:chExt cx="10247013" cy="5510351"/>
          </a:xfrm>
        </p:grpSpPr>
        <p:pic>
          <p:nvPicPr>
            <p:cNvPr id="4" name="Picture 3">
              <a:extLst>
                <a:ext uri="{FF2B5EF4-FFF2-40B4-BE49-F238E27FC236}">
                  <a16:creationId xmlns:a16="http://schemas.microsoft.com/office/drawing/2014/main" id="{0C409761-37CC-4D8A-93C9-1C0838CBD1B0}"/>
                </a:ext>
              </a:extLst>
            </p:cNvPr>
            <p:cNvPicPr>
              <a:picLocks noChangeAspect="1"/>
            </p:cNvPicPr>
            <p:nvPr userDrawn="1"/>
          </p:nvPicPr>
          <p:blipFill>
            <a:blip r:embed="rId3"/>
            <a:stretch>
              <a:fillRect/>
            </a:stretch>
          </p:blipFill>
          <p:spPr>
            <a:xfrm>
              <a:off x="7019689" y="1164824"/>
              <a:ext cx="3285063" cy="4579407"/>
            </a:xfrm>
            <a:prstGeom prst="rect">
              <a:avLst/>
            </a:prstGeom>
          </p:spPr>
        </p:pic>
        <p:grpSp>
          <p:nvGrpSpPr>
            <p:cNvPr id="5" name="Group 4">
              <a:extLst>
                <a:ext uri="{FF2B5EF4-FFF2-40B4-BE49-F238E27FC236}">
                  <a16:creationId xmlns:a16="http://schemas.microsoft.com/office/drawing/2014/main" id="{D9CF9E58-7BFD-4275-9BCD-4109A613AE15}"/>
                </a:ext>
              </a:extLst>
            </p:cNvPr>
            <p:cNvGrpSpPr/>
            <p:nvPr userDrawn="1"/>
          </p:nvGrpSpPr>
          <p:grpSpPr>
            <a:xfrm>
              <a:off x="6643623" y="4598159"/>
              <a:ext cx="338714" cy="458989"/>
              <a:chOff x="7253146" y="6180363"/>
              <a:chExt cx="338714" cy="458989"/>
            </a:xfrm>
          </p:grpSpPr>
          <p:sp>
            <p:nvSpPr>
              <p:cNvPr id="17" name="Google Shape;17;p2"/>
              <p:cNvSpPr/>
              <p:nvPr/>
            </p:nvSpPr>
            <p:spPr>
              <a:xfrm rot="18919789" flipH="1">
                <a:off x="7526598" y="6180363"/>
                <a:ext cx="65262" cy="65262"/>
              </a:xfrm>
              <a:custGeom>
                <a:avLst/>
                <a:gdLst/>
                <a:ahLst/>
                <a:cxnLst/>
                <a:rect l="l" t="t" r="r" b="b"/>
                <a:pathLst>
                  <a:path w="1109" h="1109" extrusionOk="0">
                    <a:moveTo>
                      <a:pt x="554" y="1"/>
                    </a:moveTo>
                    <a:cubicBezTo>
                      <a:pt x="248" y="1"/>
                      <a:pt x="0" y="249"/>
                      <a:pt x="0" y="555"/>
                    </a:cubicBezTo>
                    <a:cubicBezTo>
                      <a:pt x="0" y="861"/>
                      <a:pt x="248" y="1109"/>
                      <a:pt x="554" y="1109"/>
                    </a:cubicBezTo>
                    <a:cubicBezTo>
                      <a:pt x="860" y="1109"/>
                      <a:pt x="1108" y="861"/>
                      <a:pt x="1108" y="555"/>
                    </a:cubicBezTo>
                    <a:cubicBezTo>
                      <a:pt x="1108" y="249"/>
                      <a:pt x="860" y="1"/>
                      <a:pt x="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userDrawn="1"/>
            </p:nvSpPr>
            <p:spPr>
              <a:xfrm rot="18919789" flipH="1">
                <a:off x="7253146" y="6377008"/>
                <a:ext cx="262343" cy="262344"/>
              </a:xfrm>
              <a:custGeom>
                <a:avLst/>
                <a:gdLst/>
                <a:ahLst/>
                <a:cxnLst/>
                <a:rect l="l" t="t" r="r" b="b"/>
                <a:pathLst>
                  <a:path w="4458" h="4458" extrusionOk="0">
                    <a:moveTo>
                      <a:pt x="2231" y="1"/>
                    </a:moveTo>
                    <a:cubicBezTo>
                      <a:pt x="1000" y="1"/>
                      <a:pt x="1" y="1000"/>
                      <a:pt x="1" y="2231"/>
                    </a:cubicBezTo>
                    <a:cubicBezTo>
                      <a:pt x="1" y="3462"/>
                      <a:pt x="1000" y="4457"/>
                      <a:pt x="2231" y="4457"/>
                    </a:cubicBezTo>
                    <a:cubicBezTo>
                      <a:pt x="3461" y="4457"/>
                      <a:pt x="4457" y="3462"/>
                      <a:pt x="4457" y="2231"/>
                    </a:cubicBezTo>
                    <a:cubicBezTo>
                      <a:pt x="4457" y="1000"/>
                      <a:pt x="3461" y="1"/>
                      <a:pt x="2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9;p2"/>
            <p:cNvSpPr/>
            <p:nvPr/>
          </p:nvSpPr>
          <p:spPr>
            <a:xfrm rot="18919789" flipH="1">
              <a:off x="7826105" y="419643"/>
              <a:ext cx="334374" cy="334139"/>
            </a:xfrm>
            <a:custGeom>
              <a:avLst/>
              <a:gdLst/>
              <a:ahLst/>
              <a:cxnLst/>
              <a:rect l="l" t="t" r="r" b="b"/>
              <a:pathLst>
                <a:path w="5682" h="5678" extrusionOk="0">
                  <a:moveTo>
                    <a:pt x="2843" y="0"/>
                  </a:moveTo>
                  <a:cubicBezTo>
                    <a:pt x="1272" y="0"/>
                    <a:pt x="0" y="1272"/>
                    <a:pt x="0" y="2839"/>
                  </a:cubicBezTo>
                  <a:cubicBezTo>
                    <a:pt x="0" y="4407"/>
                    <a:pt x="1272" y="5678"/>
                    <a:pt x="2843" y="5678"/>
                  </a:cubicBezTo>
                  <a:cubicBezTo>
                    <a:pt x="4410" y="5678"/>
                    <a:pt x="5682" y="4407"/>
                    <a:pt x="5682" y="2839"/>
                  </a:cubicBezTo>
                  <a:cubicBezTo>
                    <a:pt x="5682" y="1272"/>
                    <a:pt x="4410" y="0"/>
                    <a:pt x="2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8919789" flipH="1">
              <a:off x="8435756" y="484696"/>
              <a:ext cx="109692" cy="109752"/>
            </a:xfrm>
            <a:custGeom>
              <a:avLst/>
              <a:gdLst/>
              <a:ahLst/>
              <a:cxnLst/>
              <a:rect l="l" t="t" r="r" b="b"/>
              <a:pathLst>
                <a:path w="1864" h="1865" extrusionOk="0">
                  <a:moveTo>
                    <a:pt x="931" y="1"/>
                  </a:moveTo>
                  <a:cubicBezTo>
                    <a:pt x="415" y="1"/>
                    <a:pt x="0" y="416"/>
                    <a:pt x="0" y="933"/>
                  </a:cubicBezTo>
                  <a:cubicBezTo>
                    <a:pt x="0" y="1446"/>
                    <a:pt x="415" y="1864"/>
                    <a:pt x="931" y="1864"/>
                  </a:cubicBezTo>
                  <a:cubicBezTo>
                    <a:pt x="1445" y="1864"/>
                    <a:pt x="1863" y="1446"/>
                    <a:pt x="1863" y="933"/>
                  </a:cubicBezTo>
                  <a:cubicBezTo>
                    <a:pt x="1863" y="416"/>
                    <a:pt x="1445" y="1"/>
                    <a:pt x="9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57739" y="233880"/>
              <a:ext cx="3537106" cy="3408070"/>
              <a:chOff x="2482037" y="2840068"/>
              <a:chExt cx="1378988" cy="1328682"/>
            </a:xfrm>
          </p:grpSpPr>
          <p:sp>
            <p:nvSpPr>
              <p:cNvPr id="22" name="Google Shape;22;p2"/>
              <p:cNvSpPr/>
              <p:nvPr/>
            </p:nvSpPr>
            <p:spPr>
              <a:xfrm>
                <a:off x="2482037" y="2840068"/>
                <a:ext cx="1180737" cy="609347"/>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768650" y="4075375"/>
                <a:ext cx="92375" cy="93375"/>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875895" y="4005175"/>
                <a:ext cx="93975" cy="90700"/>
              </a:xfrm>
              <a:custGeom>
                <a:avLst/>
                <a:gdLst/>
                <a:ahLst/>
                <a:cxnLst/>
                <a:rect l="l" t="t" r="r" b="b"/>
                <a:pathLst>
                  <a:path w="3759" h="3628" extrusionOk="0">
                    <a:moveTo>
                      <a:pt x="2944" y="0"/>
                    </a:moveTo>
                    <a:lnTo>
                      <a:pt x="1811" y="661"/>
                    </a:lnTo>
                    <a:lnTo>
                      <a:pt x="622" y="104"/>
                    </a:lnTo>
                    <a:lnTo>
                      <a:pt x="899" y="1386"/>
                    </a:lnTo>
                    <a:lnTo>
                      <a:pt x="1" y="2345"/>
                    </a:lnTo>
                    <a:lnTo>
                      <a:pt x="1307" y="2476"/>
                    </a:lnTo>
                    <a:lnTo>
                      <a:pt x="1942" y="3628"/>
                    </a:lnTo>
                    <a:lnTo>
                      <a:pt x="2469" y="2425"/>
                    </a:lnTo>
                    <a:lnTo>
                      <a:pt x="3759" y="2178"/>
                    </a:lnTo>
                    <a:lnTo>
                      <a:pt x="2780" y="1303"/>
                    </a:lnTo>
                    <a:lnTo>
                      <a:pt x="2944" y="0"/>
                    </a:ln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 name="Google Shape;23;p2">
              <a:extLst>
                <a:ext uri="{FF2B5EF4-FFF2-40B4-BE49-F238E27FC236}">
                  <a16:creationId xmlns:a16="http://schemas.microsoft.com/office/drawing/2014/main" id="{201AF24F-EEAE-4AFA-913F-E9E961BD4FBB}"/>
                </a:ext>
              </a:extLst>
            </p:cNvPr>
            <p:cNvSpPr/>
            <p:nvPr/>
          </p:nvSpPr>
          <p:spPr>
            <a:xfrm>
              <a:off x="7237201" y="2310670"/>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347;p24">
            <a:extLst>
              <a:ext uri="{FF2B5EF4-FFF2-40B4-BE49-F238E27FC236}">
                <a16:creationId xmlns:a16="http://schemas.microsoft.com/office/drawing/2014/main" id="{19BD8B50-85C1-411B-87D4-8BAE60D3153F}"/>
              </a:ext>
            </a:extLst>
          </p:cNvPr>
          <p:cNvGrpSpPr/>
          <p:nvPr/>
        </p:nvGrpSpPr>
        <p:grpSpPr>
          <a:xfrm>
            <a:off x="-1420680" y="1174471"/>
            <a:ext cx="3806872" cy="4252273"/>
            <a:chOff x="-35764" y="1530582"/>
            <a:chExt cx="3540591" cy="3643694"/>
          </a:xfrm>
        </p:grpSpPr>
        <p:sp>
          <p:nvSpPr>
            <p:cNvPr id="79" name="Google Shape;348;p24">
              <a:extLst>
                <a:ext uri="{FF2B5EF4-FFF2-40B4-BE49-F238E27FC236}">
                  <a16:creationId xmlns:a16="http://schemas.microsoft.com/office/drawing/2014/main" id="{2E619C0C-9613-4974-9D08-0F20D3602CAC}"/>
                </a:ext>
              </a:extLst>
            </p:cNvPr>
            <p:cNvSpPr/>
            <p:nvPr/>
          </p:nvSpPr>
          <p:spPr>
            <a:xfrm>
              <a:off x="-31291" y="1530582"/>
              <a:ext cx="1617413" cy="1809191"/>
            </a:xfrm>
            <a:custGeom>
              <a:avLst/>
              <a:gdLst/>
              <a:ahLst/>
              <a:cxnLst/>
              <a:rect l="l" t="t" r="r" b="b"/>
              <a:pathLst>
                <a:path w="62916" h="70376" extrusionOk="0">
                  <a:moveTo>
                    <a:pt x="52749" y="0"/>
                  </a:moveTo>
                  <a:cubicBezTo>
                    <a:pt x="52601" y="0"/>
                    <a:pt x="52458" y="13"/>
                    <a:pt x="52317" y="43"/>
                  </a:cubicBezTo>
                  <a:cubicBezTo>
                    <a:pt x="51688" y="175"/>
                    <a:pt x="51279" y="641"/>
                    <a:pt x="51026" y="1324"/>
                  </a:cubicBezTo>
                  <a:cubicBezTo>
                    <a:pt x="50033" y="3974"/>
                    <a:pt x="51414" y="9901"/>
                    <a:pt x="52043" y="12277"/>
                  </a:cubicBezTo>
                  <a:cubicBezTo>
                    <a:pt x="52069" y="12384"/>
                    <a:pt x="52097" y="12477"/>
                    <a:pt x="52118" y="12566"/>
                  </a:cubicBezTo>
                  <a:cubicBezTo>
                    <a:pt x="52136" y="12637"/>
                    <a:pt x="52157" y="12704"/>
                    <a:pt x="52175" y="12765"/>
                  </a:cubicBezTo>
                  <a:cubicBezTo>
                    <a:pt x="52246" y="13039"/>
                    <a:pt x="52296" y="13217"/>
                    <a:pt x="52307" y="13274"/>
                  </a:cubicBezTo>
                  <a:cubicBezTo>
                    <a:pt x="52296" y="13259"/>
                    <a:pt x="52264" y="13238"/>
                    <a:pt x="52218" y="13206"/>
                  </a:cubicBezTo>
                  <a:cubicBezTo>
                    <a:pt x="52189" y="13185"/>
                    <a:pt x="52157" y="13164"/>
                    <a:pt x="52118" y="13128"/>
                  </a:cubicBezTo>
                  <a:cubicBezTo>
                    <a:pt x="52057" y="13085"/>
                    <a:pt x="51979" y="13025"/>
                    <a:pt x="51894" y="12954"/>
                  </a:cubicBezTo>
                  <a:cubicBezTo>
                    <a:pt x="51613" y="12744"/>
                    <a:pt x="51193" y="12435"/>
                    <a:pt x="50685" y="12064"/>
                  </a:cubicBezTo>
                  <a:lnTo>
                    <a:pt x="50677" y="12064"/>
                  </a:lnTo>
                  <a:cubicBezTo>
                    <a:pt x="49692" y="11346"/>
                    <a:pt x="48355" y="10425"/>
                    <a:pt x="46953" y="9581"/>
                  </a:cubicBezTo>
                  <a:cubicBezTo>
                    <a:pt x="46739" y="9450"/>
                    <a:pt x="46519" y="9322"/>
                    <a:pt x="46301" y="9193"/>
                  </a:cubicBezTo>
                  <a:cubicBezTo>
                    <a:pt x="46258" y="9172"/>
                    <a:pt x="46220" y="9144"/>
                    <a:pt x="46177" y="9123"/>
                  </a:cubicBezTo>
                  <a:cubicBezTo>
                    <a:pt x="46028" y="9033"/>
                    <a:pt x="45871" y="8952"/>
                    <a:pt x="45721" y="8870"/>
                  </a:cubicBezTo>
                  <a:cubicBezTo>
                    <a:pt x="45099" y="8525"/>
                    <a:pt x="44477" y="8212"/>
                    <a:pt x="43886" y="7959"/>
                  </a:cubicBezTo>
                  <a:cubicBezTo>
                    <a:pt x="43758" y="7909"/>
                    <a:pt x="43637" y="7852"/>
                    <a:pt x="43516" y="7809"/>
                  </a:cubicBezTo>
                  <a:cubicBezTo>
                    <a:pt x="43395" y="7760"/>
                    <a:pt x="43274" y="7710"/>
                    <a:pt x="43150" y="7671"/>
                  </a:cubicBezTo>
                  <a:cubicBezTo>
                    <a:pt x="42715" y="7511"/>
                    <a:pt x="42303" y="7394"/>
                    <a:pt x="41925" y="7330"/>
                  </a:cubicBezTo>
                  <a:cubicBezTo>
                    <a:pt x="41837" y="7312"/>
                    <a:pt x="41748" y="7301"/>
                    <a:pt x="41666" y="7297"/>
                  </a:cubicBezTo>
                  <a:cubicBezTo>
                    <a:pt x="41623" y="7283"/>
                    <a:pt x="41574" y="7279"/>
                    <a:pt x="41528" y="7279"/>
                  </a:cubicBezTo>
                  <a:cubicBezTo>
                    <a:pt x="41441" y="7273"/>
                    <a:pt x="41357" y="7269"/>
                    <a:pt x="41276" y="7269"/>
                  </a:cubicBezTo>
                  <a:cubicBezTo>
                    <a:pt x="40957" y="7269"/>
                    <a:pt x="40675" y="7321"/>
                    <a:pt x="40442" y="7440"/>
                  </a:cubicBezTo>
                  <a:cubicBezTo>
                    <a:pt x="39891" y="7714"/>
                    <a:pt x="39681" y="8453"/>
                    <a:pt x="39702" y="9450"/>
                  </a:cubicBezTo>
                  <a:cubicBezTo>
                    <a:pt x="39713" y="9972"/>
                    <a:pt x="39784" y="10574"/>
                    <a:pt x="39902" y="11214"/>
                  </a:cubicBezTo>
                  <a:cubicBezTo>
                    <a:pt x="40453" y="14188"/>
                    <a:pt x="41986" y="18091"/>
                    <a:pt x="42815" y="20062"/>
                  </a:cubicBezTo>
                  <a:cubicBezTo>
                    <a:pt x="43096" y="20738"/>
                    <a:pt x="43299" y="21186"/>
                    <a:pt x="43345" y="21293"/>
                  </a:cubicBezTo>
                  <a:cubicBezTo>
                    <a:pt x="43349" y="21296"/>
                    <a:pt x="43349" y="21303"/>
                    <a:pt x="43349" y="21306"/>
                  </a:cubicBezTo>
                  <a:cubicBezTo>
                    <a:pt x="43299" y="21264"/>
                    <a:pt x="42936" y="20944"/>
                    <a:pt x="42357" y="20457"/>
                  </a:cubicBezTo>
                  <a:cubicBezTo>
                    <a:pt x="42285" y="20396"/>
                    <a:pt x="42207" y="20336"/>
                    <a:pt x="42129" y="20272"/>
                  </a:cubicBezTo>
                  <a:cubicBezTo>
                    <a:pt x="41997" y="20162"/>
                    <a:pt x="41855" y="20044"/>
                    <a:pt x="41705" y="19916"/>
                  </a:cubicBezTo>
                  <a:cubicBezTo>
                    <a:pt x="41463" y="19723"/>
                    <a:pt x="41196" y="19510"/>
                    <a:pt x="40915" y="19283"/>
                  </a:cubicBezTo>
                  <a:cubicBezTo>
                    <a:pt x="40652" y="19080"/>
                    <a:pt x="40375" y="18856"/>
                    <a:pt x="40083" y="18631"/>
                  </a:cubicBezTo>
                  <a:cubicBezTo>
                    <a:pt x="40073" y="18625"/>
                    <a:pt x="40062" y="18614"/>
                    <a:pt x="40051" y="18610"/>
                  </a:cubicBezTo>
                  <a:cubicBezTo>
                    <a:pt x="39940" y="18521"/>
                    <a:pt x="39823" y="18433"/>
                    <a:pt x="39706" y="18344"/>
                  </a:cubicBezTo>
                  <a:cubicBezTo>
                    <a:pt x="39385" y="18094"/>
                    <a:pt x="39051" y="17849"/>
                    <a:pt x="38710" y="17600"/>
                  </a:cubicBezTo>
                  <a:cubicBezTo>
                    <a:pt x="38549" y="17490"/>
                    <a:pt x="38390" y="17372"/>
                    <a:pt x="38229" y="17251"/>
                  </a:cubicBezTo>
                  <a:cubicBezTo>
                    <a:pt x="38094" y="17159"/>
                    <a:pt x="37963" y="17063"/>
                    <a:pt x="37831" y="16973"/>
                  </a:cubicBezTo>
                  <a:cubicBezTo>
                    <a:pt x="37714" y="16899"/>
                    <a:pt x="37603" y="16814"/>
                    <a:pt x="37490" y="16739"/>
                  </a:cubicBezTo>
                  <a:cubicBezTo>
                    <a:pt x="36902" y="16337"/>
                    <a:pt x="36319" y="15953"/>
                    <a:pt x="35735" y="15607"/>
                  </a:cubicBezTo>
                  <a:cubicBezTo>
                    <a:pt x="35569" y="15512"/>
                    <a:pt x="35401" y="15412"/>
                    <a:pt x="35241" y="15320"/>
                  </a:cubicBezTo>
                  <a:cubicBezTo>
                    <a:pt x="35188" y="15287"/>
                    <a:pt x="35131" y="15252"/>
                    <a:pt x="35078" y="15227"/>
                  </a:cubicBezTo>
                  <a:cubicBezTo>
                    <a:pt x="34946" y="15156"/>
                    <a:pt x="34817" y="15081"/>
                    <a:pt x="34689" y="15017"/>
                  </a:cubicBezTo>
                  <a:cubicBezTo>
                    <a:pt x="34566" y="14950"/>
                    <a:pt x="34438" y="14886"/>
                    <a:pt x="34309" y="14818"/>
                  </a:cubicBezTo>
                  <a:cubicBezTo>
                    <a:pt x="34057" y="14686"/>
                    <a:pt x="33807" y="14569"/>
                    <a:pt x="33569" y="14469"/>
                  </a:cubicBezTo>
                  <a:cubicBezTo>
                    <a:pt x="33345" y="14377"/>
                    <a:pt x="33128" y="14288"/>
                    <a:pt x="32914" y="14210"/>
                  </a:cubicBezTo>
                  <a:cubicBezTo>
                    <a:pt x="32879" y="14195"/>
                    <a:pt x="32847" y="14185"/>
                    <a:pt x="32819" y="14177"/>
                  </a:cubicBezTo>
                  <a:cubicBezTo>
                    <a:pt x="32609" y="14106"/>
                    <a:pt x="32405" y="14046"/>
                    <a:pt x="32213" y="14000"/>
                  </a:cubicBezTo>
                  <a:cubicBezTo>
                    <a:pt x="32143" y="13985"/>
                    <a:pt x="32064" y="13968"/>
                    <a:pt x="31993" y="13950"/>
                  </a:cubicBezTo>
                  <a:cubicBezTo>
                    <a:pt x="31954" y="13947"/>
                    <a:pt x="31922" y="13939"/>
                    <a:pt x="31883" y="13936"/>
                  </a:cubicBezTo>
                  <a:cubicBezTo>
                    <a:pt x="31822" y="13925"/>
                    <a:pt x="31755" y="13914"/>
                    <a:pt x="31694" y="13907"/>
                  </a:cubicBezTo>
                  <a:cubicBezTo>
                    <a:pt x="31645" y="13900"/>
                    <a:pt x="31594" y="13896"/>
                    <a:pt x="31545" y="13896"/>
                  </a:cubicBezTo>
                  <a:cubicBezTo>
                    <a:pt x="31467" y="13890"/>
                    <a:pt x="31392" y="13887"/>
                    <a:pt x="31318" y="13887"/>
                  </a:cubicBezTo>
                  <a:cubicBezTo>
                    <a:pt x="31004" y="13887"/>
                    <a:pt x="30729" y="13943"/>
                    <a:pt x="30496" y="14067"/>
                  </a:cubicBezTo>
                  <a:cubicBezTo>
                    <a:pt x="29855" y="14409"/>
                    <a:pt x="29691" y="15359"/>
                    <a:pt x="29844" y="16618"/>
                  </a:cubicBezTo>
                  <a:cubicBezTo>
                    <a:pt x="30215" y="20037"/>
                    <a:pt x="32808" y="25807"/>
                    <a:pt x="33996" y="28315"/>
                  </a:cubicBezTo>
                  <a:cubicBezTo>
                    <a:pt x="34338" y="29033"/>
                    <a:pt x="34566" y="29486"/>
                    <a:pt x="34590" y="29542"/>
                  </a:cubicBezTo>
                  <a:cubicBezTo>
                    <a:pt x="34579" y="29532"/>
                    <a:pt x="34555" y="29503"/>
                    <a:pt x="34508" y="29471"/>
                  </a:cubicBezTo>
                  <a:cubicBezTo>
                    <a:pt x="34490" y="29453"/>
                    <a:pt x="34469" y="29436"/>
                    <a:pt x="34444" y="29422"/>
                  </a:cubicBezTo>
                  <a:cubicBezTo>
                    <a:pt x="34420" y="29404"/>
                    <a:pt x="34395" y="29383"/>
                    <a:pt x="34359" y="29361"/>
                  </a:cubicBezTo>
                  <a:cubicBezTo>
                    <a:pt x="34177" y="29222"/>
                    <a:pt x="33907" y="29012"/>
                    <a:pt x="33558" y="28756"/>
                  </a:cubicBezTo>
                  <a:cubicBezTo>
                    <a:pt x="33409" y="28646"/>
                    <a:pt x="33249" y="28532"/>
                    <a:pt x="33078" y="28404"/>
                  </a:cubicBezTo>
                  <a:cubicBezTo>
                    <a:pt x="32908" y="28283"/>
                    <a:pt x="32733" y="28155"/>
                    <a:pt x="32538" y="28020"/>
                  </a:cubicBezTo>
                  <a:cubicBezTo>
                    <a:pt x="31773" y="27472"/>
                    <a:pt x="30844" y="26839"/>
                    <a:pt x="29852" y="26209"/>
                  </a:cubicBezTo>
                  <a:cubicBezTo>
                    <a:pt x="29652" y="26081"/>
                    <a:pt x="29453" y="25953"/>
                    <a:pt x="29254" y="25832"/>
                  </a:cubicBezTo>
                  <a:cubicBezTo>
                    <a:pt x="29072" y="25721"/>
                    <a:pt x="28891" y="25611"/>
                    <a:pt x="28709" y="25501"/>
                  </a:cubicBezTo>
                  <a:cubicBezTo>
                    <a:pt x="28581" y="25423"/>
                    <a:pt x="28453" y="25352"/>
                    <a:pt x="28322" y="25277"/>
                  </a:cubicBezTo>
                  <a:cubicBezTo>
                    <a:pt x="26831" y="24409"/>
                    <a:pt x="25305" y="23654"/>
                    <a:pt x="24025" y="23299"/>
                  </a:cubicBezTo>
                  <a:cubicBezTo>
                    <a:pt x="23925" y="23270"/>
                    <a:pt x="23829" y="23245"/>
                    <a:pt x="23744" y="23228"/>
                  </a:cubicBezTo>
                  <a:cubicBezTo>
                    <a:pt x="23619" y="23196"/>
                    <a:pt x="23498" y="23175"/>
                    <a:pt x="23384" y="23157"/>
                  </a:cubicBezTo>
                  <a:cubicBezTo>
                    <a:pt x="23366" y="23150"/>
                    <a:pt x="23355" y="23150"/>
                    <a:pt x="23345" y="23150"/>
                  </a:cubicBezTo>
                  <a:cubicBezTo>
                    <a:pt x="23245" y="23128"/>
                    <a:pt x="23153" y="23117"/>
                    <a:pt x="23056" y="23107"/>
                  </a:cubicBezTo>
                  <a:cubicBezTo>
                    <a:pt x="22915" y="23092"/>
                    <a:pt x="22777" y="23084"/>
                    <a:pt x="22646" y="23084"/>
                  </a:cubicBezTo>
                  <a:cubicBezTo>
                    <a:pt x="22533" y="23084"/>
                    <a:pt x="22425" y="23090"/>
                    <a:pt x="22324" y="23099"/>
                  </a:cubicBezTo>
                  <a:cubicBezTo>
                    <a:pt x="22125" y="23128"/>
                    <a:pt x="21936" y="23178"/>
                    <a:pt x="21772" y="23257"/>
                  </a:cubicBezTo>
                  <a:cubicBezTo>
                    <a:pt x="21690" y="23296"/>
                    <a:pt x="21605" y="23339"/>
                    <a:pt x="21534" y="23395"/>
                  </a:cubicBezTo>
                  <a:cubicBezTo>
                    <a:pt x="20805" y="23925"/>
                    <a:pt x="20741" y="25170"/>
                    <a:pt x="21050" y="26728"/>
                  </a:cubicBezTo>
                  <a:cubicBezTo>
                    <a:pt x="21677" y="30012"/>
                    <a:pt x="23946" y="34630"/>
                    <a:pt x="24939" y="36573"/>
                  </a:cubicBezTo>
                  <a:cubicBezTo>
                    <a:pt x="25220" y="37110"/>
                    <a:pt x="25404" y="37440"/>
                    <a:pt x="25430" y="37494"/>
                  </a:cubicBezTo>
                  <a:cubicBezTo>
                    <a:pt x="25355" y="37443"/>
                    <a:pt x="24629" y="36964"/>
                    <a:pt x="23565" y="36351"/>
                  </a:cubicBezTo>
                  <a:cubicBezTo>
                    <a:pt x="23458" y="36291"/>
                    <a:pt x="23355" y="36231"/>
                    <a:pt x="23245" y="36170"/>
                  </a:cubicBezTo>
                  <a:cubicBezTo>
                    <a:pt x="23138" y="36110"/>
                    <a:pt x="23025" y="36042"/>
                    <a:pt x="22907" y="35982"/>
                  </a:cubicBezTo>
                  <a:cubicBezTo>
                    <a:pt x="22797" y="35914"/>
                    <a:pt x="22676" y="35850"/>
                    <a:pt x="22562" y="35790"/>
                  </a:cubicBezTo>
                  <a:cubicBezTo>
                    <a:pt x="22488" y="35750"/>
                    <a:pt x="22424" y="35711"/>
                    <a:pt x="22352" y="35672"/>
                  </a:cubicBezTo>
                  <a:cubicBezTo>
                    <a:pt x="22143" y="35562"/>
                    <a:pt x="21922" y="35448"/>
                    <a:pt x="21701" y="35338"/>
                  </a:cubicBezTo>
                  <a:cubicBezTo>
                    <a:pt x="21196" y="35078"/>
                    <a:pt x="20662" y="34822"/>
                    <a:pt x="20111" y="34580"/>
                  </a:cubicBezTo>
                  <a:cubicBezTo>
                    <a:pt x="19979" y="34519"/>
                    <a:pt x="19841" y="34459"/>
                    <a:pt x="19702" y="34402"/>
                  </a:cubicBezTo>
                  <a:cubicBezTo>
                    <a:pt x="19172" y="34182"/>
                    <a:pt x="18631" y="33979"/>
                    <a:pt x="18101" y="33808"/>
                  </a:cubicBezTo>
                  <a:cubicBezTo>
                    <a:pt x="17998" y="33776"/>
                    <a:pt x="17891" y="33740"/>
                    <a:pt x="17792" y="33708"/>
                  </a:cubicBezTo>
                  <a:cubicBezTo>
                    <a:pt x="17618" y="33658"/>
                    <a:pt x="17447" y="33609"/>
                    <a:pt x="17268" y="33566"/>
                  </a:cubicBezTo>
                  <a:cubicBezTo>
                    <a:pt x="17148" y="33537"/>
                    <a:pt x="17030" y="33506"/>
                    <a:pt x="16909" y="33481"/>
                  </a:cubicBezTo>
                  <a:cubicBezTo>
                    <a:pt x="16760" y="33448"/>
                    <a:pt x="16610" y="33420"/>
                    <a:pt x="16461" y="33396"/>
                  </a:cubicBezTo>
                  <a:cubicBezTo>
                    <a:pt x="16198" y="33349"/>
                    <a:pt x="15945" y="33317"/>
                    <a:pt x="15697" y="33299"/>
                  </a:cubicBezTo>
                  <a:cubicBezTo>
                    <a:pt x="15579" y="33292"/>
                    <a:pt x="15464" y="33289"/>
                    <a:pt x="15351" y="33289"/>
                  </a:cubicBezTo>
                  <a:cubicBezTo>
                    <a:pt x="14652" y="33289"/>
                    <a:pt x="14034" y="33425"/>
                    <a:pt x="13547" y="33758"/>
                  </a:cubicBezTo>
                  <a:cubicBezTo>
                    <a:pt x="12904" y="34199"/>
                    <a:pt x="12736" y="35018"/>
                    <a:pt x="12893" y="36053"/>
                  </a:cubicBezTo>
                  <a:cubicBezTo>
                    <a:pt x="13334" y="39236"/>
                    <a:pt x="16689" y="44413"/>
                    <a:pt x="18048" y="46420"/>
                  </a:cubicBezTo>
                  <a:cubicBezTo>
                    <a:pt x="18343" y="46853"/>
                    <a:pt x="18542" y="47142"/>
                    <a:pt x="18599" y="47224"/>
                  </a:cubicBezTo>
                  <a:cubicBezTo>
                    <a:pt x="18582" y="47216"/>
                    <a:pt x="18560" y="47213"/>
                    <a:pt x="18531" y="47202"/>
                  </a:cubicBezTo>
                  <a:cubicBezTo>
                    <a:pt x="18500" y="47185"/>
                    <a:pt x="18453" y="47170"/>
                    <a:pt x="18400" y="47145"/>
                  </a:cubicBezTo>
                  <a:cubicBezTo>
                    <a:pt x="18240" y="47091"/>
                    <a:pt x="17998" y="46996"/>
                    <a:pt x="17688" y="46882"/>
                  </a:cubicBezTo>
                  <a:cubicBezTo>
                    <a:pt x="17140" y="46690"/>
                    <a:pt x="16390" y="46420"/>
                    <a:pt x="15515" y="46124"/>
                  </a:cubicBezTo>
                  <a:cubicBezTo>
                    <a:pt x="15305" y="46060"/>
                    <a:pt x="15088" y="45989"/>
                    <a:pt x="14864" y="45914"/>
                  </a:cubicBezTo>
                  <a:cubicBezTo>
                    <a:pt x="14856" y="45914"/>
                    <a:pt x="14846" y="45911"/>
                    <a:pt x="14835" y="45904"/>
                  </a:cubicBezTo>
                  <a:cubicBezTo>
                    <a:pt x="14604" y="45832"/>
                    <a:pt x="14359" y="45754"/>
                    <a:pt x="14117" y="45683"/>
                  </a:cubicBezTo>
                  <a:cubicBezTo>
                    <a:pt x="14074" y="45669"/>
                    <a:pt x="14027" y="45654"/>
                    <a:pt x="13985" y="45644"/>
                  </a:cubicBezTo>
                  <a:cubicBezTo>
                    <a:pt x="13682" y="45551"/>
                    <a:pt x="13377" y="45459"/>
                    <a:pt x="13063" y="45370"/>
                  </a:cubicBezTo>
                  <a:cubicBezTo>
                    <a:pt x="13042" y="45362"/>
                    <a:pt x="13017" y="45359"/>
                    <a:pt x="12996" y="45349"/>
                  </a:cubicBezTo>
                  <a:cubicBezTo>
                    <a:pt x="12743" y="45274"/>
                    <a:pt x="12484" y="45203"/>
                    <a:pt x="12224" y="45132"/>
                  </a:cubicBezTo>
                  <a:cubicBezTo>
                    <a:pt x="12032" y="45082"/>
                    <a:pt x="11833" y="45032"/>
                    <a:pt x="11641" y="44983"/>
                  </a:cubicBezTo>
                  <a:cubicBezTo>
                    <a:pt x="11445" y="44929"/>
                    <a:pt x="11252" y="44883"/>
                    <a:pt x="11060" y="44833"/>
                  </a:cubicBezTo>
                  <a:cubicBezTo>
                    <a:pt x="11001" y="44822"/>
                    <a:pt x="10943" y="44808"/>
                    <a:pt x="10883" y="44794"/>
                  </a:cubicBezTo>
                  <a:cubicBezTo>
                    <a:pt x="10684" y="44748"/>
                    <a:pt x="10481" y="44701"/>
                    <a:pt x="10282" y="44658"/>
                  </a:cubicBezTo>
                  <a:cubicBezTo>
                    <a:pt x="10239" y="44648"/>
                    <a:pt x="10200" y="44641"/>
                    <a:pt x="10154" y="44630"/>
                  </a:cubicBezTo>
                  <a:cubicBezTo>
                    <a:pt x="10019" y="44602"/>
                    <a:pt x="9880" y="44573"/>
                    <a:pt x="9741" y="44548"/>
                  </a:cubicBezTo>
                  <a:cubicBezTo>
                    <a:pt x="8891" y="44377"/>
                    <a:pt x="8069" y="44253"/>
                    <a:pt x="7339" y="44210"/>
                  </a:cubicBezTo>
                  <a:cubicBezTo>
                    <a:pt x="7251" y="44203"/>
                    <a:pt x="7165" y="44203"/>
                    <a:pt x="7080" y="44200"/>
                  </a:cubicBezTo>
                  <a:cubicBezTo>
                    <a:pt x="6974" y="44196"/>
                    <a:pt x="6870" y="44194"/>
                    <a:pt x="6768" y="44194"/>
                  </a:cubicBezTo>
                  <a:cubicBezTo>
                    <a:pt x="5724" y="44194"/>
                    <a:pt x="4921" y="44398"/>
                    <a:pt x="4565" y="44904"/>
                  </a:cubicBezTo>
                  <a:cubicBezTo>
                    <a:pt x="4077" y="45590"/>
                    <a:pt x="4266" y="46904"/>
                    <a:pt x="4785" y="48436"/>
                  </a:cubicBezTo>
                  <a:cubicBezTo>
                    <a:pt x="5856" y="51667"/>
                    <a:pt x="8389" y="55890"/>
                    <a:pt x="9328" y="57412"/>
                  </a:cubicBezTo>
                  <a:lnTo>
                    <a:pt x="9339" y="57412"/>
                  </a:lnTo>
                  <a:cubicBezTo>
                    <a:pt x="9570" y="57785"/>
                    <a:pt x="9702" y="57995"/>
                    <a:pt x="9702" y="57995"/>
                  </a:cubicBezTo>
                  <a:cubicBezTo>
                    <a:pt x="9702" y="57995"/>
                    <a:pt x="5000" y="56918"/>
                    <a:pt x="1407" y="56918"/>
                  </a:cubicBezTo>
                  <a:cubicBezTo>
                    <a:pt x="912" y="56918"/>
                    <a:pt x="438" y="56939"/>
                    <a:pt x="0" y="56985"/>
                  </a:cubicBezTo>
                  <a:lnTo>
                    <a:pt x="0" y="63919"/>
                  </a:lnTo>
                  <a:cubicBezTo>
                    <a:pt x="1121" y="65474"/>
                    <a:pt x="2412" y="67032"/>
                    <a:pt x="3444" y="68227"/>
                  </a:cubicBezTo>
                  <a:cubicBezTo>
                    <a:pt x="4554" y="69508"/>
                    <a:pt x="5369" y="70376"/>
                    <a:pt x="5369" y="70376"/>
                  </a:cubicBezTo>
                  <a:lnTo>
                    <a:pt x="39916" y="33520"/>
                  </a:lnTo>
                  <a:lnTo>
                    <a:pt x="40851" y="32527"/>
                  </a:lnTo>
                  <a:lnTo>
                    <a:pt x="41335" y="32008"/>
                  </a:lnTo>
                  <a:lnTo>
                    <a:pt x="41342" y="32005"/>
                  </a:lnTo>
                  <a:lnTo>
                    <a:pt x="41744" y="31578"/>
                  </a:lnTo>
                  <a:lnTo>
                    <a:pt x="42940" y="30297"/>
                  </a:lnTo>
                  <a:lnTo>
                    <a:pt x="43800" y="29375"/>
                  </a:lnTo>
                  <a:lnTo>
                    <a:pt x="58525" y="13676"/>
                  </a:lnTo>
                  <a:lnTo>
                    <a:pt x="62915" y="8995"/>
                  </a:lnTo>
                  <a:cubicBezTo>
                    <a:pt x="62915" y="8995"/>
                    <a:pt x="62780" y="8820"/>
                    <a:pt x="62538" y="8499"/>
                  </a:cubicBezTo>
                  <a:cubicBezTo>
                    <a:pt x="62456" y="8382"/>
                    <a:pt x="62360" y="8254"/>
                    <a:pt x="62246" y="8112"/>
                  </a:cubicBezTo>
                  <a:cubicBezTo>
                    <a:pt x="62236" y="8094"/>
                    <a:pt x="62225" y="8080"/>
                    <a:pt x="62214" y="8069"/>
                  </a:cubicBezTo>
                  <a:cubicBezTo>
                    <a:pt x="62104" y="7920"/>
                    <a:pt x="61980" y="7763"/>
                    <a:pt x="61855" y="7593"/>
                  </a:cubicBezTo>
                  <a:cubicBezTo>
                    <a:pt x="61720" y="7429"/>
                    <a:pt x="61577" y="7248"/>
                    <a:pt x="61428" y="7059"/>
                  </a:cubicBezTo>
                  <a:cubicBezTo>
                    <a:pt x="61339" y="6941"/>
                    <a:pt x="61243" y="6828"/>
                    <a:pt x="61144" y="6706"/>
                  </a:cubicBezTo>
                  <a:cubicBezTo>
                    <a:pt x="61058" y="6596"/>
                    <a:pt x="60970" y="6489"/>
                    <a:pt x="60876" y="6379"/>
                  </a:cubicBezTo>
                  <a:cubicBezTo>
                    <a:pt x="60695" y="6151"/>
                    <a:pt x="60503" y="5928"/>
                    <a:pt x="60304" y="5696"/>
                  </a:cubicBezTo>
                  <a:cubicBezTo>
                    <a:pt x="60204" y="5579"/>
                    <a:pt x="60105" y="5458"/>
                    <a:pt x="59998" y="5340"/>
                  </a:cubicBezTo>
                  <a:cubicBezTo>
                    <a:pt x="59796" y="5105"/>
                    <a:pt x="59582" y="4860"/>
                    <a:pt x="59361" y="4626"/>
                  </a:cubicBezTo>
                  <a:cubicBezTo>
                    <a:pt x="59262" y="4508"/>
                    <a:pt x="59155" y="4398"/>
                    <a:pt x="59052" y="4288"/>
                  </a:cubicBezTo>
                  <a:cubicBezTo>
                    <a:pt x="58703" y="3907"/>
                    <a:pt x="58340" y="3534"/>
                    <a:pt x="57963" y="3174"/>
                  </a:cubicBezTo>
                  <a:cubicBezTo>
                    <a:pt x="57785" y="2997"/>
                    <a:pt x="57600" y="2818"/>
                    <a:pt x="57415" y="2647"/>
                  </a:cubicBezTo>
                  <a:cubicBezTo>
                    <a:pt x="57244" y="2495"/>
                    <a:pt x="57074" y="2338"/>
                    <a:pt x="56910" y="2192"/>
                  </a:cubicBezTo>
                  <a:cubicBezTo>
                    <a:pt x="56700" y="2007"/>
                    <a:pt x="56490" y="1836"/>
                    <a:pt x="56274" y="1665"/>
                  </a:cubicBezTo>
                  <a:cubicBezTo>
                    <a:pt x="56188" y="1595"/>
                    <a:pt x="56092" y="1527"/>
                    <a:pt x="56003" y="1455"/>
                  </a:cubicBezTo>
                  <a:cubicBezTo>
                    <a:pt x="55818" y="1317"/>
                    <a:pt x="55633" y="1186"/>
                    <a:pt x="55451" y="1064"/>
                  </a:cubicBezTo>
                  <a:cubicBezTo>
                    <a:pt x="55341" y="986"/>
                    <a:pt x="55231" y="915"/>
                    <a:pt x="55121" y="851"/>
                  </a:cubicBezTo>
                  <a:cubicBezTo>
                    <a:pt x="54978" y="762"/>
                    <a:pt x="54839" y="680"/>
                    <a:pt x="54697" y="602"/>
                  </a:cubicBezTo>
                  <a:cubicBezTo>
                    <a:pt x="54612" y="552"/>
                    <a:pt x="54530" y="506"/>
                    <a:pt x="54448" y="470"/>
                  </a:cubicBezTo>
                  <a:cubicBezTo>
                    <a:pt x="54189" y="342"/>
                    <a:pt x="53939" y="235"/>
                    <a:pt x="53691" y="161"/>
                  </a:cubicBezTo>
                  <a:cubicBezTo>
                    <a:pt x="53591" y="125"/>
                    <a:pt x="53494" y="100"/>
                    <a:pt x="53395" y="83"/>
                  </a:cubicBezTo>
                  <a:cubicBezTo>
                    <a:pt x="53335" y="65"/>
                    <a:pt x="53278" y="54"/>
                    <a:pt x="53225" y="51"/>
                  </a:cubicBezTo>
                  <a:cubicBezTo>
                    <a:pt x="53161" y="33"/>
                    <a:pt x="53100" y="22"/>
                    <a:pt x="53039" y="15"/>
                  </a:cubicBezTo>
                  <a:cubicBezTo>
                    <a:pt x="52941" y="5"/>
                    <a:pt x="52844" y="0"/>
                    <a:pt x="52749"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49;p24">
              <a:extLst>
                <a:ext uri="{FF2B5EF4-FFF2-40B4-BE49-F238E27FC236}">
                  <a16:creationId xmlns:a16="http://schemas.microsoft.com/office/drawing/2014/main" id="{0EC8063C-F315-4270-8850-63DCBFB1E9A3}"/>
                </a:ext>
              </a:extLst>
            </p:cNvPr>
            <p:cNvSpPr/>
            <p:nvPr/>
          </p:nvSpPr>
          <p:spPr>
            <a:xfrm>
              <a:off x="-35764" y="2993690"/>
              <a:ext cx="253450" cy="94604"/>
            </a:xfrm>
            <a:custGeom>
              <a:avLst/>
              <a:gdLst/>
              <a:ahLst/>
              <a:cxnLst/>
              <a:rect l="l" t="t" r="r" b="b"/>
              <a:pathLst>
                <a:path w="9859" h="3680" extrusionOk="0">
                  <a:moveTo>
                    <a:pt x="9339" y="495"/>
                  </a:moveTo>
                  <a:cubicBezTo>
                    <a:pt x="9505" y="769"/>
                    <a:pt x="9623" y="954"/>
                    <a:pt x="9673" y="1032"/>
                  </a:cubicBezTo>
                  <a:cubicBezTo>
                    <a:pt x="9755" y="1050"/>
                    <a:pt x="9812" y="1065"/>
                    <a:pt x="9844" y="1072"/>
                  </a:cubicBezTo>
                  <a:cubicBezTo>
                    <a:pt x="9851" y="1065"/>
                    <a:pt x="9855" y="1057"/>
                    <a:pt x="9858" y="1050"/>
                  </a:cubicBezTo>
                  <a:cubicBezTo>
                    <a:pt x="9833" y="1008"/>
                    <a:pt x="9776" y="919"/>
                    <a:pt x="9694" y="791"/>
                  </a:cubicBezTo>
                  <a:cubicBezTo>
                    <a:pt x="9584" y="702"/>
                    <a:pt x="9463" y="602"/>
                    <a:pt x="9339" y="495"/>
                  </a:cubicBezTo>
                  <a:close/>
                  <a:moveTo>
                    <a:pt x="1412" y="1"/>
                  </a:moveTo>
                  <a:cubicBezTo>
                    <a:pt x="914" y="1"/>
                    <a:pt x="438" y="22"/>
                    <a:pt x="0" y="68"/>
                  </a:cubicBezTo>
                  <a:lnTo>
                    <a:pt x="0" y="3679"/>
                  </a:lnTo>
                  <a:cubicBezTo>
                    <a:pt x="57" y="3658"/>
                    <a:pt x="118" y="3640"/>
                    <a:pt x="174" y="3622"/>
                  </a:cubicBezTo>
                  <a:lnTo>
                    <a:pt x="174" y="68"/>
                  </a:lnTo>
                  <a:cubicBezTo>
                    <a:pt x="587" y="26"/>
                    <a:pt x="1036" y="4"/>
                    <a:pt x="1501"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50;p24">
              <a:extLst>
                <a:ext uri="{FF2B5EF4-FFF2-40B4-BE49-F238E27FC236}">
                  <a16:creationId xmlns:a16="http://schemas.microsoft.com/office/drawing/2014/main" id="{C66059B9-A2C0-4EDB-B5D3-BFBC76DF8F62}"/>
                </a:ext>
              </a:extLst>
            </p:cNvPr>
            <p:cNvSpPr/>
            <p:nvPr/>
          </p:nvSpPr>
          <p:spPr>
            <a:xfrm>
              <a:off x="-31291" y="2993690"/>
              <a:ext cx="250442" cy="99077"/>
            </a:xfrm>
            <a:custGeom>
              <a:avLst/>
              <a:gdLst/>
              <a:ahLst/>
              <a:cxnLst/>
              <a:rect l="l" t="t" r="r" b="b"/>
              <a:pathLst>
                <a:path w="9742" h="3854" extrusionOk="0">
                  <a:moveTo>
                    <a:pt x="9520" y="791"/>
                  </a:moveTo>
                  <a:lnTo>
                    <a:pt x="9520" y="791"/>
                  </a:lnTo>
                  <a:cubicBezTo>
                    <a:pt x="9602" y="919"/>
                    <a:pt x="9659" y="1008"/>
                    <a:pt x="9684" y="1050"/>
                  </a:cubicBezTo>
                  <a:cubicBezTo>
                    <a:pt x="9702" y="1022"/>
                    <a:pt x="9720" y="993"/>
                    <a:pt x="9741" y="965"/>
                  </a:cubicBezTo>
                  <a:cubicBezTo>
                    <a:pt x="9709" y="944"/>
                    <a:pt x="9681" y="919"/>
                    <a:pt x="9648" y="890"/>
                  </a:cubicBezTo>
                  <a:cubicBezTo>
                    <a:pt x="9609" y="858"/>
                    <a:pt x="9566" y="826"/>
                    <a:pt x="9520" y="791"/>
                  </a:cubicBezTo>
                  <a:close/>
                  <a:moveTo>
                    <a:pt x="1327" y="1"/>
                  </a:moveTo>
                  <a:cubicBezTo>
                    <a:pt x="862" y="4"/>
                    <a:pt x="413" y="26"/>
                    <a:pt x="0" y="68"/>
                  </a:cubicBezTo>
                  <a:lnTo>
                    <a:pt x="0" y="3622"/>
                  </a:lnTo>
                  <a:cubicBezTo>
                    <a:pt x="1092" y="3277"/>
                    <a:pt x="2213" y="3149"/>
                    <a:pt x="3277" y="3149"/>
                  </a:cubicBezTo>
                  <a:cubicBezTo>
                    <a:pt x="5041" y="3149"/>
                    <a:pt x="6656" y="3502"/>
                    <a:pt x="7752" y="3822"/>
                  </a:cubicBezTo>
                  <a:cubicBezTo>
                    <a:pt x="7788" y="3832"/>
                    <a:pt x="7827" y="3843"/>
                    <a:pt x="7866" y="3853"/>
                  </a:cubicBezTo>
                  <a:cubicBezTo>
                    <a:pt x="8456" y="2922"/>
                    <a:pt x="9062" y="1993"/>
                    <a:pt x="9670" y="1072"/>
                  </a:cubicBezTo>
                  <a:cubicBezTo>
                    <a:pt x="9638" y="1065"/>
                    <a:pt x="9581" y="1050"/>
                    <a:pt x="9499" y="1032"/>
                  </a:cubicBezTo>
                  <a:lnTo>
                    <a:pt x="9499" y="1032"/>
                  </a:lnTo>
                  <a:cubicBezTo>
                    <a:pt x="9517" y="1065"/>
                    <a:pt x="9528" y="1078"/>
                    <a:pt x="9528" y="1078"/>
                  </a:cubicBezTo>
                  <a:cubicBezTo>
                    <a:pt x="9528" y="1078"/>
                    <a:pt x="4906" y="19"/>
                    <a:pt x="1327"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51;p24">
              <a:extLst>
                <a:ext uri="{FF2B5EF4-FFF2-40B4-BE49-F238E27FC236}">
                  <a16:creationId xmlns:a16="http://schemas.microsoft.com/office/drawing/2014/main" id="{02207966-D331-48EA-B4E7-D3EA4425CB43}"/>
                </a:ext>
              </a:extLst>
            </p:cNvPr>
            <p:cNvSpPr/>
            <p:nvPr/>
          </p:nvSpPr>
          <p:spPr>
            <a:xfrm>
              <a:off x="727366" y="1887432"/>
              <a:ext cx="46582" cy="70541"/>
            </a:xfrm>
            <a:custGeom>
              <a:avLst/>
              <a:gdLst/>
              <a:ahLst/>
              <a:cxnLst/>
              <a:rect l="l" t="t" r="r" b="b"/>
              <a:pathLst>
                <a:path w="1812" h="2744" extrusionOk="0">
                  <a:moveTo>
                    <a:pt x="1651" y="1"/>
                  </a:moveTo>
                  <a:cubicBezTo>
                    <a:pt x="1331" y="1"/>
                    <a:pt x="1047" y="57"/>
                    <a:pt x="808" y="185"/>
                  </a:cubicBezTo>
                  <a:cubicBezTo>
                    <a:pt x="168" y="527"/>
                    <a:pt x="1" y="1477"/>
                    <a:pt x="157" y="2736"/>
                  </a:cubicBezTo>
                  <a:cubicBezTo>
                    <a:pt x="214" y="2740"/>
                    <a:pt x="275" y="2740"/>
                    <a:pt x="335" y="2743"/>
                  </a:cubicBezTo>
                  <a:cubicBezTo>
                    <a:pt x="331" y="2740"/>
                    <a:pt x="331" y="2736"/>
                    <a:pt x="331" y="2736"/>
                  </a:cubicBezTo>
                  <a:cubicBezTo>
                    <a:pt x="178" y="1477"/>
                    <a:pt x="342" y="527"/>
                    <a:pt x="983" y="185"/>
                  </a:cubicBezTo>
                  <a:cubicBezTo>
                    <a:pt x="1214" y="60"/>
                    <a:pt x="1488" y="4"/>
                    <a:pt x="1800" y="4"/>
                  </a:cubicBezTo>
                  <a:lnTo>
                    <a:pt x="1812" y="4"/>
                  </a:lnTo>
                  <a:cubicBezTo>
                    <a:pt x="1758" y="1"/>
                    <a:pt x="1705" y="1"/>
                    <a:pt x="1651"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52;p24">
              <a:extLst>
                <a:ext uri="{FF2B5EF4-FFF2-40B4-BE49-F238E27FC236}">
                  <a16:creationId xmlns:a16="http://schemas.microsoft.com/office/drawing/2014/main" id="{7AB633D8-FFC0-4E89-B067-6E0790DB7705}"/>
                </a:ext>
              </a:extLst>
            </p:cNvPr>
            <p:cNvSpPr/>
            <p:nvPr/>
          </p:nvSpPr>
          <p:spPr>
            <a:xfrm>
              <a:off x="731942" y="1887535"/>
              <a:ext cx="322501" cy="218668"/>
            </a:xfrm>
            <a:custGeom>
              <a:avLst/>
              <a:gdLst/>
              <a:ahLst/>
              <a:cxnLst/>
              <a:rect l="l" t="t" r="r" b="b"/>
              <a:pathLst>
                <a:path w="12545" h="8506" extrusionOk="0">
                  <a:moveTo>
                    <a:pt x="1622" y="0"/>
                  </a:moveTo>
                  <a:cubicBezTo>
                    <a:pt x="1310" y="0"/>
                    <a:pt x="1036" y="56"/>
                    <a:pt x="805" y="181"/>
                  </a:cubicBezTo>
                  <a:cubicBezTo>
                    <a:pt x="164" y="523"/>
                    <a:pt x="0" y="1473"/>
                    <a:pt x="153" y="2732"/>
                  </a:cubicBezTo>
                  <a:cubicBezTo>
                    <a:pt x="153" y="2732"/>
                    <a:pt x="153" y="2736"/>
                    <a:pt x="157" y="2739"/>
                  </a:cubicBezTo>
                  <a:cubicBezTo>
                    <a:pt x="3888" y="2928"/>
                    <a:pt x="8421" y="6670"/>
                    <a:pt x="10431" y="8506"/>
                  </a:cubicBezTo>
                  <a:cubicBezTo>
                    <a:pt x="11146" y="7858"/>
                    <a:pt x="11847" y="7228"/>
                    <a:pt x="12544" y="6617"/>
                  </a:cubicBezTo>
                  <a:cubicBezTo>
                    <a:pt x="10292" y="4724"/>
                    <a:pt x="4571" y="163"/>
                    <a:pt x="1634"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53;p24">
              <a:extLst>
                <a:ext uri="{FF2B5EF4-FFF2-40B4-BE49-F238E27FC236}">
                  <a16:creationId xmlns:a16="http://schemas.microsoft.com/office/drawing/2014/main" id="{31D46C55-6037-4374-B27F-CC8D3B912E00}"/>
                </a:ext>
              </a:extLst>
            </p:cNvPr>
            <p:cNvSpPr/>
            <p:nvPr/>
          </p:nvSpPr>
          <p:spPr>
            <a:xfrm>
              <a:off x="69013" y="2666581"/>
              <a:ext cx="70284" cy="109231"/>
            </a:xfrm>
            <a:custGeom>
              <a:avLst/>
              <a:gdLst/>
              <a:ahLst/>
              <a:cxnLst/>
              <a:rect l="l" t="t" r="r" b="b"/>
              <a:pathLst>
                <a:path w="2734" h="4249" extrusionOk="0">
                  <a:moveTo>
                    <a:pt x="2690" y="1"/>
                  </a:moveTo>
                  <a:cubicBezTo>
                    <a:pt x="1641" y="1"/>
                    <a:pt x="844" y="203"/>
                    <a:pt x="488" y="712"/>
                  </a:cubicBezTo>
                  <a:cubicBezTo>
                    <a:pt x="1" y="1398"/>
                    <a:pt x="190" y="2712"/>
                    <a:pt x="709" y="4248"/>
                  </a:cubicBezTo>
                  <a:cubicBezTo>
                    <a:pt x="755" y="4209"/>
                    <a:pt x="802" y="4173"/>
                    <a:pt x="848" y="4137"/>
                  </a:cubicBezTo>
                  <a:cubicBezTo>
                    <a:pt x="357" y="2651"/>
                    <a:pt x="190" y="1381"/>
                    <a:pt x="663" y="712"/>
                  </a:cubicBezTo>
                  <a:cubicBezTo>
                    <a:pt x="1004" y="228"/>
                    <a:pt x="1751" y="18"/>
                    <a:pt x="2733" y="4"/>
                  </a:cubicBezTo>
                  <a:cubicBezTo>
                    <a:pt x="2719" y="1"/>
                    <a:pt x="2705" y="1"/>
                    <a:pt x="2690"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54;p24">
              <a:extLst>
                <a:ext uri="{FF2B5EF4-FFF2-40B4-BE49-F238E27FC236}">
                  <a16:creationId xmlns:a16="http://schemas.microsoft.com/office/drawing/2014/main" id="{E13603DF-E022-42E5-9D6E-5DE2C39DA7B6}"/>
                </a:ext>
              </a:extLst>
            </p:cNvPr>
            <p:cNvSpPr/>
            <p:nvPr/>
          </p:nvSpPr>
          <p:spPr>
            <a:xfrm>
              <a:off x="73872" y="2666684"/>
              <a:ext cx="347745" cy="119000"/>
            </a:xfrm>
            <a:custGeom>
              <a:avLst/>
              <a:gdLst/>
              <a:ahLst/>
              <a:cxnLst/>
              <a:rect l="l" t="t" r="r" b="b"/>
              <a:pathLst>
                <a:path w="13527" h="4629" extrusionOk="0">
                  <a:moveTo>
                    <a:pt x="2544" y="0"/>
                  </a:moveTo>
                  <a:cubicBezTo>
                    <a:pt x="1562" y="14"/>
                    <a:pt x="815" y="224"/>
                    <a:pt x="474" y="708"/>
                  </a:cubicBezTo>
                  <a:cubicBezTo>
                    <a:pt x="1" y="1377"/>
                    <a:pt x="168" y="2647"/>
                    <a:pt x="659" y="4133"/>
                  </a:cubicBezTo>
                  <a:cubicBezTo>
                    <a:pt x="1666" y="3358"/>
                    <a:pt x="3060" y="3081"/>
                    <a:pt x="4554" y="3081"/>
                  </a:cubicBezTo>
                  <a:cubicBezTo>
                    <a:pt x="7396" y="3081"/>
                    <a:pt x="10588" y="4095"/>
                    <a:pt x="12071" y="4629"/>
                  </a:cubicBezTo>
                  <a:cubicBezTo>
                    <a:pt x="12552" y="3992"/>
                    <a:pt x="13039" y="3358"/>
                    <a:pt x="13527" y="2729"/>
                  </a:cubicBezTo>
                  <a:cubicBezTo>
                    <a:pt x="11420" y="1956"/>
                    <a:pt x="5806" y="14"/>
                    <a:pt x="2544"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55;p24">
              <a:extLst>
                <a:ext uri="{FF2B5EF4-FFF2-40B4-BE49-F238E27FC236}">
                  <a16:creationId xmlns:a16="http://schemas.microsoft.com/office/drawing/2014/main" id="{BD9D9FEA-3B8A-467B-AA69-2EA5E3A79E71}"/>
                </a:ext>
              </a:extLst>
            </p:cNvPr>
            <p:cNvSpPr/>
            <p:nvPr/>
          </p:nvSpPr>
          <p:spPr>
            <a:xfrm>
              <a:off x="291703" y="2386283"/>
              <a:ext cx="330264" cy="107663"/>
            </a:xfrm>
            <a:custGeom>
              <a:avLst/>
              <a:gdLst/>
              <a:ahLst/>
              <a:cxnLst/>
              <a:rect l="l" t="t" r="r" b="b"/>
              <a:pathLst>
                <a:path w="12847" h="4188" extrusionOk="0">
                  <a:moveTo>
                    <a:pt x="2590" y="1"/>
                  </a:moveTo>
                  <a:cubicBezTo>
                    <a:pt x="1897" y="1"/>
                    <a:pt x="1285" y="139"/>
                    <a:pt x="808" y="467"/>
                  </a:cubicBezTo>
                  <a:cubicBezTo>
                    <a:pt x="168" y="911"/>
                    <a:pt x="1" y="1726"/>
                    <a:pt x="157" y="2765"/>
                  </a:cubicBezTo>
                  <a:cubicBezTo>
                    <a:pt x="207" y="2725"/>
                    <a:pt x="260" y="2690"/>
                    <a:pt x="310" y="2654"/>
                  </a:cubicBezTo>
                  <a:cubicBezTo>
                    <a:pt x="186" y="1669"/>
                    <a:pt x="360" y="897"/>
                    <a:pt x="982" y="470"/>
                  </a:cubicBezTo>
                  <a:cubicBezTo>
                    <a:pt x="1441" y="157"/>
                    <a:pt x="2017" y="19"/>
                    <a:pt x="2665" y="4"/>
                  </a:cubicBezTo>
                  <a:cubicBezTo>
                    <a:pt x="2641" y="1"/>
                    <a:pt x="2615" y="1"/>
                    <a:pt x="2590" y="1"/>
                  </a:cubicBezTo>
                  <a:close/>
                  <a:moveTo>
                    <a:pt x="12199" y="3285"/>
                  </a:moveTo>
                  <a:lnTo>
                    <a:pt x="12199" y="3285"/>
                  </a:lnTo>
                  <a:cubicBezTo>
                    <a:pt x="12377" y="3618"/>
                    <a:pt x="12512" y="3875"/>
                    <a:pt x="12598" y="4032"/>
                  </a:cubicBezTo>
                  <a:cubicBezTo>
                    <a:pt x="12711" y="4106"/>
                    <a:pt x="12793" y="4160"/>
                    <a:pt x="12836" y="4188"/>
                  </a:cubicBezTo>
                  <a:cubicBezTo>
                    <a:pt x="12839" y="4181"/>
                    <a:pt x="12844" y="4177"/>
                    <a:pt x="12847" y="4173"/>
                  </a:cubicBezTo>
                  <a:cubicBezTo>
                    <a:pt x="12801" y="4085"/>
                    <a:pt x="12683" y="3864"/>
                    <a:pt x="12505" y="3533"/>
                  </a:cubicBezTo>
                  <a:cubicBezTo>
                    <a:pt x="12406" y="3455"/>
                    <a:pt x="12302" y="3370"/>
                    <a:pt x="12199" y="3285"/>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56;p24">
              <a:extLst>
                <a:ext uri="{FF2B5EF4-FFF2-40B4-BE49-F238E27FC236}">
                  <a16:creationId xmlns:a16="http://schemas.microsoft.com/office/drawing/2014/main" id="{34B3292E-56D4-4EE1-A6BC-23CAA8BF9BA7}"/>
                </a:ext>
              </a:extLst>
            </p:cNvPr>
            <p:cNvSpPr/>
            <p:nvPr/>
          </p:nvSpPr>
          <p:spPr>
            <a:xfrm>
              <a:off x="296459" y="2386386"/>
              <a:ext cx="330470" cy="166559"/>
            </a:xfrm>
            <a:custGeom>
              <a:avLst/>
              <a:gdLst/>
              <a:ahLst/>
              <a:cxnLst/>
              <a:rect l="l" t="t" r="r" b="b"/>
              <a:pathLst>
                <a:path w="12855" h="6479" extrusionOk="0">
                  <a:moveTo>
                    <a:pt x="12320" y="3529"/>
                  </a:moveTo>
                  <a:cubicBezTo>
                    <a:pt x="12498" y="3860"/>
                    <a:pt x="12616" y="4081"/>
                    <a:pt x="12662" y="4169"/>
                  </a:cubicBezTo>
                  <a:cubicBezTo>
                    <a:pt x="12726" y="4095"/>
                    <a:pt x="12790" y="4023"/>
                    <a:pt x="12854" y="3952"/>
                  </a:cubicBezTo>
                  <a:cubicBezTo>
                    <a:pt x="12687" y="3821"/>
                    <a:pt x="12509" y="3678"/>
                    <a:pt x="12320" y="3529"/>
                  </a:cubicBezTo>
                  <a:close/>
                  <a:moveTo>
                    <a:pt x="2480" y="0"/>
                  </a:moveTo>
                  <a:cubicBezTo>
                    <a:pt x="1832" y="15"/>
                    <a:pt x="1256" y="153"/>
                    <a:pt x="797" y="466"/>
                  </a:cubicBezTo>
                  <a:cubicBezTo>
                    <a:pt x="175" y="893"/>
                    <a:pt x="1" y="1665"/>
                    <a:pt x="125" y="2650"/>
                  </a:cubicBezTo>
                  <a:cubicBezTo>
                    <a:pt x="712" y="2252"/>
                    <a:pt x="1384" y="2085"/>
                    <a:pt x="2106" y="2085"/>
                  </a:cubicBezTo>
                  <a:cubicBezTo>
                    <a:pt x="5095" y="2085"/>
                    <a:pt x="8898" y="4980"/>
                    <a:pt x="10669" y="6478"/>
                  </a:cubicBezTo>
                  <a:cubicBezTo>
                    <a:pt x="11327" y="5703"/>
                    <a:pt x="11989" y="4938"/>
                    <a:pt x="12651" y="4184"/>
                  </a:cubicBezTo>
                  <a:cubicBezTo>
                    <a:pt x="12608" y="4156"/>
                    <a:pt x="12526" y="4102"/>
                    <a:pt x="12413" y="4028"/>
                  </a:cubicBezTo>
                  <a:lnTo>
                    <a:pt x="12413" y="4028"/>
                  </a:lnTo>
                  <a:cubicBezTo>
                    <a:pt x="12477" y="4148"/>
                    <a:pt x="12513" y="4209"/>
                    <a:pt x="12513" y="4209"/>
                  </a:cubicBezTo>
                  <a:cubicBezTo>
                    <a:pt x="12513" y="4209"/>
                    <a:pt x="6308" y="53"/>
                    <a:pt x="2480"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57;p24">
              <a:extLst>
                <a:ext uri="{FF2B5EF4-FFF2-40B4-BE49-F238E27FC236}">
                  <a16:creationId xmlns:a16="http://schemas.microsoft.com/office/drawing/2014/main" id="{D0D9E41D-3CBE-44D9-97C2-97F3B8482564}"/>
                </a:ext>
              </a:extLst>
            </p:cNvPr>
            <p:cNvSpPr/>
            <p:nvPr/>
          </p:nvSpPr>
          <p:spPr>
            <a:xfrm>
              <a:off x="497376" y="2124005"/>
              <a:ext cx="51621" cy="93678"/>
            </a:xfrm>
            <a:custGeom>
              <a:avLst/>
              <a:gdLst/>
              <a:ahLst/>
              <a:cxnLst/>
              <a:rect l="l" t="t" r="r" b="b"/>
              <a:pathLst>
                <a:path w="2008" h="3644" extrusionOk="0">
                  <a:moveTo>
                    <a:pt x="1922" y="1"/>
                  </a:moveTo>
                  <a:cubicBezTo>
                    <a:pt x="1473" y="1"/>
                    <a:pt x="1089" y="93"/>
                    <a:pt x="794" y="306"/>
                  </a:cubicBezTo>
                  <a:cubicBezTo>
                    <a:pt x="65" y="837"/>
                    <a:pt x="1" y="2085"/>
                    <a:pt x="310" y="3643"/>
                  </a:cubicBezTo>
                  <a:cubicBezTo>
                    <a:pt x="363" y="3633"/>
                    <a:pt x="420" y="3622"/>
                    <a:pt x="477" y="3615"/>
                  </a:cubicBezTo>
                  <a:cubicBezTo>
                    <a:pt x="175" y="2071"/>
                    <a:pt x="246" y="837"/>
                    <a:pt x="968" y="310"/>
                  </a:cubicBezTo>
                  <a:cubicBezTo>
                    <a:pt x="1039" y="254"/>
                    <a:pt x="1124" y="211"/>
                    <a:pt x="1206" y="172"/>
                  </a:cubicBezTo>
                  <a:cubicBezTo>
                    <a:pt x="1370" y="93"/>
                    <a:pt x="1559" y="43"/>
                    <a:pt x="1758" y="14"/>
                  </a:cubicBezTo>
                  <a:cubicBezTo>
                    <a:pt x="1836" y="8"/>
                    <a:pt x="1922" y="4"/>
                    <a:pt x="2007"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58;p24">
              <a:extLst>
                <a:ext uri="{FF2B5EF4-FFF2-40B4-BE49-F238E27FC236}">
                  <a16:creationId xmlns:a16="http://schemas.microsoft.com/office/drawing/2014/main" id="{0348A8A6-14BA-42CA-968A-ADDA023D94F4}"/>
                </a:ext>
              </a:extLst>
            </p:cNvPr>
            <p:cNvSpPr/>
            <p:nvPr/>
          </p:nvSpPr>
          <p:spPr>
            <a:xfrm>
              <a:off x="501849" y="2124005"/>
              <a:ext cx="326897" cy="197922"/>
            </a:xfrm>
            <a:custGeom>
              <a:avLst/>
              <a:gdLst/>
              <a:ahLst/>
              <a:cxnLst/>
              <a:rect l="l" t="t" r="r" b="b"/>
              <a:pathLst>
                <a:path w="12716" h="7699" extrusionOk="0">
                  <a:moveTo>
                    <a:pt x="1833" y="1"/>
                  </a:moveTo>
                  <a:cubicBezTo>
                    <a:pt x="1748" y="4"/>
                    <a:pt x="1662" y="8"/>
                    <a:pt x="1584" y="14"/>
                  </a:cubicBezTo>
                  <a:cubicBezTo>
                    <a:pt x="1385" y="43"/>
                    <a:pt x="1196" y="93"/>
                    <a:pt x="1032" y="172"/>
                  </a:cubicBezTo>
                  <a:cubicBezTo>
                    <a:pt x="950" y="211"/>
                    <a:pt x="865" y="254"/>
                    <a:pt x="794" y="310"/>
                  </a:cubicBezTo>
                  <a:cubicBezTo>
                    <a:pt x="72" y="837"/>
                    <a:pt x="1" y="2071"/>
                    <a:pt x="303" y="3615"/>
                  </a:cubicBezTo>
                  <a:cubicBezTo>
                    <a:pt x="623" y="3565"/>
                    <a:pt x="950" y="3541"/>
                    <a:pt x="1282" y="3541"/>
                  </a:cubicBezTo>
                  <a:cubicBezTo>
                    <a:pt x="4914" y="3541"/>
                    <a:pt x="9051" y="6368"/>
                    <a:pt x="10790" y="7699"/>
                  </a:cubicBezTo>
                  <a:cubicBezTo>
                    <a:pt x="11435" y="7030"/>
                    <a:pt x="12075" y="6368"/>
                    <a:pt x="12716" y="5725"/>
                  </a:cubicBezTo>
                  <a:cubicBezTo>
                    <a:pt x="10449" y="4049"/>
                    <a:pt x="4789" y="75"/>
                    <a:pt x="1833"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59;p24">
              <a:extLst>
                <a:ext uri="{FF2B5EF4-FFF2-40B4-BE49-F238E27FC236}">
                  <a16:creationId xmlns:a16="http://schemas.microsoft.com/office/drawing/2014/main" id="{AB997E5D-FDAC-40D0-97D6-232F7879E766}"/>
                </a:ext>
              </a:extLst>
            </p:cNvPr>
            <p:cNvSpPr/>
            <p:nvPr/>
          </p:nvSpPr>
          <p:spPr>
            <a:xfrm>
              <a:off x="984168" y="1717336"/>
              <a:ext cx="44011" cy="56171"/>
            </a:xfrm>
            <a:custGeom>
              <a:avLst/>
              <a:gdLst/>
              <a:ahLst/>
              <a:cxnLst/>
              <a:rect l="l" t="t" r="r" b="b"/>
              <a:pathLst>
                <a:path w="1712" h="2185" extrusionOk="0">
                  <a:moveTo>
                    <a:pt x="1598" y="1"/>
                  </a:moveTo>
                  <a:cubicBezTo>
                    <a:pt x="1281" y="1"/>
                    <a:pt x="997" y="54"/>
                    <a:pt x="762" y="171"/>
                  </a:cubicBezTo>
                  <a:cubicBezTo>
                    <a:pt x="210" y="449"/>
                    <a:pt x="0" y="1188"/>
                    <a:pt x="21" y="2185"/>
                  </a:cubicBezTo>
                  <a:cubicBezTo>
                    <a:pt x="82" y="2178"/>
                    <a:pt x="138" y="2170"/>
                    <a:pt x="199" y="2167"/>
                  </a:cubicBezTo>
                  <a:cubicBezTo>
                    <a:pt x="178" y="1181"/>
                    <a:pt x="388" y="449"/>
                    <a:pt x="939" y="175"/>
                  </a:cubicBezTo>
                  <a:cubicBezTo>
                    <a:pt x="1156" y="65"/>
                    <a:pt x="1419" y="11"/>
                    <a:pt x="1711" y="4"/>
                  </a:cubicBezTo>
                  <a:cubicBezTo>
                    <a:pt x="1675" y="4"/>
                    <a:pt x="1637" y="1"/>
                    <a:pt x="1598"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60;p24">
              <a:extLst>
                <a:ext uri="{FF2B5EF4-FFF2-40B4-BE49-F238E27FC236}">
                  <a16:creationId xmlns:a16="http://schemas.microsoft.com/office/drawing/2014/main" id="{48A8FAFA-0C48-4B1C-940E-73464E912113}"/>
                </a:ext>
              </a:extLst>
            </p:cNvPr>
            <p:cNvSpPr/>
            <p:nvPr/>
          </p:nvSpPr>
          <p:spPr>
            <a:xfrm>
              <a:off x="988718" y="1717439"/>
              <a:ext cx="310521" cy="178436"/>
            </a:xfrm>
            <a:custGeom>
              <a:avLst/>
              <a:gdLst/>
              <a:ahLst/>
              <a:cxnLst/>
              <a:rect l="l" t="t" r="r" b="b"/>
              <a:pathLst>
                <a:path w="12079" h="6941" extrusionOk="0">
                  <a:moveTo>
                    <a:pt x="1534" y="0"/>
                  </a:moveTo>
                  <a:cubicBezTo>
                    <a:pt x="1242" y="7"/>
                    <a:pt x="979" y="61"/>
                    <a:pt x="762" y="171"/>
                  </a:cubicBezTo>
                  <a:cubicBezTo>
                    <a:pt x="211" y="445"/>
                    <a:pt x="1" y="1177"/>
                    <a:pt x="22" y="2163"/>
                  </a:cubicBezTo>
                  <a:cubicBezTo>
                    <a:pt x="136" y="2156"/>
                    <a:pt x="250" y="2152"/>
                    <a:pt x="367" y="2152"/>
                  </a:cubicBezTo>
                  <a:cubicBezTo>
                    <a:pt x="3744" y="2152"/>
                    <a:pt x="8407" y="5443"/>
                    <a:pt x="10357" y="6941"/>
                  </a:cubicBezTo>
                  <a:cubicBezTo>
                    <a:pt x="10944" y="6514"/>
                    <a:pt x="11517" y="6105"/>
                    <a:pt x="12079" y="5717"/>
                  </a:cubicBezTo>
                  <a:cubicBezTo>
                    <a:pt x="10520" y="4535"/>
                    <a:pt x="4519" y="114"/>
                    <a:pt x="1534"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61;p24">
              <a:extLst>
                <a:ext uri="{FF2B5EF4-FFF2-40B4-BE49-F238E27FC236}">
                  <a16:creationId xmlns:a16="http://schemas.microsoft.com/office/drawing/2014/main" id="{D77E6875-6FE1-4199-8BDF-22ED13B8BE9D}"/>
                </a:ext>
              </a:extLst>
            </p:cNvPr>
            <p:cNvSpPr/>
            <p:nvPr/>
          </p:nvSpPr>
          <p:spPr>
            <a:xfrm>
              <a:off x="1303949" y="1853501"/>
              <a:ext cx="3779" cy="6530"/>
            </a:xfrm>
            <a:custGeom>
              <a:avLst/>
              <a:gdLst/>
              <a:ahLst/>
              <a:cxnLst/>
              <a:rect l="l" t="t" r="r" b="b"/>
              <a:pathLst>
                <a:path w="147" h="254" extrusionOk="0">
                  <a:moveTo>
                    <a:pt x="1" y="1"/>
                  </a:moveTo>
                  <a:lnTo>
                    <a:pt x="1" y="1"/>
                  </a:lnTo>
                  <a:cubicBezTo>
                    <a:pt x="26" y="93"/>
                    <a:pt x="47" y="178"/>
                    <a:pt x="68" y="253"/>
                  </a:cubicBezTo>
                  <a:cubicBezTo>
                    <a:pt x="93" y="235"/>
                    <a:pt x="121" y="217"/>
                    <a:pt x="147" y="200"/>
                  </a:cubicBezTo>
                  <a:cubicBezTo>
                    <a:pt x="100" y="136"/>
                    <a:pt x="50" y="71"/>
                    <a:pt x="1"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62;p24">
              <a:extLst>
                <a:ext uri="{FF2B5EF4-FFF2-40B4-BE49-F238E27FC236}">
                  <a16:creationId xmlns:a16="http://schemas.microsoft.com/office/drawing/2014/main" id="{96AE7465-8226-48FE-9B90-C2D7963E43DC}"/>
                </a:ext>
              </a:extLst>
            </p:cNvPr>
            <p:cNvSpPr/>
            <p:nvPr/>
          </p:nvSpPr>
          <p:spPr>
            <a:xfrm>
              <a:off x="1280377" y="1531405"/>
              <a:ext cx="286716" cy="205352"/>
            </a:xfrm>
            <a:custGeom>
              <a:avLst/>
              <a:gdLst/>
              <a:ahLst/>
              <a:cxnLst/>
              <a:rect l="l" t="t" r="r" b="b"/>
              <a:pathLst>
                <a:path w="11153" h="7988" extrusionOk="0">
                  <a:moveTo>
                    <a:pt x="2135" y="1"/>
                  </a:moveTo>
                  <a:cubicBezTo>
                    <a:pt x="2156" y="8"/>
                    <a:pt x="2177" y="11"/>
                    <a:pt x="2199" y="19"/>
                  </a:cubicBezTo>
                  <a:cubicBezTo>
                    <a:pt x="2252" y="22"/>
                    <a:pt x="2309" y="33"/>
                    <a:pt x="2369" y="51"/>
                  </a:cubicBezTo>
                  <a:cubicBezTo>
                    <a:pt x="2391" y="54"/>
                    <a:pt x="2412" y="57"/>
                    <a:pt x="2433" y="62"/>
                  </a:cubicBezTo>
                  <a:cubicBezTo>
                    <a:pt x="2330" y="36"/>
                    <a:pt x="2230" y="19"/>
                    <a:pt x="2135" y="1"/>
                  </a:cubicBezTo>
                  <a:close/>
                  <a:moveTo>
                    <a:pt x="3657" y="563"/>
                  </a:moveTo>
                  <a:cubicBezTo>
                    <a:pt x="3685" y="578"/>
                    <a:pt x="3714" y="594"/>
                    <a:pt x="3743" y="609"/>
                  </a:cubicBezTo>
                  <a:lnTo>
                    <a:pt x="3743" y="609"/>
                  </a:lnTo>
                  <a:cubicBezTo>
                    <a:pt x="3719" y="596"/>
                    <a:pt x="3695" y="583"/>
                    <a:pt x="3671" y="570"/>
                  </a:cubicBezTo>
                  <a:cubicBezTo>
                    <a:pt x="3664" y="566"/>
                    <a:pt x="3660" y="563"/>
                    <a:pt x="3657" y="563"/>
                  </a:cubicBezTo>
                  <a:close/>
                  <a:moveTo>
                    <a:pt x="3743" y="609"/>
                  </a:moveTo>
                  <a:cubicBezTo>
                    <a:pt x="3860" y="676"/>
                    <a:pt x="3976" y="745"/>
                    <a:pt x="4095" y="819"/>
                  </a:cubicBezTo>
                  <a:cubicBezTo>
                    <a:pt x="4097" y="820"/>
                    <a:pt x="4099" y="821"/>
                    <a:pt x="4102" y="822"/>
                  </a:cubicBezTo>
                  <a:lnTo>
                    <a:pt x="4102" y="822"/>
                  </a:lnTo>
                  <a:cubicBezTo>
                    <a:pt x="3980" y="745"/>
                    <a:pt x="3861" y="675"/>
                    <a:pt x="3743" y="609"/>
                  </a:cubicBezTo>
                  <a:close/>
                  <a:moveTo>
                    <a:pt x="4102" y="822"/>
                  </a:moveTo>
                  <a:cubicBezTo>
                    <a:pt x="4108" y="826"/>
                    <a:pt x="4114" y="830"/>
                    <a:pt x="4120" y="833"/>
                  </a:cubicBezTo>
                  <a:cubicBezTo>
                    <a:pt x="4114" y="828"/>
                    <a:pt x="4108" y="825"/>
                    <a:pt x="4102" y="822"/>
                  </a:cubicBezTo>
                  <a:close/>
                  <a:moveTo>
                    <a:pt x="4397" y="1014"/>
                  </a:moveTo>
                  <a:cubicBezTo>
                    <a:pt x="4400" y="1017"/>
                    <a:pt x="4404" y="1019"/>
                    <a:pt x="4407" y="1021"/>
                  </a:cubicBezTo>
                  <a:lnTo>
                    <a:pt x="4407" y="1021"/>
                  </a:lnTo>
                  <a:cubicBezTo>
                    <a:pt x="4404" y="1019"/>
                    <a:pt x="4400" y="1017"/>
                    <a:pt x="4397" y="1014"/>
                  </a:cubicBezTo>
                  <a:close/>
                  <a:moveTo>
                    <a:pt x="4407" y="1021"/>
                  </a:moveTo>
                  <a:cubicBezTo>
                    <a:pt x="4442" y="1043"/>
                    <a:pt x="4475" y="1067"/>
                    <a:pt x="4511" y="1090"/>
                  </a:cubicBezTo>
                  <a:cubicBezTo>
                    <a:pt x="4483" y="1072"/>
                    <a:pt x="4454" y="1050"/>
                    <a:pt x="4425" y="1032"/>
                  </a:cubicBezTo>
                  <a:cubicBezTo>
                    <a:pt x="4421" y="1028"/>
                    <a:pt x="4414" y="1025"/>
                    <a:pt x="4407" y="1021"/>
                  </a:cubicBezTo>
                  <a:close/>
                  <a:moveTo>
                    <a:pt x="43" y="1182"/>
                  </a:moveTo>
                  <a:cubicBezTo>
                    <a:pt x="28" y="1218"/>
                    <a:pt x="14" y="1257"/>
                    <a:pt x="0" y="1292"/>
                  </a:cubicBezTo>
                  <a:lnTo>
                    <a:pt x="0" y="1295"/>
                  </a:lnTo>
                  <a:cubicBezTo>
                    <a:pt x="14" y="1257"/>
                    <a:pt x="28" y="1221"/>
                    <a:pt x="43" y="1182"/>
                  </a:cubicBezTo>
                  <a:close/>
                  <a:moveTo>
                    <a:pt x="6870" y="3075"/>
                  </a:moveTo>
                  <a:cubicBezTo>
                    <a:pt x="6888" y="3093"/>
                    <a:pt x="6906" y="3110"/>
                    <a:pt x="6924" y="3128"/>
                  </a:cubicBezTo>
                  <a:lnTo>
                    <a:pt x="6924" y="3128"/>
                  </a:lnTo>
                  <a:cubicBezTo>
                    <a:pt x="6906" y="3109"/>
                    <a:pt x="6887" y="3092"/>
                    <a:pt x="6870" y="3075"/>
                  </a:cubicBezTo>
                  <a:close/>
                  <a:moveTo>
                    <a:pt x="6924" y="3128"/>
                  </a:moveTo>
                  <a:cubicBezTo>
                    <a:pt x="6929" y="3132"/>
                    <a:pt x="6933" y="3137"/>
                    <a:pt x="6937" y="3142"/>
                  </a:cubicBezTo>
                  <a:cubicBezTo>
                    <a:pt x="6947" y="3151"/>
                    <a:pt x="6958" y="3160"/>
                    <a:pt x="6968" y="3169"/>
                  </a:cubicBezTo>
                  <a:lnTo>
                    <a:pt x="6968" y="3169"/>
                  </a:lnTo>
                  <a:cubicBezTo>
                    <a:pt x="6953" y="3155"/>
                    <a:pt x="6938" y="3142"/>
                    <a:pt x="6924" y="3128"/>
                  </a:cubicBezTo>
                  <a:close/>
                  <a:moveTo>
                    <a:pt x="6968" y="3169"/>
                  </a:moveTo>
                  <a:lnTo>
                    <a:pt x="6968" y="3169"/>
                  </a:lnTo>
                  <a:cubicBezTo>
                    <a:pt x="6978" y="3179"/>
                    <a:pt x="6988" y="3189"/>
                    <a:pt x="6998" y="3199"/>
                  </a:cubicBezTo>
                  <a:cubicBezTo>
                    <a:pt x="6989" y="3190"/>
                    <a:pt x="6978" y="3180"/>
                    <a:pt x="6968" y="3169"/>
                  </a:cubicBezTo>
                  <a:close/>
                  <a:moveTo>
                    <a:pt x="8008" y="4238"/>
                  </a:moveTo>
                  <a:cubicBezTo>
                    <a:pt x="8013" y="4244"/>
                    <a:pt x="8020" y="4250"/>
                    <a:pt x="8027" y="4257"/>
                  </a:cubicBezTo>
                  <a:lnTo>
                    <a:pt x="8027" y="4257"/>
                  </a:lnTo>
                  <a:cubicBezTo>
                    <a:pt x="8026" y="4257"/>
                    <a:pt x="8026" y="4256"/>
                    <a:pt x="8026" y="4256"/>
                  </a:cubicBezTo>
                  <a:cubicBezTo>
                    <a:pt x="8018" y="4249"/>
                    <a:pt x="8011" y="4241"/>
                    <a:pt x="8008" y="4238"/>
                  </a:cubicBezTo>
                  <a:close/>
                  <a:moveTo>
                    <a:pt x="8027" y="4257"/>
                  </a:moveTo>
                  <a:cubicBezTo>
                    <a:pt x="8030" y="4264"/>
                    <a:pt x="8037" y="4271"/>
                    <a:pt x="8044" y="4277"/>
                  </a:cubicBezTo>
                  <a:cubicBezTo>
                    <a:pt x="8039" y="4270"/>
                    <a:pt x="8033" y="4263"/>
                    <a:pt x="8027" y="4257"/>
                  </a:cubicBezTo>
                  <a:close/>
                  <a:moveTo>
                    <a:pt x="8307" y="4561"/>
                  </a:moveTo>
                  <a:cubicBezTo>
                    <a:pt x="8314" y="4572"/>
                    <a:pt x="8325" y="4583"/>
                    <a:pt x="8335" y="4594"/>
                  </a:cubicBezTo>
                  <a:cubicBezTo>
                    <a:pt x="8352" y="4613"/>
                    <a:pt x="8371" y="4633"/>
                    <a:pt x="8390" y="4653"/>
                  </a:cubicBezTo>
                  <a:lnTo>
                    <a:pt x="8390" y="4653"/>
                  </a:lnTo>
                  <a:cubicBezTo>
                    <a:pt x="8362" y="4622"/>
                    <a:pt x="8335" y="4592"/>
                    <a:pt x="8307" y="4561"/>
                  </a:cubicBezTo>
                  <a:close/>
                  <a:moveTo>
                    <a:pt x="8390" y="4653"/>
                  </a:moveTo>
                  <a:lnTo>
                    <a:pt x="8390" y="4653"/>
                  </a:lnTo>
                  <a:cubicBezTo>
                    <a:pt x="8398" y="4662"/>
                    <a:pt x="8406" y="4670"/>
                    <a:pt x="8413" y="4679"/>
                  </a:cubicBezTo>
                  <a:cubicBezTo>
                    <a:pt x="8406" y="4670"/>
                    <a:pt x="8398" y="4662"/>
                    <a:pt x="8390" y="4653"/>
                  </a:cubicBezTo>
                  <a:close/>
                  <a:moveTo>
                    <a:pt x="8957" y="5291"/>
                  </a:moveTo>
                  <a:cubicBezTo>
                    <a:pt x="8962" y="5298"/>
                    <a:pt x="8968" y="5305"/>
                    <a:pt x="8972" y="5308"/>
                  </a:cubicBezTo>
                  <a:cubicBezTo>
                    <a:pt x="8975" y="5313"/>
                    <a:pt x="8979" y="5316"/>
                    <a:pt x="8979" y="5316"/>
                  </a:cubicBezTo>
                  <a:cubicBezTo>
                    <a:pt x="8972" y="5308"/>
                    <a:pt x="8965" y="5298"/>
                    <a:pt x="8957" y="5291"/>
                  </a:cubicBezTo>
                  <a:close/>
                  <a:moveTo>
                    <a:pt x="9157" y="5518"/>
                  </a:moveTo>
                  <a:lnTo>
                    <a:pt x="9157" y="5518"/>
                  </a:lnTo>
                  <a:cubicBezTo>
                    <a:pt x="9196" y="5569"/>
                    <a:pt x="9235" y="5615"/>
                    <a:pt x="9278" y="5664"/>
                  </a:cubicBezTo>
                  <a:cubicBezTo>
                    <a:pt x="9330" y="5725"/>
                    <a:pt x="9383" y="5787"/>
                    <a:pt x="9435" y="5848"/>
                  </a:cubicBezTo>
                  <a:lnTo>
                    <a:pt x="9435" y="5848"/>
                  </a:lnTo>
                  <a:cubicBezTo>
                    <a:pt x="9344" y="5740"/>
                    <a:pt x="9251" y="5629"/>
                    <a:pt x="9157" y="5518"/>
                  </a:cubicBezTo>
                  <a:close/>
                  <a:moveTo>
                    <a:pt x="9435" y="5848"/>
                  </a:moveTo>
                  <a:cubicBezTo>
                    <a:pt x="9461" y="5880"/>
                    <a:pt x="9487" y="5911"/>
                    <a:pt x="9512" y="5942"/>
                  </a:cubicBezTo>
                  <a:cubicBezTo>
                    <a:pt x="9487" y="5911"/>
                    <a:pt x="9461" y="5879"/>
                    <a:pt x="9435" y="5848"/>
                  </a:cubicBezTo>
                  <a:close/>
                  <a:moveTo>
                    <a:pt x="9740" y="6212"/>
                  </a:moveTo>
                  <a:cubicBezTo>
                    <a:pt x="9780" y="6259"/>
                    <a:pt x="9815" y="6301"/>
                    <a:pt x="9850" y="6347"/>
                  </a:cubicBezTo>
                  <a:cubicBezTo>
                    <a:pt x="9859" y="6357"/>
                    <a:pt x="9868" y="6367"/>
                    <a:pt x="9876" y="6378"/>
                  </a:cubicBezTo>
                  <a:lnTo>
                    <a:pt x="9876" y="6378"/>
                  </a:lnTo>
                  <a:cubicBezTo>
                    <a:pt x="9832" y="6322"/>
                    <a:pt x="9787" y="6267"/>
                    <a:pt x="9740" y="6212"/>
                  </a:cubicBezTo>
                  <a:close/>
                  <a:moveTo>
                    <a:pt x="9876" y="6378"/>
                  </a:moveTo>
                  <a:cubicBezTo>
                    <a:pt x="9889" y="6394"/>
                    <a:pt x="9902" y="6410"/>
                    <a:pt x="9914" y="6426"/>
                  </a:cubicBezTo>
                  <a:cubicBezTo>
                    <a:pt x="9902" y="6409"/>
                    <a:pt x="9889" y="6393"/>
                    <a:pt x="9876" y="6378"/>
                  </a:cubicBezTo>
                  <a:close/>
                  <a:moveTo>
                    <a:pt x="10060" y="6600"/>
                  </a:moveTo>
                  <a:cubicBezTo>
                    <a:pt x="10078" y="6625"/>
                    <a:pt x="10096" y="6650"/>
                    <a:pt x="10118" y="6674"/>
                  </a:cubicBezTo>
                  <a:cubicBezTo>
                    <a:pt x="10164" y="6735"/>
                    <a:pt x="10213" y="6792"/>
                    <a:pt x="10264" y="6849"/>
                  </a:cubicBezTo>
                  <a:cubicBezTo>
                    <a:pt x="10195" y="6767"/>
                    <a:pt x="10128" y="6685"/>
                    <a:pt x="10060" y="6600"/>
                  </a:cubicBezTo>
                  <a:close/>
                  <a:moveTo>
                    <a:pt x="10392" y="7012"/>
                  </a:moveTo>
                  <a:cubicBezTo>
                    <a:pt x="10393" y="7014"/>
                    <a:pt x="10393" y="7015"/>
                    <a:pt x="10394" y="7016"/>
                  </a:cubicBezTo>
                  <a:lnTo>
                    <a:pt x="10394" y="7016"/>
                  </a:lnTo>
                  <a:cubicBezTo>
                    <a:pt x="10393" y="7014"/>
                    <a:pt x="10393" y="7013"/>
                    <a:pt x="10392" y="7012"/>
                  </a:cubicBezTo>
                  <a:close/>
                  <a:moveTo>
                    <a:pt x="10394" y="7016"/>
                  </a:moveTo>
                  <a:lnTo>
                    <a:pt x="10394" y="7016"/>
                  </a:lnTo>
                  <a:cubicBezTo>
                    <a:pt x="10397" y="7019"/>
                    <a:pt x="10399" y="7024"/>
                    <a:pt x="10402" y="7027"/>
                  </a:cubicBezTo>
                  <a:cubicBezTo>
                    <a:pt x="10498" y="7144"/>
                    <a:pt x="10587" y="7258"/>
                    <a:pt x="10676" y="7372"/>
                  </a:cubicBezTo>
                  <a:cubicBezTo>
                    <a:pt x="10588" y="7256"/>
                    <a:pt x="10492" y="7139"/>
                    <a:pt x="10394" y="7016"/>
                  </a:cubicBezTo>
                  <a:close/>
                  <a:moveTo>
                    <a:pt x="10911" y="7671"/>
                  </a:moveTo>
                  <a:lnTo>
                    <a:pt x="10911" y="7671"/>
                  </a:lnTo>
                  <a:cubicBezTo>
                    <a:pt x="10993" y="7781"/>
                    <a:pt x="11075" y="7888"/>
                    <a:pt x="11152" y="7988"/>
                  </a:cubicBezTo>
                  <a:cubicBezTo>
                    <a:pt x="11078" y="7888"/>
                    <a:pt x="10996" y="7781"/>
                    <a:pt x="10911" y="767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63;p24">
              <a:extLst>
                <a:ext uri="{FF2B5EF4-FFF2-40B4-BE49-F238E27FC236}">
                  <a16:creationId xmlns:a16="http://schemas.microsoft.com/office/drawing/2014/main" id="{9E82762E-EDBD-4839-848C-2EB9026AC3CD}"/>
                </a:ext>
              </a:extLst>
            </p:cNvPr>
            <p:cNvSpPr/>
            <p:nvPr/>
          </p:nvSpPr>
          <p:spPr>
            <a:xfrm>
              <a:off x="1280377" y="1530582"/>
              <a:ext cx="286716" cy="226097"/>
            </a:xfrm>
            <a:custGeom>
              <a:avLst/>
              <a:gdLst/>
              <a:ahLst/>
              <a:cxnLst/>
              <a:rect l="l" t="t" r="r" b="b"/>
              <a:pathLst>
                <a:path w="11153" h="8795" extrusionOk="0">
                  <a:moveTo>
                    <a:pt x="1729" y="1"/>
                  </a:moveTo>
                  <a:cubicBezTo>
                    <a:pt x="1580" y="1"/>
                    <a:pt x="1434" y="15"/>
                    <a:pt x="1291" y="43"/>
                  </a:cubicBezTo>
                  <a:cubicBezTo>
                    <a:pt x="697" y="171"/>
                    <a:pt x="299" y="591"/>
                    <a:pt x="43" y="1214"/>
                  </a:cubicBezTo>
                  <a:cubicBezTo>
                    <a:pt x="28" y="1250"/>
                    <a:pt x="14" y="1289"/>
                    <a:pt x="0" y="1324"/>
                  </a:cubicBezTo>
                  <a:lnTo>
                    <a:pt x="0" y="1327"/>
                  </a:lnTo>
                  <a:cubicBezTo>
                    <a:pt x="4027" y="2583"/>
                    <a:pt x="7371" y="7095"/>
                    <a:pt x="8517" y="8795"/>
                  </a:cubicBezTo>
                  <a:cubicBezTo>
                    <a:pt x="9389" y="8486"/>
                    <a:pt x="10267" y="8233"/>
                    <a:pt x="11152" y="8020"/>
                  </a:cubicBezTo>
                  <a:cubicBezTo>
                    <a:pt x="11075" y="7920"/>
                    <a:pt x="10993" y="7813"/>
                    <a:pt x="10911" y="7703"/>
                  </a:cubicBezTo>
                  <a:cubicBezTo>
                    <a:pt x="10836" y="7607"/>
                    <a:pt x="10758" y="7507"/>
                    <a:pt x="10676" y="7404"/>
                  </a:cubicBezTo>
                  <a:cubicBezTo>
                    <a:pt x="10587" y="7290"/>
                    <a:pt x="10498" y="7176"/>
                    <a:pt x="10402" y="7059"/>
                  </a:cubicBezTo>
                  <a:cubicBezTo>
                    <a:pt x="10399" y="7056"/>
                    <a:pt x="10395" y="7048"/>
                    <a:pt x="10392" y="7044"/>
                  </a:cubicBezTo>
                  <a:cubicBezTo>
                    <a:pt x="10349" y="6992"/>
                    <a:pt x="10306" y="6938"/>
                    <a:pt x="10264" y="6881"/>
                  </a:cubicBezTo>
                  <a:cubicBezTo>
                    <a:pt x="10213" y="6824"/>
                    <a:pt x="10164" y="6767"/>
                    <a:pt x="10118" y="6706"/>
                  </a:cubicBezTo>
                  <a:cubicBezTo>
                    <a:pt x="10096" y="6682"/>
                    <a:pt x="10078" y="6657"/>
                    <a:pt x="10060" y="6632"/>
                  </a:cubicBezTo>
                  <a:cubicBezTo>
                    <a:pt x="10014" y="6575"/>
                    <a:pt x="9965" y="6514"/>
                    <a:pt x="9914" y="6458"/>
                  </a:cubicBezTo>
                  <a:cubicBezTo>
                    <a:pt x="9893" y="6429"/>
                    <a:pt x="9872" y="6404"/>
                    <a:pt x="9850" y="6379"/>
                  </a:cubicBezTo>
                  <a:cubicBezTo>
                    <a:pt x="9815" y="6333"/>
                    <a:pt x="9780" y="6291"/>
                    <a:pt x="9740" y="6244"/>
                  </a:cubicBezTo>
                  <a:cubicBezTo>
                    <a:pt x="9666" y="6156"/>
                    <a:pt x="9591" y="6066"/>
                    <a:pt x="9512" y="5974"/>
                  </a:cubicBezTo>
                  <a:cubicBezTo>
                    <a:pt x="9438" y="5882"/>
                    <a:pt x="9356" y="5789"/>
                    <a:pt x="9278" y="5696"/>
                  </a:cubicBezTo>
                  <a:cubicBezTo>
                    <a:pt x="9235" y="5647"/>
                    <a:pt x="9196" y="5601"/>
                    <a:pt x="9157" y="5550"/>
                  </a:cubicBezTo>
                  <a:cubicBezTo>
                    <a:pt x="9097" y="5483"/>
                    <a:pt x="9039" y="5415"/>
                    <a:pt x="8979" y="5348"/>
                  </a:cubicBezTo>
                  <a:cubicBezTo>
                    <a:pt x="8979" y="5348"/>
                    <a:pt x="8975" y="5345"/>
                    <a:pt x="8972" y="5340"/>
                  </a:cubicBezTo>
                  <a:cubicBezTo>
                    <a:pt x="8968" y="5337"/>
                    <a:pt x="8962" y="5330"/>
                    <a:pt x="8957" y="5323"/>
                  </a:cubicBezTo>
                  <a:cubicBezTo>
                    <a:pt x="8780" y="5120"/>
                    <a:pt x="8599" y="4918"/>
                    <a:pt x="8413" y="4711"/>
                  </a:cubicBezTo>
                  <a:cubicBezTo>
                    <a:pt x="8389" y="4683"/>
                    <a:pt x="8360" y="4654"/>
                    <a:pt x="8335" y="4626"/>
                  </a:cubicBezTo>
                  <a:cubicBezTo>
                    <a:pt x="8325" y="4615"/>
                    <a:pt x="8314" y="4604"/>
                    <a:pt x="8307" y="4593"/>
                  </a:cubicBezTo>
                  <a:cubicBezTo>
                    <a:pt x="8218" y="4498"/>
                    <a:pt x="8133" y="4401"/>
                    <a:pt x="8044" y="4309"/>
                  </a:cubicBezTo>
                  <a:cubicBezTo>
                    <a:pt x="8036" y="4302"/>
                    <a:pt x="8029" y="4294"/>
                    <a:pt x="8026" y="4288"/>
                  </a:cubicBezTo>
                  <a:cubicBezTo>
                    <a:pt x="8018" y="4281"/>
                    <a:pt x="8011" y="4273"/>
                    <a:pt x="8008" y="4270"/>
                  </a:cubicBezTo>
                  <a:cubicBezTo>
                    <a:pt x="7681" y="3918"/>
                    <a:pt x="7343" y="3569"/>
                    <a:pt x="6998" y="3231"/>
                  </a:cubicBezTo>
                  <a:cubicBezTo>
                    <a:pt x="6980" y="3213"/>
                    <a:pt x="6959" y="3192"/>
                    <a:pt x="6937" y="3174"/>
                  </a:cubicBezTo>
                  <a:cubicBezTo>
                    <a:pt x="6916" y="3149"/>
                    <a:pt x="6891" y="3128"/>
                    <a:pt x="6870" y="3107"/>
                  </a:cubicBezTo>
                  <a:cubicBezTo>
                    <a:pt x="6094" y="2356"/>
                    <a:pt x="5294" y="1662"/>
                    <a:pt x="4511" y="1122"/>
                  </a:cubicBezTo>
                  <a:cubicBezTo>
                    <a:pt x="4483" y="1104"/>
                    <a:pt x="4454" y="1082"/>
                    <a:pt x="4425" y="1064"/>
                  </a:cubicBezTo>
                  <a:cubicBezTo>
                    <a:pt x="4419" y="1058"/>
                    <a:pt x="4407" y="1054"/>
                    <a:pt x="4397" y="1046"/>
                  </a:cubicBezTo>
                  <a:cubicBezTo>
                    <a:pt x="4304" y="982"/>
                    <a:pt x="4212" y="922"/>
                    <a:pt x="4120" y="865"/>
                  </a:cubicBezTo>
                  <a:cubicBezTo>
                    <a:pt x="4112" y="858"/>
                    <a:pt x="4102" y="854"/>
                    <a:pt x="4095" y="851"/>
                  </a:cubicBezTo>
                  <a:cubicBezTo>
                    <a:pt x="3952" y="762"/>
                    <a:pt x="3813" y="680"/>
                    <a:pt x="3671" y="602"/>
                  </a:cubicBezTo>
                  <a:cubicBezTo>
                    <a:pt x="3664" y="598"/>
                    <a:pt x="3660" y="595"/>
                    <a:pt x="3657" y="595"/>
                  </a:cubicBezTo>
                  <a:cubicBezTo>
                    <a:pt x="3233" y="363"/>
                    <a:pt x="2824" y="193"/>
                    <a:pt x="2433" y="94"/>
                  </a:cubicBezTo>
                  <a:cubicBezTo>
                    <a:pt x="2412" y="89"/>
                    <a:pt x="2391" y="86"/>
                    <a:pt x="2369" y="83"/>
                  </a:cubicBezTo>
                  <a:cubicBezTo>
                    <a:pt x="2309" y="65"/>
                    <a:pt x="2252" y="54"/>
                    <a:pt x="2199" y="51"/>
                  </a:cubicBezTo>
                  <a:cubicBezTo>
                    <a:pt x="2177" y="43"/>
                    <a:pt x="2156" y="40"/>
                    <a:pt x="2135" y="33"/>
                  </a:cubicBezTo>
                  <a:cubicBezTo>
                    <a:pt x="1995" y="12"/>
                    <a:pt x="1861" y="1"/>
                    <a:pt x="1729"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64;p24">
              <a:extLst>
                <a:ext uri="{FF2B5EF4-FFF2-40B4-BE49-F238E27FC236}">
                  <a16:creationId xmlns:a16="http://schemas.microsoft.com/office/drawing/2014/main" id="{D6A66761-1C89-4627-818A-550825BFF60F}"/>
                </a:ext>
              </a:extLst>
            </p:cNvPr>
            <p:cNvSpPr/>
            <p:nvPr/>
          </p:nvSpPr>
          <p:spPr>
            <a:xfrm>
              <a:off x="-31291" y="1696360"/>
              <a:ext cx="3536118" cy="3477916"/>
            </a:xfrm>
            <a:custGeom>
              <a:avLst/>
              <a:gdLst/>
              <a:ahLst/>
              <a:cxnLst/>
              <a:rect l="l" t="t" r="r" b="b"/>
              <a:pathLst>
                <a:path w="137552" h="135288" extrusionOk="0">
                  <a:moveTo>
                    <a:pt x="102497" y="0"/>
                  </a:moveTo>
                  <a:cubicBezTo>
                    <a:pt x="100177" y="0"/>
                    <a:pt x="98003" y="1875"/>
                    <a:pt x="96391" y="3794"/>
                  </a:cubicBezTo>
                  <a:cubicBezTo>
                    <a:pt x="94691" y="5818"/>
                    <a:pt x="93610" y="7882"/>
                    <a:pt x="93610" y="7882"/>
                  </a:cubicBezTo>
                  <a:cubicBezTo>
                    <a:pt x="93610" y="7882"/>
                    <a:pt x="91012" y="6291"/>
                    <a:pt x="86914" y="4612"/>
                  </a:cubicBezTo>
                  <a:cubicBezTo>
                    <a:pt x="82362" y="2746"/>
                    <a:pt x="75964" y="776"/>
                    <a:pt x="69232" y="776"/>
                  </a:cubicBezTo>
                  <a:cubicBezTo>
                    <a:pt x="64489" y="776"/>
                    <a:pt x="59580" y="1754"/>
                    <a:pt x="55036" y="4434"/>
                  </a:cubicBezTo>
                  <a:cubicBezTo>
                    <a:pt x="40606" y="12954"/>
                    <a:pt x="13921" y="39750"/>
                    <a:pt x="0" y="68310"/>
                  </a:cubicBezTo>
                  <a:lnTo>
                    <a:pt x="0" y="135234"/>
                  </a:lnTo>
                  <a:lnTo>
                    <a:pt x="33182" y="135234"/>
                  </a:lnTo>
                  <a:lnTo>
                    <a:pt x="82364" y="135287"/>
                  </a:lnTo>
                  <a:lnTo>
                    <a:pt x="74968" y="80110"/>
                  </a:lnTo>
                  <a:lnTo>
                    <a:pt x="79742" y="55360"/>
                  </a:lnTo>
                  <a:lnTo>
                    <a:pt x="96889" y="58324"/>
                  </a:lnTo>
                  <a:lnTo>
                    <a:pt x="100415" y="59395"/>
                  </a:lnTo>
                  <a:cubicBezTo>
                    <a:pt x="102482" y="60025"/>
                    <a:pt x="104616" y="60340"/>
                    <a:pt x="106750" y="60340"/>
                  </a:cubicBezTo>
                  <a:cubicBezTo>
                    <a:pt x="108688" y="60340"/>
                    <a:pt x="110626" y="60080"/>
                    <a:pt x="112514" y="59559"/>
                  </a:cubicBezTo>
                  <a:cubicBezTo>
                    <a:pt x="114016" y="59153"/>
                    <a:pt x="115651" y="58644"/>
                    <a:pt x="117310" y="58025"/>
                  </a:cubicBezTo>
                  <a:cubicBezTo>
                    <a:pt x="122268" y="56211"/>
                    <a:pt x="127431" y="53450"/>
                    <a:pt x="129583" y="49462"/>
                  </a:cubicBezTo>
                  <a:cubicBezTo>
                    <a:pt x="129583" y="49462"/>
                    <a:pt x="137551" y="37825"/>
                    <a:pt x="134325" y="35463"/>
                  </a:cubicBezTo>
                  <a:cubicBezTo>
                    <a:pt x="133961" y="35196"/>
                    <a:pt x="133576" y="35077"/>
                    <a:pt x="133179" y="35077"/>
                  </a:cubicBezTo>
                  <a:cubicBezTo>
                    <a:pt x="130047" y="35077"/>
                    <a:pt x="126182" y="42468"/>
                    <a:pt x="126182" y="42468"/>
                  </a:cubicBezTo>
                  <a:lnTo>
                    <a:pt x="103521" y="17363"/>
                  </a:lnTo>
                  <a:cubicBezTo>
                    <a:pt x="103521" y="17363"/>
                    <a:pt x="108679" y="1418"/>
                    <a:pt x="103521" y="126"/>
                  </a:cubicBezTo>
                  <a:cubicBezTo>
                    <a:pt x="103177" y="40"/>
                    <a:pt x="102835" y="0"/>
                    <a:pt x="102497"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65;p24">
              <a:extLst>
                <a:ext uri="{FF2B5EF4-FFF2-40B4-BE49-F238E27FC236}">
                  <a16:creationId xmlns:a16="http://schemas.microsoft.com/office/drawing/2014/main" id="{D9E87FDB-234B-43DB-AC05-323D4188D10E}"/>
                </a:ext>
              </a:extLst>
            </p:cNvPr>
            <p:cNvSpPr/>
            <p:nvPr/>
          </p:nvSpPr>
          <p:spPr>
            <a:xfrm>
              <a:off x="2581685" y="2786114"/>
              <a:ext cx="261034" cy="336485"/>
            </a:xfrm>
            <a:custGeom>
              <a:avLst/>
              <a:gdLst/>
              <a:ahLst/>
              <a:cxnLst/>
              <a:rect l="l" t="t" r="r" b="b"/>
              <a:pathLst>
                <a:path w="10154" h="13089" extrusionOk="0">
                  <a:moveTo>
                    <a:pt x="6599" y="0"/>
                  </a:moveTo>
                  <a:cubicBezTo>
                    <a:pt x="6193" y="0"/>
                    <a:pt x="5777" y="80"/>
                    <a:pt x="5408" y="249"/>
                  </a:cubicBezTo>
                  <a:cubicBezTo>
                    <a:pt x="4888" y="487"/>
                    <a:pt x="4454" y="847"/>
                    <a:pt x="4074" y="1238"/>
                  </a:cubicBezTo>
                  <a:cubicBezTo>
                    <a:pt x="3326" y="2045"/>
                    <a:pt x="2811" y="2996"/>
                    <a:pt x="2356" y="3953"/>
                  </a:cubicBezTo>
                  <a:cubicBezTo>
                    <a:pt x="1914" y="4917"/>
                    <a:pt x="1541" y="5909"/>
                    <a:pt x="1249" y="6920"/>
                  </a:cubicBezTo>
                  <a:cubicBezTo>
                    <a:pt x="651" y="8940"/>
                    <a:pt x="228" y="11004"/>
                    <a:pt x="0" y="13089"/>
                  </a:cubicBezTo>
                  <a:cubicBezTo>
                    <a:pt x="228" y="12067"/>
                    <a:pt x="466" y="11046"/>
                    <a:pt x="747" y="10043"/>
                  </a:cubicBezTo>
                  <a:cubicBezTo>
                    <a:pt x="1018" y="9033"/>
                    <a:pt x="1310" y="8033"/>
                    <a:pt x="1655" y="7051"/>
                  </a:cubicBezTo>
                  <a:cubicBezTo>
                    <a:pt x="2006" y="6073"/>
                    <a:pt x="2356" y="5094"/>
                    <a:pt x="2811" y="4166"/>
                  </a:cubicBezTo>
                  <a:cubicBezTo>
                    <a:pt x="3262" y="3244"/>
                    <a:pt x="3782" y="2341"/>
                    <a:pt x="4472" y="1619"/>
                  </a:cubicBezTo>
                  <a:cubicBezTo>
                    <a:pt x="4814" y="1256"/>
                    <a:pt x="5195" y="936"/>
                    <a:pt x="5628" y="730"/>
                  </a:cubicBezTo>
                  <a:cubicBezTo>
                    <a:pt x="5950" y="581"/>
                    <a:pt x="6286" y="510"/>
                    <a:pt x="6633" y="510"/>
                  </a:cubicBezTo>
                  <a:cubicBezTo>
                    <a:pt x="6759" y="510"/>
                    <a:pt x="6887" y="519"/>
                    <a:pt x="7016" y="538"/>
                  </a:cubicBezTo>
                  <a:cubicBezTo>
                    <a:pt x="7503" y="597"/>
                    <a:pt x="7969" y="758"/>
                    <a:pt x="8360" y="1035"/>
                  </a:cubicBezTo>
                  <a:cubicBezTo>
                    <a:pt x="8752" y="1313"/>
                    <a:pt x="9058" y="1701"/>
                    <a:pt x="9275" y="2145"/>
                  </a:cubicBezTo>
                  <a:cubicBezTo>
                    <a:pt x="9716" y="3042"/>
                    <a:pt x="9830" y="4095"/>
                    <a:pt x="9830" y="5123"/>
                  </a:cubicBezTo>
                  <a:cubicBezTo>
                    <a:pt x="9840" y="6162"/>
                    <a:pt x="9712" y="7201"/>
                    <a:pt x="9517" y="8229"/>
                  </a:cubicBezTo>
                  <a:cubicBezTo>
                    <a:pt x="9833" y="7229"/>
                    <a:pt x="10015" y="6186"/>
                    <a:pt x="10101" y="5134"/>
                  </a:cubicBezTo>
                  <a:cubicBezTo>
                    <a:pt x="10153" y="4081"/>
                    <a:pt x="10093" y="2985"/>
                    <a:pt x="9659" y="1968"/>
                  </a:cubicBezTo>
                  <a:cubicBezTo>
                    <a:pt x="9446" y="1462"/>
                    <a:pt x="9104" y="986"/>
                    <a:pt x="8641" y="651"/>
                  </a:cubicBezTo>
                  <a:cubicBezTo>
                    <a:pt x="8183" y="313"/>
                    <a:pt x="7635" y="118"/>
                    <a:pt x="7087" y="39"/>
                  </a:cubicBezTo>
                  <a:cubicBezTo>
                    <a:pt x="6928" y="13"/>
                    <a:pt x="6765" y="0"/>
                    <a:pt x="659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66;p24">
              <a:extLst>
                <a:ext uri="{FF2B5EF4-FFF2-40B4-BE49-F238E27FC236}">
                  <a16:creationId xmlns:a16="http://schemas.microsoft.com/office/drawing/2014/main" id="{7C57F606-2C92-4650-BA9D-79684F4DA02A}"/>
                </a:ext>
              </a:extLst>
            </p:cNvPr>
            <p:cNvSpPr/>
            <p:nvPr/>
          </p:nvSpPr>
          <p:spPr>
            <a:xfrm>
              <a:off x="2692966" y="2886342"/>
              <a:ext cx="122085" cy="216689"/>
            </a:xfrm>
            <a:custGeom>
              <a:avLst/>
              <a:gdLst/>
              <a:ahLst/>
              <a:cxnLst/>
              <a:rect l="l" t="t" r="r" b="b"/>
              <a:pathLst>
                <a:path w="4749" h="8429" extrusionOk="0">
                  <a:moveTo>
                    <a:pt x="2119" y="0"/>
                  </a:moveTo>
                  <a:cubicBezTo>
                    <a:pt x="2119" y="0"/>
                    <a:pt x="2118" y="0"/>
                    <a:pt x="2117" y="0"/>
                  </a:cubicBezTo>
                  <a:cubicBezTo>
                    <a:pt x="1" y="0"/>
                    <a:pt x="656" y="8428"/>
                    <a:pt x="656" y="8428"/>
                  </a:cubicBezTo>
                  <a:cubicBezTo>
                    <a:pt x="2007" y="6586"/>
                    <a:pt x="4749" y="0"/>
                    <a:pt x="211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67;p24">
              <a:extLst>
                <a:ext uri="{FF2B5EF4-FFF2-40B4-BE49-F238E27FC236}">
                  <a16:creationId xmlns:a16="http://schemas.microsoft.com/office/drawing/2014/main" id="{C93C1266-B4D4-4810-9D3C-FD2F3BFAACDE}"/>
                </a:ext>
              </a:extLst>
            </p:cNvPr>
            <p:cNvSpPr/>
            <p:nvPr/>
          </p:nvSpPr>
          <p:spPr>
            <a:xfrm>
              <a:off x="1763570" y="2164235"/>
              <a:ext cx="72572" cy="124501"/>
            </a:xfrm>
            <a:custGeom>
              <a:avLst/>
              <a:gdLst/>
              <a:ahLst/>
              <a:cxnLst/>
              <a:rect l="l" t="t" r="r" b="b"/>
              <a:pathLst>
                <a:path w="2823" h="4843" extrusionOk="0">
                  <a:moveTo>
                    <a:pt x="1281" y="1"/>
                  </a:moveTo>
                  <a:cubicBezTo>
                    <a:pt x="1102" y="1"/>
                    <a:pt x="910" y="113"/>
                    <a:pt x="748" y="371"/>
                  </a:cubicBezTo>
                  <a:cubicBezTo>
                    <a:pt x="496" y="773"/>
                    <a:pt x="332" y="1264"/>
                    <a:pt x="214" y="1776"/>
                  </a:cubicBezTo>
                  <a:cubicBezTo>
                    <a:pt x="129" y="2043"/>
                    <a:pt x="72" y="2321"/>
                    <a:pt x="43" y="2612"/>
                  </a:cubicBezTo>
                  <a:cubicBezTo>
                    <a:pt x="29" y="2687"/>
                    <a:pt x="22" y="2765"/>
                    <a:pt x="26" y="2851"/>
                  </a:cubicBezTo>
                  <a:cubicBezTo>
                    <a:pt x="22" y="2953"/>
                    <a:pt x="0" y="3053"/>
                    <a:pt x="5" y="3160"/>
                  </a:cubicBezTo>
                  <a:cubicBezTo>
                    <a:pt x="12" y="3295"/>
                    <a:pt x="26" y="3434"/>
                    <a:pt x="51" y="3569"/>
                  </a:cubicBezTo>
                  <a:cubicBezTo>
                    <a:pt x="58" y="3708"/>
                    <a:pt x="51" y="3854"/>
                    <a:pt x="64" y="3989"/>
                  </a:cubicBezTo>
                  <a:cubicBezTo>
                    <a:pt x="86" y="4220"/>
                    <a:pt x="243" y="4459"/>
                    <a:pt x="432" y="4501"/>
                  </a:cubicBezTo>
                  <a:cubicBezTo>
                    <a:pt x="585" y="4709"/>
                    <a:pt x="771" y="4842"/>
                    <a:pt x="979" y="4842"/>
                  </a:cubicBezTo>
                  <a:cubicBezTo>
                    <a:pt x="1171" y="4842"/>
                    <a:pt x="1382" y="4729"/>
                    <a:pt x="1606" y="4459"/>
                  </a:cubicBezTo>
                  <a:cubicBezTo>
                    <a:pt x="2263" y="3665"/>
                    <a:pt x="2822" y="1904"/>
                    <a:pt x="2391" y="812"/>
                  </a:cubicBezTo>
                  <a:cubicBezTo>
                    <a:pt x="2267" y="503"/>
                    <a:pt x="2057" y="303"/>
                    <a:pt x="1822" y="190"/>
                  </a:cubicBezTo>
                  <a:cubicBezTo>
                    <a:pt x="1742" y="80"/>
                    <a:pt x="1623" y="22"/>
                    <a:pt x="1505" y="22"/>
                  </a:cubicBezTo>
                  <a:cubicBezTo>
                    <a:pt x="1481" y="22"/>
                    <a:pt x="1458" y="24"/>
                    <a:pt x="1435" y="29"/>
                  </a:cubicBezTo>
                  <a:cubicBezTo>
                    <a:pt x="1385" y="11"/>
                    <a:pt x="1334" y="1"/>
                    <a:pt x="1281"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68;p24">
              <a:extLst>
                <a:ext uri="{FF2B5EF4-FFF2-40B4-BE49-F238E27FC236}">
                  <a16:creationId xmlns:a16="http://schemas.microsoft.com/office/drawing/2014/main" id="{B2223F4D-52B8-406C-8815-47091AE7F571}"/>
                </a:ext>
              </a:extLst>
            </p:cNvPr>
            <p:cNvSpPr/>
            <p:nvPr/>
          </p:nvSpPr>
          <p:spPr>
            <a:xfrm>
              <a:off x="2443953" y="2085394"/>
              <a:ext cx="67071" cy="113833"/>
            </a:xfrm>
            <a:custGeom>
              <a:avLst/>
              <a:gdLst/>
              <a:ahLst/>
              <a:cxnLst/>
              <a:rect l="l" t="t" r="r" b="b"/>
              <a:pathLst>
                <a:path w="2609" h="4428" extrusionOk="0">
                  <a:moveTo>
                    <a:pt x="1878" y="1"/>
                  </a:moveTo>
                  <a:cubicBezTo>
                    <a:pt x="1758" y="1"/>
                    <a:pt x="1633" y="39"/>
                    <a:pt x="1509" y="104"/>
                  </a:cubicBezTo>
                  <a:cubicBezTo>
                    <a:pt x="777" y="307"/>
                    <a:pt x="0" y="2058"/>
                    <a:pt x="76" y="3139"/>
                  </a:cubicBezTo>
                  <a:cubicBezTo>
                    <a:pt x="54" y="3781"/>
                    <a:pt x="300" y="4428"/>
                    <a:pt x="803" y="4428"/>
                  </a:cubicBezTo>
                  <a:cubicBezTo>
                    <a:pt x="882" y="4428"/>
                    <a:pt x="968" y="4412"/>
                    <a:pt x="1061" y="4377"/>
                  </a:cubicBezTo>
                  <a:cubicBezTo>
                    <a:pt x="1670" y="4150"/>
                    <a:pt x="2061" y="3331"/>
                    <a:pt x="2213" y="2588"/>
                  </a:cubicBezTo>
                  <a:cubicBezTo>
                    <a:pt x="2220" y="2556"/>
                    <a:pt x="2225" y="2513"/>
                    <a:pt x="2231" y="2481"/>
                  </a:cubicBezTo>
                  <a:cubicBezTo>
                    <a:pt x="2466" y="1937"/>
                    <a:pt x="2609" y="1278"/>
                    <a:pt x="2491" y="702"/>
                  </a:cubicBezTo>
                  <a:cubicBezTo>
                    <a:pt x="2385" y="194"/>
                    <a:pt x="2148" y="1"/>
                    <a:pt x="1878"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69;p24">
              <a:extLst>
                <a:ext uri="{FF2B5EF4-FFF2-40B4-BE49-F238E27FC236}">
                  <a16:creationId xmlns:a16="http://schemas.microsoft.com/office/drawing/2014/main" id="{A98FDFBF-FC88-4A59-A141-0B5D618324F9}"/>
                </a:ext>
              </a:extLst>
            </p:cNvPr>
            <p:cNvSpPr/>
            <p:nvPr/>
          </p:nvSpPr>
          <p:spPr>
            <a:xfrm>
              <a:off x="1621751" y="2398339"/>
              <a:ext cx="883464" cy="783667"/>
            </a:xfrm>
            <a:custGeom>
              <a:avLst/>
              <a:gdLst/>
              <a:ahLst/>
              <a:cxnLst/>
              <a:rect l="l" t="t" r="r" b="b"/>
              <a:pathLst>
                <a:path w="34366" h="30484" extrusionOk="0">
                  <a:moveTo>
                    <a:pt x="7934" y="0"/>
                  </a:moveTo>
                  <a:cubicBezTo>
                    <a:pt x="7215" y="0"/>
                    <a:pt x="6428" y="218"/>
                    <a:pt x="5525" y="663"/>
                  </a:cubicBezTo>
                  <a:cubicBezTo>
                    <a:pt x="2565" y="2121"/>
                    <a:pt x="0" y="11602"/>
                    <a:pt x="6254" y="20066"/>
                  </a:cubicBezTo>
                  <a:cubicBezTo>
                    <a:pt x="8783" y="23502"/>
                    <a:pt x="12558" y="27409"/>
                    <a:pt x="18794" y="29269"/>
                  </a:cubicBezTo>
                  <a:cubicBezTo>
                    <a:pt x="21715" y="30139"/>
                    <a:pt x="23983" y="30484"/>
                    <a:pt x="26333" y="30484"/>
                  </a:cubicBezTo>
                  <a:cubicBezTo>
                    <a:pt x="28682" y="30484"/>
                    <a:pt x="31115" y="30139"/>
                    <a:pt x="34366" y="29629"/>
                  </a:cubicBezTo>
                  <a:cubicBezTo>
                    <a:pt x="34366" y="29629"/>
                    <a:pt x="33743" y="29062"/>
                    <a:pt x="28948" y="25192"/>
                  </a:cubicBezTo>
                  <a:cubicBezTo>
                    <a:pt x="27059" y="23666"/>
                    <a:pt x="25159" y="21987"/>
                    <a:pt x="23437" y="20165"/>
                  </a:cubicBezTo>
                  <a:cubicBezTo>
                    <a:pt x="23092" y="19810"/>
                    <a:pt x="22761" y="19447"/>
                    <a:pt x="22452" y="19081"/>
                  </a:cubicBezTo>
                  <a:cubicBezTo>
                    <a:pt x="21150" y="17611"/>
                    <a:pt x="19976" y="16053"/>
                    <a:pt x="18994" y="14441"/>
                  </a:cubicBezTo>
                  <a:cubicBezTo>
                    <a:pt x="17955" y="12727"/>
                    <a:pt x="17037" y="11147"/>
                    <a:pt x="16219" y="9724"/>
                  </a:cubicBezTo>
                  <a:cubicBezTo>
                    <a:pt x="16134" y="9567"/>
                    <a:pt x="16045" y="9415"/>
                    <a:pt x="15955" y="9269"/>
                  </a:cubicBezTo>
                  <a:cubicBezTo>
                    <a:pt x="13647" y="5249"/>
                    <a:pt x="12088" y="2463"/>
                    <a:pt x="10484" y="1072"/>
                  </a:cubicBezTo>
                  <a:cubicBezTo>
                    <a:pt x="9677" y="363"/>
                    <a:pt x="8862" y="0"/>
                    <a:pt x="7934"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70;p24">
              <a:extLst>
                <a:ext uri="{FF2B5EF4-FFF2-40B4-BE49-F238E27FC236}">
                  <a16:creationId xmlns:a16="http://schemas.microsoft.com/office/drawing/2014/main" id="{69365E90-27A7-4BF6-BAB8-0E9A460CD935}"/>
                </a:ext>
              </a:extLst>
            </p:cNvPr>
            <p:cNvSpPr/>
            <p:nvPr/>
          </p:nvSpPr>
          <p:spPr>
            <a:xfrm>
              <a:off x="1793569" y="2425896"/>
              <a:ext cx="238360" cy="279672"/>
            </a:xfrm>
            <a:custGeom>
              <a:avLst/>
              <a:gdLst/>
              <a:ahLst/>
              <a:cxnLst/>
              <a:rect l="l" t="t" r="r" b="b"/>
              <a:pathLst>
                <a:path w="9272" h="10879" extrusionOk="0">
                  <a:moveTo>
                    <a:pt x="3800" y="0"/>
                  </a:moveTo>
                  <a:cubicBezTo>
                    <a:pt x="2928" y="1611"/>
                    <a:pt x="1" y="7489"/>
                    <a:pt x="2530" y="10021"/>
                  </a:cubicBezTo>
                  <a:cubicBezTo>
                    <a:pt x="3146" y="10636"/>
                    <a:pt x="3831" y="10879"/>
                    <a:pt x="4528" y="10879"/>
                  </a:cubicBezTo>
                  <a:cubicBezTo>
                    <a:pt x="6352" y="10879"/>
                    <a:pt x="8265" y="9220"/>
                    <a:pt x="9271" y="8197"/>
                  </a:cubicBezTo>
                  <a:cubicBezTo>
                    <a:pt x="6963" y="4177"/>
                    <a:pt x="5404" y="1391"/>
                    <a:pt x="38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71;p24">
              <a:extLst>
                <a:ext uri="{FF2B5EF4-FFF2-40B4-BE49-F238E27FC236}">
                  <a16:creationId xmlns:a16="http://schemas.microsoft.com/office/drawing/2014/main" id="{313BDEAA-B1B7-42C2-BE33-D6448C9A1148}"/>
                </a:ext>
              </a:extLst>
            </p:cNvPr>
            <p:cNvSpPr/>
            <p:nvPr/>
          </p:nvSpPr>
          <p:spPr>
            <a:xfrm>
              <a:off x="1998059" y="2648278"/>
              <a:ext cx="200853" cy="252113"/>
            </a:xfrm>
            <a:custGeom>
              <a:avLst/>
              <a:gdLst/>
              <a:ahLst/>
              <a:cxnLst/>
              <a:rect l="l" t="t" r="r" b="b"/>
              <a:pathLst>
                <a:path w="7813" h="9807" extrusionOk="0">
                  <a:moveTo>
                    <a:pt x="1580" y="1"/>
                  </a:moveTo>
                  <a:lnTo>
                    <a:pt x="1580" y="1"/>
                  </a:lnTo>
                  <a:cubicBezTo>
                    <a:pt x="929" y="2022"/>
                    <a:pt x="1" y="6056"/>
                    <a:pt x="2025" y="8386"/>
                  </a:cubicBezTo>
                  <a:cubicBezTo>
                    <a:pt x="2948" y="9450"/>
                    <a:pt x="4140" y="9806"/>
                    <a:pt x="5318" y="9806"/>
                  </a:cubicBezTo>
                  <a:cubicBezTo>
                    <a:pt x="6196" y="9806"/>
                    <a:pt x="7067" y="9608"/>
                    <a:pt x="7813" y="9358"/>
                  </a:cubicBezTo>
                  <a:cubicBezTo>
                    <a:pt x="6511" y="7888"/>
                    <a:pt x="5337" y="6330"/>
                    <a:pt x="4355" y="4718"/>
                  </a:cubicBezTo>
                  <a:cubicBezTo>
                    <a:pt x="3316" y="3004"/>
                    <a:pt x="2398" y="1424"/>
                    <a:pt x="15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72;p24">
              <a:extLst>
                <a:ext uri="{FF2B5EF4-FFF2-40B4-BE49-F238E27FC236}">
                  <a16:creationId xmlns:a16="http://schemas.microsoft.com/office/drawing/2014/main" id="{ADC83A1B-6B84-4463-BEEC-E16749007DAC}"/>
                </a:ext>
              </a:extLst>
            </p:cNvPr>
            <p:cNvSpPr/>
            <p:nvPr/>
          </p:nvSpPr>
          <p:spPr>
            <a:xfrm>
              <a:off x="2191753" y="2916675"/>
              <a:ext cx="174143" cy="155016"/>
            </a:xfrm>
            <a:custGeom>
              <a:avLst/>
              <a:gdLst/>
              <a:ahLst/>
              <a:cxnLst/>
              <a:rect l="l" t="t" r="r" b="b"/>
              <a:pathLst>
                <a:path w="6774" h="6030" extrusionOk="0">
                  <a:moveTo>
                    <a:pt x="1263" y="1"/>
                  </a:moveTo>
                  <a:cubicBezTo>
                    <a:pt x="544" y="1602"/>
                    <a:pt x="0" y="3779"/>
                    <a:pt x="1494" y="5138"/>
                  </a:cubicBezTo>
                  <a:cubicBezTo>
                    <a:pt x="2210" y="5793"/>
                    <a:pt x="2998" y="6029"/>
                    <a:pt x="3763" y="6029"/>
                  </a:cubicBezTo>
                  <a:cubicBezTo>
                    <a:pt x="4935" y="6029"/>
                    <a:pt x="6052" y="5476"/>
                    <a:pt x="6774" y="5028"/>
                  </a:cubicBezTo>
                  <a:cubicBezTo>
                    <a:pt x="4874" y="3513"/>
                    <a:pt x="2985" y="1823"/>
                    <a:pt x="12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73;p24">
              <a:extLst>
                <a:ext uri="{FF2B5EF4-FFF2-40B4-BE49-F238E27FC236}">
                  <a16:creationId xmlns:a16="http://schemas.microsoft.com/office/drawing/2014/main" id="{5D6AA10F-1E51-41AA-B3A9-1DAA13EE758B}"/>
                </a:ext>
              </a:extLst>
            </p:cNvPr>
            <p:cNvSpPr/>
            <p:nvPr/>
          </p:nvSpPr>
          <p:spPr>
            <a:xfrm>
              <a:off x="1782515" y="2912510"/>
              <a:ext cx="322398" cy="238257"/>
            </a:xfrm>
            <a:custGeom>
              <a:avLst/>
              <a:gdLst/>
              <a:ahLst/>
              <a:cxnLst/>
              <a:rect l="l" t="t" r="r" b="b"/>
              <a:pathLst>
                <a:path w="12541" h="9268" extrusionOk="0">
                  <a:moveTo>
                    <a:pt x="1283" y="0"/>
                  </a:moveTo>
                  <a:cubicBezTo>
                    <a:pt x="772" y="0"/>
                    <a:pt x="335" y="30"/>
                    <a:pt x="0" y="64"/>
                  </a:cubicBezTo>
                  <a:cubicBezTo>
                    <a:pt x="2529" y="3500"/>
                    <a:pt x="5828" y="7410"/>
                    <a:pt x="12540" y="9267"/>
                  </a:cubicBezTo>
                  <a:cubicBezTo>
                    <a:pt x="10467" y="1131"/>
                    <a:pt x="4452" y="0"/>
                    <a:pt x="1283"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74;p24">
              <a:extLst>
                <a:ext uri="{FF2B5EF4-FFF2-40B4-BE49-F238E27FC236}">
                  <a16:creationId xmlns:a16="http://schemas.microsoft.com/office/drawing/2014/main" id="{E856D1EE-E693-4BA4-8F67-414C0C952FE5}"/>
                </a:ext>
              </a:extLst>
            </p:cNvPr>
            <p:cNvSpPr/>
            <p:nvPr/>
          </p:nvSpPr>
          <p:spPr>
            <a:xfrm>
              <a:off x="2358173" y="1696386"/>
              <a:ext cx="1118636" cy="1491678"/>
            </a:xfrm>
            <a:custGeom>
              <a:avLst/>
              <a:gdLst/>
              <a:ahLst/>
              <a:cxnLst/>
              <a:rect l="l" t="t" r="r" b="b"/>
              <a:pathLst>
                <a:path w="43514" h="58025" extrusionOk="0">
                  <a:moveTo>
                    <a:pt x="40532" y="39012"/>
                  </a:moveTo>
                  <a:cubicBezTo>
                    <a:pt x="43513" y="39012"/>
                    <a:pt x="37169" y="48315"/>
                    <a:pt x="37169" y="48315"/>
                  </a:cubicBezTo>
                  <a:cubicBezTo>
                    <a:pt x="37169" y="48315"/>
                    <a:pt x="37169" y="39012"/>
                    <a:pt x="40532" y="39012"/>
                  </a:cubicBezTo>
                  <a:close/>
                  <a:moveTo>
                    <a:pt x="9539" y="0"/>
                  </a:moveTo>
                  <a:cubicBezTo>
                    <a:pt x="7222" y="0"/>
                    <a:pt x="5049" y="1875"/>
                    <a:pt x="3437" y="3793"/>
                  </a:cubicBezTo>
                  <a:cubicBezTo>
                    <a:pt x="3455" y="3793"/>
                    <a:pt x="3473" y="3796"/>
                    <a:pt x="3494" y="3796"/>
                  </a:cubicBezTo>
                  <a:cubicBezTo>
                    <a:pt x="3761" y="3796"/>
                    <a:pt x="4106" y="3722"/>
                    <a:pt x="4487" y="3640"/>
                  </a:cubicBezTo>
                  <a:cubicBezTo>
                    <a:pt x="4935" y="3540"/>
                    <a:pt x="5391" y="3479"/>
                    <a:pt x="5842" y="3479"/>
                  </a:cubicBezTo>
                  <a:cubicBezTo>
                    <a:pt x="6621" y="3479"/>
                    <a:pt x="7383" y="3665"/>
                    <a:pt x="8033" y="4170"/>
                  </a:cubicBezTo>
                  <a:cubicBezTo>
                    <a:pt x="9570" y="5351"/>
                    <a:pt x="9660" y="7617"/>
                    <a:pt x="9471" y="9549"/>
                  </a:cubicBezTo>
                  <a:cubicBezTo>
                    <a:pt x="9218" y="12181"/>
                    <a:pt x="8699" y="14775"/>
                    <a:pt x="7913" y="17308"/>
                  </a:cubicBezTo>
                  <a:cubicBezTo>
                    <a:pt x="10432" y="18656"/>
                    <a:pt x="12488" y="20866"/>
                    <a:pt x="13658" y="23473"/>
                  </a:cubicBezTo>
                  <a:cubicBezTo>
                    <a:pt x="11139" y="23527"/>
                    <a:pt x="8588" y="23583"/>
                    <a:pt x="6155" y="24245"/>
                  </a:cubicBezTo>
                  <a:cubicBezTo>
                    <a:pt x="3715" y="24910"/>
                    <a:pt x="1374" y="26245"/>
                    <a:pt x="1" y="28358"/>
                  </a:cubicBezTo>
                  <a:cubicBezTo>
                    <a:pt x="3615" y="26601"/>
                    <a:pt x="7571" y="25526"/>
                    <a:pt x="11581" y="25230"/>
                  </a:cubicBezTo>
                  <a:cubicBezTo>
                    <a:pt x="12161" y="25184"/>
                    <a:pt x="12740" y="25017"/>
                    <a:pt x="13295" y="25017"/>
                  </a:cubicBezTo>
                  <a:cubicBezTo>
                    <a:pt x="13587" y="25017"/>
                    <a:pt x="13872" y="25064"/>
                    <a:pt x="14146" y="25202"/>
                  </a:cubicBezTo>
                  <a:cubicBezTo>
                    <a:pt x="15704" y="25995"/>
                    <a:pt x="16433" y="27867"/>
                    <a:pt x="17504" y="29528"/>
                  </a:cubicBezTo>
                  <a:cubicBezTo>
                    <a:pt x="16793" y="29468"/>
                    <a:pt x="16077" y="29439"/>
                    <a:pt x="15362" y="29439"/>
                  </a:cubicBezTo>
                  <a:cubicBezTo>
                    <a:pt x="11602" y="29439"/>
                    <a:pt x="7845" y="30243"/>
                    <a:pt x="4412" y="31791"/>
                  </a:cubicBezTo>
                  <a:cubicBezTo>
                    <a:pt x="7440" y="31250"/>
                    <a:pt x="10520" y="30987"/>
                    <a:pt x="13594" y="30987"/>
                  </a:cubicBezTo>
                  <a:cubicBezTo>
                    <a:pt x="14807" y="30987"/>
                    <a:pt x="16045" y="31029"/>
                    <a:pt x="17173" y="31481"/>
                  </a:cubicBezTo>
                  <a:cubicBezTo>
                    <a:pt x="18300" y="31937"/>
                    <a:pt x="19482" y="32605"/>
                    <a:pt x="19692" y="33801"/>
                  </a:cubicBezTo>
                  <a:cubicBezTo>
                    <a:pt x="16486" y="34000"/>
                    <a:pt x="13128" y="34975"/>
                    <a:pt x="10158" y="36167"/>
                  </a:cubicBezTo>
                  <a:cubicBezTo>
                    <a:pt x="12875" y="36014"/>
                    <a:pt x="15604" y="35857"/>
                    <a:pt x="18322" y="35715"/>
                  </a:cubicBezTo>
                  <a:cubicBezTo>
                    <a:pt x="18571" y="35700"/>
                    <a:pt x="18820" y="35686"/>
                    <a:pt x="19069" y="35686"/>
                  </a:cubicBezTo>
                  <a:cubicBezTo>
                    <a:pt x="19535" y="35686"/>
                    <a:pt x="19994" y="35732"/>
                    <a:pt x="20410" y="35914"/>
                  </a:cubicBezTo>
                  <a:cubicBezTo>
                    <a:pt x="20962" y="36156"/>
                    <a:pt x="21406" y="36611"/>
                    <a:pt x="21801" y="37063"/>
                  </a:cubicBezTo>
                  <a:cubicBezTo>
                    <a:pt x="24853" y="40531"/>
                    <a:pt x="26896" y="45185"/>
                    <a:pt x="26145" y="49746"/>
                  </a:cubicBezTo>
                  <a:cubicBezTo>
                    <a:pt x="25715" y="52399"/>
                    <a:pt x="24367" y="54886"/>
                    <a:pt x="24345" y="57568"/>
                  </a:cubicBezTo>
                  <a:cubicBezTo>
                    <a:pt x="24345" y="57714"/>
                    <a:pt x="24345" y="57867"/>
                    <a:pt x="24356" y="58024"/>
                  </a:cubicBezTo>
                  <a:cubicBezTo>
                    <a:pt x="29314" y="56210"/>
                    <a:pt x="34477" y="53449"/>
                    <a:pt x="36629" y="49461"/>
                  </a:cubicBezTo>
                  <a:cubicBezTo>
                    <a:pt x="36629" y="49461"/>
                    <a:pt x="38625" y="46544"/>
                    <a:pt x="40215" y="43339"/>
                  </a:cubicBezTo>
                  <a:cubicBezTo>
                    <a:pt x="41801" y="40137"/>
                    <a:pt x="42983" y="36643"/>
                    <a:pt x="41371" y="35462"/>
                  </a:cubicBezTo>
                  <a:cubicBezTo>
                    <a:pt x="41008" y="35195"/>
                    <a:pt x="40620" y="35075"/>
                    <a:pt x="40226" y="35075"/>
                  </a:cubicBezTo>
                  <a:cubicBezTo>
                    <a:pt x="39991" y="35075"/>
                    <a:pt x="39756" y="35117"/>
                    <a:pt x="39517" y="35192"/>
                  </a:cubicBezTo>
                  <a:cubicBezTo>
                    <a:pt x="36540" y="36131"/>
                    <a:pt x="33228" y="42467"/>
                    <a:pt x="33228" y="42467"/>
                  </a:cubicBezTo>
                  <a:lnTo>
                    <a:pt x="10567" y="17362"/>
                  </a:lnTo>
                  <a:cubicBezTo>
                    <a:pt x="10567" y="17362"/>
                    <a:pt x="12857" y="10278"/>
                    <a:pt x="12857" y="5173"/>
                  </a:cubicBezTo>
                  <a:cubicBezTo>
                    <a:pt x="12857" y="2619"/>
                    <a:pt x="12285" y="555"/>
                    <a:pt x="10567" y="125"/>
                  </a:cubicBezTo>
                  <a:cubicBezTo>
                    <a:pt x="10560" y="125"/>
                    <a:pt x="10556" y="121"/>
                    <a:pt x="10549" y="121"/>
                  </a:cubicBezTo>
                  <a:cubicBezTo>
                    <a:pt x="10211" y="39"/>
                    <a:pt x="9873" y="0"/>
                    <a:pt x="9539"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75;p24">
              <a:extLst>
                <a:ext uri="{FF2B5EF4-FFF2-40B4-BE49-F238E27FC236}">
                  <a16:creationId xmlns:a16="http://schemas.microsoft.com/office/drawing/2014/main" id="{875EFC07-E293-480D-AA19-FDF560168BB0}"/>
                </a:ext>
              </a:extLst>
            </p:cNvPr>
            <p:cNvSpPr/>
            <p:nvPr/>
          </p:nvSpPr>
          <p:spPr>
            <a:xfrm>
              <a:off x="3313635" y="2699228"/>
              <a:ext cx="163114" cy="239183"/>
            </a:xfrm>
            <a:custGeom>
              <a:avLst/>
              <a:gdLst/>
              <a:ahLst/>
              <a:cxnLst/>
              <a:rect l="l" t="t" r="r" b="b"/>
              <a:pathLst>
                <a:path w="6345" h="9304" extrusionOk="0">
                  <a:moveTo>
                    <a:pt x="3363" y="0"/>
                  </a:moveTo>
                  <a:cubicBezTo>
                    <a:pt x="0" y="0"/>
                    <a:pt x="0" y="9303"/>
                    <a:pt x="0" y="9303"/>
                  </a:cubicBezTo>
                  <a:cubicBezTo>
                    <a:pt x="0" y="9303"/>
                    <a:pt x="6344" y="0"/>
                    <a:pt x="3363" y="0"/>
                  </a:cubicBezTo>
                  <a:close/>
                </a:path>
              </a:pathLst>
            </a:custGeom>
            <a:solidFill>
              <a:srgbClr val="282D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76;p24">
              <a:extLst>
                <a:ext uri="{FF2B5EF4-FFF2-40B4-BE49-F238E27FC236}">
                  <a16:creationId xmlns:a16="http://schemas.microsoft.com/office/drawing/2014/main" id="{CB4168D7-5100-4BFE-BD6C-810EB655EF5F}"/>
                </a:ext>
              </a:extLst>
            </p:cNvPr>
            <p:cNvSpPr/>
            <p:nvPr/>
          </p:nvSpPr>
          <p:spPr>
            <a:xfrm>
              <a:off x="2338251" y="2335796"/>
              <a:ext cx="350753" cy="120311"/>
            </a:xfrm>
            <a:custGeom>
              <a:avLst/>
              <a:gdLst/>
              <a:ahLst/>
              <a:cxnLst/>
              <a:rect l="l" t="t" r="r" b="b"/>
              <a:pathLst>
                <a:path w="13644" h="4680" extrusionOk="0">
                  <a:moveTo>
                    <a:pt x="11936" y="0"/>
                  </a:moveTo>
                  <a:cubicBezTo>
                    <a:pt x="11891" y="0"/>
                    <a:pt x="11846" y="0"/>
                    <a:pt x="11801" y="1"/>
                  </a:cubicBezTo>
                  <a:cubicBezTo>
                    <a:pt x="11185" y="29"/>
                    <a:pt x="10566" y="47"/>
                    <a:pt x="9954" y="136"/>
                  </a:cubicBezTo>
                  <a:cubicBezTo>
                    <a:pt x="8723" y="261"/>
                    <a:pt x="7514" y="566"/>
                    <a:pt x="6340" y="947"/>
                  </a:cubicBezTo>
                  <a:cubicBezTo>
                    <a:pt x="5163" y="1338"/>
                    <a:pt x="4027" y="1847"/>
                    <a:pt x="2960" y="2474"/>
                  </a:cubicBezTo>
                  <a:cubicBezTo>
                    <a:pt x="2426" y="2783"/>
                    <a:pt x="1907" y="3121"/>
                    <a:pt x="1406" y="3477"/>
                  </a:cubicBezTo>
                  <a:cubicBezTo>
                    <a:pt x="918" y="3857"/>
                    <a:pt x="427" y="4234"/>
                    <a:pt x="0" y="4679"/>
                  </a:cubicBezTo>
                  <a:cubicBezTo>
                    <a:pt x="1011" y="3981"/>
                    <a:pt x="2068" y="3377"/>
                    <a:pt x="3160" y="2847"/>
                  </a:cubicBezTo>
                  <a:cubicBezTo>
                    <a:pt x="4252" y="2320"/>
                    <a:pt x="5362" y="1840"/>
                    <a:pt x="6514" y="1470"/>
                  </a:cubicBezTo>
                  <a:cubicBezTo>
                    <a:pt x="7660" y="1090"/>
                    <a:pt x="8830" y="773"/>
                    <a:pt x="10022" y="556"/>
                  </a:cubicBezTo>
                  <a:cubicBezTo>
                    <a:pt x="11210" y="303"/>
                    <a:pt x="12420" y="207"/>
                    <a:pt x="13643" y="83"/>
                  </a:cubicBezTo>
                  <a:cubicBezTo>
                    <a:pt x="13079" y="43"/>
                    <a:pt x="12506" y="0"/>
                    <a:pt x="11936"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77;p24">
              <a:extLst>
                <a:ext uri="{FF2B5EF4-FFF2-40B4-BE49-F238E27FC236}">
                  <a16:creationId xmlns:a16="http://schemas.microsoft.com/office/drawing/2014/main" id="{CB477C58-15CE-4896-B5E0-8D1070A7423B}"/>
                </a:ext>
              </a:extLst>
            </p:cNvPr>
            <p:cNvSpPr/>
            <p:nvPr/>
          </p:nvSpPr>
          <p:spPr>
            <a:xfrm>
              <a:off x="2414057" y="2454018"/>
              <a:ext cx="350753" cy="120234"/>
            </a:xfrm>
            <a:custGeom>
              <a:avLst/>
              <a:gdLst/>
              <a:ahLst/>
              <a:cxnLst/>
              <a:rect l="l" t="t" r="r" b="b"/>
              <a:pathLst>
                <a:path w="13644" h="4677" extrusionOk="0">
                  <a:moveTo>
                    <a:pt x="11924" y="1"/>
                  </a:moveTo>
                  <a:cubicBezTo>
                    <a:pt x="11883" y="1"/>
                    <a:pt x="11842" y="1"/>
                    <a:pt x="11801" y="1"/>
                  </a:cubicBezTo>
                  <a:cubicBezTo>
                    <a:pt x="11185" y="31"/>
                    <a:pt x="10566" y="48"/>
                    <a:pt x="9954" y="133"/>
                  </a:cubicBezTo>
                  <a:cubicBezTo>
                    <a:pt x="8724" y="261"/>
                    <a:pt x="7514" y="568"/>
                    <a:pt x="6337" y="948"/>
                  </a:cubicBezTo>
                  <a:cubicBezTo>
                    <a:pt x="5163" y="1339"/>
                    <a:pt x="4024" y="1848"/>
                    <a:pt x="2956" y="2474"/>
                  </a:cubicBezTo>
                  <a:cubicBezTo>
                    <a:pt x="2423" y="2784"/>
                    <a:pt x="1907" y="3121"/>
                    <a:pt x="1402" y="3477"/>
                  </a:cubicBezTo>
                  <a:cubicBezTo>
                    <a:pt x="915" y="3858"/>
                    <a:pt x="427" y="4236"/>
                    <a:pt x="1" y="4676"/>
                  </a:cubicBezTo>
                  <a:cubicBezTo>
                    <a:pt x="1011" y="3983"/>
                    <a:pt x="2068" y="3377"/>
                    <a:pt x="3156" y="2844"/>
                  </a:cubicBezTo>
                  <a:cubicBezTo>
                    <a:pt x="4248" y="2321"/>
                    <a:pt x="5362" y="1841"/>
                    <a:pt x="6514" y="1471"/>
                  </a:cubicBezTo>
                  <a:cubicBezTo>
                    <a:pt x="7657" y="1087"/>
                    <a:pt x="8826" y="773"/>
                    <a:pt x="10018" y="553"/>
                  </a:cubicBezTo>
                  <a:cubicBezTo>
                    <a:pt x="11207" y="304"/>
                    <a:pt x="12420" y="208"/>
                    <a:pt x="13643" y="83"/>
                  </a:cubicBezTo>
                  <a:cubicBezTo>
                    <a:pt x="13072" y="44"/>
                    <a:pt x="12499" y="1"/>
                    <a:pt x="11924"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78;p24">
              <a:extLst>
                <a:ext uri="{FF2B5EF4-FFF2-40B4-BE49-F238E27FC236}">
                  <a16:creationId xmlns:a16="http://schemas.microsoft.com/office/drawing/2014/main" id="{7168457E-F584-4245-B766-10922F3F004D}"/>
                </a:ext>
              </a:extLst>
            </p:cNvPr>
            <p:cNvSpPr/>
            <p:nvPr/>
          </p:nvSpPr>
          <p:spPr>
            <a:xfrm>
              <a:off x="2513642" y="2563140"/>
              <a:ext cx="350779" cy="120208"/>
            </a:xfrm>
            <a:custGeom>
              <a:avLst/>
              <a:gdLst/>
              <a:ahLst/>
              <a:cxnLst/>
              <a:rect l="l" t="t" r="r" b="b"/>
              <a:pathLst>
                <a:path w="13645" h="4676" extrusionOk="0">
                  <a:moveTo>
                    <a:pt x="11924" y="0"/>
                  </a:moveTo>
                  <a:cubicBezTo>
                    <a:pt x="11883" y="0"/>
                    <a:pt x="11842" y="0"/>
                    <a:pt x="11801" y="1"/>
                  </a:cubicBezTo>
                  <a:cubicBezTo>
                    <a:pt x="11185" y="29"/>
                    <a:pt x="10566" y="47"/>
                    <a:pt x="9955" y="132"/>
                  </a:cubicBezTo>
                  <a:cubicBezTo>
                    <a:pt x="8720" y="260"/>
                    <a:pt x="7514" y="567"/>
                    <a:pt x="6336" y="947"/>
                  </a:cubicBezTo>
                  <a:cubicBezTo>
                    <a:pt x="5162" y="1339"/>
                    <a:pt x="4024" y="1848"/>
                    <a:pt x="2957" y="2473"/>
                  </a:cubicBezTo>
                  <a:cubicBezTo>
                    <a:pt x="2423" y="2782"/>
                    <a:pt x="1908" y="3121"/>
                    <a:pt x="1402" y="3477"/>
                  </a:cubicBezTo>
                  <a:cubicBezTo>
                    <a:pt x="915" y="3857"/>
                    <a:pt x="427" y="4234"/>
                    <a:pt x="0" y="4675"/>
                  </a:cubicBezTo>
                  <a:cubicBezTo>
                    <a:pt x="1011" y="3982"/>
                    <a:pt x="2067" y="3377"/>
                    <a:pt x="3156" y="2843"/>
                  </a:cubicBezTo>
                  <a:cubicBezTo>
                    <a:pt x="4248" y="2321"/>
                    <a:pt x="5362" y="1840"/>
                    <a:pt x="6515" y="1470"/>
                  </a:cubicBezTo>
                  <a:cubicBezTo>
                    <a:pt x="7656" y="1086"/>
                    <a:pt x="8827" y="773"/>
                    <a:pt x="10019" y="552"/>
                  </a:cubicBezTo>
                  <a:cubicBezTo>
                    <a:pt x="11206" y="303"/>
                    <a:pt x="12420" y="207"/>
                    <a:pt x="13644" y="83"/>
                  </a:cubicBezTo>
                  <a:cubicBezTo>
                    <a:pt x="13073" y="43"/>
                    <a:pt x="12499" y="0"/>
                    <a:pt x="11924"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79;p24">
              <a:extLst>
                <a:ext uri="{FF2B5EF4-FFF2-40B4-BE49-F238E27FC236}">
                  <a16:creationId xmlns:a16="http://schemas.microsoft.com/office/drawing/2014/main" id="{0098CB00-B019-4113-BD42-102AFF7997F8}"/>
                </a:ext>
              </a:extLst>
            </p:cNvPr>
            <p:cNvSpPr/>
            <p:nvPr/>
          </p:nvSpPr>
          <p:spPr>
            <a:xfrm>
              <a:off x="1748944" y="1716333"/>
              <a:ext cx="454020" cy="98588"/>
            </a:xfrm>
            <a:custGeom>
              <a:avLst/>
              <a:gdLst/>
              <a:ahLst/>
              <a:cxnLst/>
              <a:rect l="l" t="t" r="r" b="b"/>
              <a:pathLst>
                <a:path w="17661" h="3835" extrusionOk="0">
                  <a:moveTo>
                    <a:pt x="0" y="0"/>
                  </a:moveTo>
                  <a:cubicBezTo>
                    <a:pt x="6723" y="4"/>
                    <a:pt x="13111" y="1969"/>
                    <a:pt x="17660" y="3835"/>
                  </a:cubicBezTo>
                  <a:cubicBezTo>
                    <a:pt x="13115" y="1969"/>
                    <a:pt x="6723" y="4"/>
                    <a:pt x="0" y="0"/>
                  </a:cubicBezTo>
                  <a:close/>
                </a:path>
              </a:pathLst>
            </a:custGeom>
            <a:solidFill>
              <a:srgbClr val="C0E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80;p24">
              <a:extLst>
                <a:ext uri="{FF2B5EF4-FFF2-40B4-BE49-F238E27FC236}">
                  <a16:creationId xmlns:a16="http://schemas.microsoft.com/office/drawing/2014/main" id="{9B30660D-0D1A-49CA-A411-8D80DFB4C6E1}"/>
                </a:ext>
              </a:extLst>
            </p:cNvPr>
            <p:cNvSpPr/>
            <p:nvPr/>
          </p:nvSpPr>
          <p:spPr>
            <a:xfrm>
              <a:off x="1309527" y="1795971"/>
              <a:ext cx="99719" cy="61492"/>
            </a:xfrm>
            <a:custGeom>
              <a:avLst/>
              <a:gdLst/>
              <a:ahLst/>
              <a:cxnLst/>
              <a:rect l="l" t="t" r="r" b="b"/>
              <a:pathLst>
                <a:path w="3879" h="2392" extrusionOk="0">
                  <a:moveTo>
                    <a:pt x="3879" y="1"/>
                  </a:moveTo>
                  <a:cubicBezTo>
                    <a:pt x="3544" y="178"/>
                    <a:pt x="3209" y="364"/>
                    <a:pt x="2876" y="559"/>
                  </a:cubicBezTo>
                  <a:cubicBezTo>
                    <a:pt x="1965" y="1100"/>
                    <a:pt x="1004" y="1712"/>
                    <a:pt x="1" y="2391"/>
                  </a:cubicBezTo>
                  <a:lnTo>
                    <a:pt x="1" y="2391"/>
                  </a:lnTo>
                  <a:cubicBezTo>
                    <a:pt x="1004" y="1712"/>
                    <a:pt x="1965" y="1100"/>
                    <a:pt x="2876" y="559"/>
                  </a:cubicBezTo>
                  <a:cubicBezTo>
                    <a:pt x="3209" y="364"/>
                    <a:pt x="3544" y="178"/>
                    <a:pt x="3879" y="1"/>
                  </a:cubicBezTo>
                  <a:close/>
                </a:path>
              </a:pathLst>
            </a:custGeom>
            <a:solidFill>
              <a:srgbClr val="17A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81;p24">
              <a:extLst>
                <a:ext uri="{FF2B5EF4-FFF2-40B4-BE49-F238E27FC236}">
                  <a16:creationId xmlns:a16="http://schemas.microsoft.com/office/drawing/2014/main" id="{CA2CE6A7-159B-4A17-AB57-EC01FFBF1B19}"/>
                </a:ext>
              </a:extLst>
            </p:cNvPr>
            <p:cNvSpPr/>
            <p:nvPr/>
          </p:nvSpPr>
          <p:spPr>
            <a:xfrm>
              <a:off x="1301687" y="1860004"/>
              <a:ext cx="4036" cy="2776"/>
            </a:xfrm>
            <a:custGeom>
              <a:avLst/>
              <a:gdLst/>
              <a:ahLst/>
              <a:cxnLst/>
              <a:rect l="l" t="t" r="r" b="b"/>
              <a:pathLst>
                <a:path w="157" h="108" extrusionOk="0">
                  <a:moveTo>
                    <a:pt x="156" y="0"/>
                  </a:moveTo>
                  <a:cubicBezTo>
                    <a:pt x="103" y="35"/>
                    <a:pt x="50" y="71"/>
                    <a:pt x="0" y="107"/>
                  </a:cubicBezTo>
                  <a:lnTo>
                    <a:pt x="0" y="107"/>
                  </a:lnTo>
                  <a:cubicBezTo>
                    <a:pt x="50" y="71"/>
                    <a:pt x="103" y="35"/>
                    <a:pt x="156" y="0"/>
                  </a:cubicBezTo>
                  <a:close/>
                </a:path>
              </a:pathLst>
            </a:custGeom>
            <a:solidFill>
              <a:srgbClr val="C0E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82;p24">
              <a:extLst>
                <a:ext uri="{FF2B5EF4-FFF2-40B4-BE49-F238E27FC236}">
                  <a16:creationId xmlns:a16="http://schemas.microsoft.com/office/drawing/2014/main" id="{EFA526EC-D654-4FAB-B870-B7772889CB0C}"/>
                </a:ext>
              </a:extLst>
            </p:cNvPr>
            <p:cNvSpPr/>
            <p:nvPr/>
          </p:nvSpPr>
          <p:spPr>
            <a:xfrm>
              <a:off x="1252923" y="1862755"/>
              <a:ext cx="48793" cy="34577"/>
            </a:xfrm>
            <a:custGeom>
              <a:avLst/>
              <a:gdLst/>
              <a:ahLst/>
              <a:cxnLst/>
              <a:rect l="l" t="t" r="r" b="b"/>
              <a:pathLst>
                <a:path w="1898" h="1345" extrusionOk="0">
                  <a:moveTo>
                    <a:pt x="79" y="1288"/>
                  </a:moveTo>
                  <a:cubicBezTo>
                    <a:pt x="54" y="1306"/>
                    <a:pt x="26" y="1327"/>
                    <a:pt x="1" y="1345"/>
                  </a:cubicBezTo>
                  <a:cubicBezTo>
                    <a:pt x="26" y="1327"/>
                    <a:pt x="54" y="1306"/>
                    <a:pt x="79" y="1288"/>
                  </a:cubicBezTo>
                  <a:lnTo>
                    <a:pt x="79" y="1288"/>
                  </a:lnTo>
                  <a:close/>
                  <a:moveTo>
                    <a:pt x="1897" y="0"/>
                  </a:moveTo>
                  <a:lnTo>
                    <a:pt x="1801" y="64"/>
                  </a:lnTo>
                  <a:lnTo>
                    <a:pt x="1801" y="64"/>
                  </a:lnTo>
                  <a:lnTo>
                    <a:pt x="1897" y="0"/>
                  </a:lnTo>
                  <a:close/>
                </a:path>
              </a:pathLst>
            </a:custGeom>
            <a:solidFill>
              <a:srgbClr val="17A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83;p24">
              <a:extLst>
                <a:ext uri="{FF2B5EF4-FFF2-40B4-BE49-F238E27FC236}">
                  <a16:creationId xmlns:a16="http://schemas.microsoft.com/office/drawing/2014/main" id="{3986B127-4D3F-4584-A030-B4EEF61EA039}"/>
                </a:ext>
              </a:extLst>
            </p:cNvPr>
            <p:cNvSpPr/>
            <p:nvPr/>
          </p:nvSpPr>
          <p:spPr>
            <a:xfrm>
              <a:off x="1305697" y="1858616"/>
              <a:ext cx="2031" cy="1414"/>
            </a:xfrm>
            <a:custGeom>
              <a:avLst/>
              <a:gdLst/>
              <a:ahLst/>
              <a:cxnLst/>
              <a:rect l="l" t="t" r="r" b="b"/>
              <a:pathLst>
                <a:path w="79" h="55" extrusionOk="0">
                  <a:moveTo>
                    <a:pt x="79" y="1"/>
                  </a:moveTo>
                  <a:cubicBezTo>
                    <a:pt x="53" y="18"/>
                    <a:pt x="25" y="36"/>
                    <a:pt x="0" y="54"/>
                  </a:cubicBezTo>
                  <a:lnTo>
                    <a:pt x="0" y="54"/>
                  </a:lnTo>
                  <a:cubicBezTo>
                    <a:pt x="25" y="36"/>
                    <a:pt x="53" y="18"/>
                    <a:pt x="79" y="1"/>
                  </a:cubicBezTo>
                  <a:close/>
                </a:path>
              </a:pathLst>
            </a:custGeom>
            <a:solidFill>
              <a:srgbClr val="73C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84;p24">
              <a:extLst>
                <a:ext uri="{FF2B5EF4-FFF2-40B4-BE49-F238E27FC236}">
                  <a16:creationId xmlns:a16="http://schemas.microsoft.com/office/drawing/2014/main" id="{17BC0D20-A52D-4D64-BBEE-DDD64FEA197A}"/>
                </a:ext>
              </a:extLst>
            </p:cNvPr>
            <p:cNvSpPr/>
            <p:nvPr/>
          </p:nvSpPr>
          <p:spPr>
            <a:xfrm>
              <a:off x="1254928" y="1864400"/>
              <a:ext cx="44294" cy="31466"/>
            </a:xfrm>
            <a:custGeom>
              <a:avLst/>
              <a:gdLst/>
              <a:ahLst/>
              <a:cxnLst/>
              <a:rect l="l" t="t" r="r" b="b"/>
              <a:pathLst>
                <a:path w="1723" h="1224" extrusionOk="0">
                  <a:moveTo>
                    <a:pt x="1723" y="0"/>
                  </a:moveTo>
                  <a:cubicBezTo>
                    <a:pt x="1161" y="388"/>
                    <a:pt x="588" y="797"/>
                    <a:pt x="1" y="1224"/>
                  </a:cubicBezTo>
                  <a:lnTo>
                    <a:pt x="1" y="1224"/>
                  </a:lnTo>
                  <a:cubicBezTo>
                    <a:pt x="588" y="797"/>
                    <a:pt x="1161" y="388"/>
                    <a:pt x="1723" y="0"/>
                  </a:cubicBezTo>
                  <a:close/>
                </a:path>
              </a:pathLst>
            </a:custGeom>
            <a:solidFill>
              <a:srgbClr val="0E9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85;p24">
              <a:extLst>
                <a:ext uri="{FF2B5EF4-FFF2-40B4-BE49-F238E27FC236}">
                  <a16:creationId xmlns:a16="http://schemas.microsoft.com/office/drawing/2014/main" id="{A1766F7A-551A-4923-8A15-A70CFD587C80}"/>
                </a:ext>
              </a:extLst>
            </p:cNvPr>
            <p:cNvSpPr/>
            <p:nvPr/>
          </p:nvSpPr>
          <p:spPr>
            <a:xfrm>
              <a:off x="-31291" y="1716333"/>
              <a:ext cx="2234367" cy="3456579"/>
            </a:xfrm>
            <a:custGeom>
              <a:avLst/>
              <a:gdLst/>
              <a:ahLst/>
              <a:cxnLst/>
              <a:rect l="l" t="t" r="r" b="b"/>
              <a:pathLst>
                <a:path w="86915" h="134458" extrusionOk="0">
                  <a:moveTo>
                    <a:pt x="34512" y="27122"/>
                  </a:moveTo>
                  <a:cubicBezTo>
                    <a:pt x="34800" y="27122"/>
                    <a:pt x="35088" y="27421"/>
                    <a:pt x="34889" y="27735"/>
                  </a:cubicBezTo>
                  <a:cubicBezTo>
                    <a:pt x="34587" y="28219"/>
                    <a:pt x="34280" y="28702"/>
                    <a:pt x="33978" y="29183"/>
                  </a:cubicBezTo>
                  <a:cubicBezTo>
                    <a:pt x="33889" y="29321"/>
                    <a:pt x="33765" y="29378"/>
                    <a:pt x="33637" y="29378"/>
                  </a:cubicBezTo>
                  <a:cubicBezTo>
                    <a:pt x="33349" y="29378"/>
                    <a:pt x="33064" y="29079"/>
                    <a:pt x="33264" y="28766"/>
                  </a:cubicBezTo>
                  <a:cubicBezTo>
                    <a:pt x="33566" y="28283"/>
                    <a:pt x="33868" y="27799"/>
                    <a:pt x="34174" y="27319"/>
                  </a:cubicBezTo>
                  <a:cubicBezTo>
                    <a:pt x="34259" y="27180"/>
                    <a:pt x="34387" y="27122"/>
                    <a:pt x="34512" y="27122"/>
                  </a:cubicBezTo>
                  <a:close/>
                  <a:moveTo>
                    <a:pt x="35551" y="29449"/>
                  </a:moveTo>
                  <a:cubicBezTo>
                    <a:pt x="35842" y="29449"/>
                    <a:pt x="36116" y="29866"/>
                    <a:pt x="35868" y="30179"/>
                  </a:cubicBezTo>
                  <a:cubicBezTo>
                    <a:pt x="35697" y="30399"/>
                    <a:pt x="35522" y="30620"/>
                    <a:pt x="35348" y="30841"/>
                  </a:cubicBezTo>
                  <a:cubicBezTo>
                    <a:pt x="35270" y="30940"/>
                    <a:pt x="35174" y="30982"/>
                    <a:pt x="35081" y="30982"/>
                  </a:cubicBezTo>
                  <a:cubicBezTo>
                    <a:pt x="34789" y="30982"/>
                    <a:pt x="34515" y="30567"/>
                    <a:pt x="34761" y="30253"/>
                  </a:cubicBezTo>
                  <a:cubicBezTo>
                    <a:pt x="34935" y="30033"/>
                    <a:pt x="35109" y="29812"/>
                    <a:pt x="35284" y="29592"/>
                  </a:cubicBezTo>
                  <a:cubicBezTo>
                    <a:pt x="35362" y="29492"/>
                    <a:pt x="35458" y="29449"/>
                    <a:pt x="35551" y="29449"/>
                  </a:cubicBezTo>
                  <a:close/>
                  <a:moveTo>
                    <a:pt x="21374" y="38457"/>
                  </a:moveTo>
                  <a:cubicBezTo>
                    <a:pt x="21613" y="38457"/>
                    <a:pt x="21882" y="38663"/>
                    <a:pt x="21836" y="38977"/>
                  </a:cubicBezTo>
                  <a:cubicBezTo>
                    <a:pt x="21723" y="39755"/>
                    <a:pt x="21335" y="40438"/>
                    <a:pt x="20730" y="40940"/>
                  </a:cubicBezTo>
                  <a:cubicBezTo>
                    <a:pt x="20644" y="41015"/>
                    <a:pt x="20549" y="41044"/>
                    <a:pt x="20456" y="41044"/>
                  </a:cubicBezTo>
                  <a:cubicBezTo>
                    <a:pt x="20118" y="41044"/>
                    <a:pt x="19823" y="40624"/>
                    <a:pt x="20143" y="40356"/>
                  </a:cubicBezTo>
                  <a:cubicBezTo>
                    <a:pt x="20652" y="39929"/>
                    <a:pt x="20940" y="39410"/>
                    <a:pt x="21036" y="38755"/>
                  </a:cubicBezTo>
                  <a:cubicBezTo>
                    <a:pt x="21068" y="38546"/>
                    <a:pt x="21214" y="38457"/>
                    <a:pt x="21374" y="38457"/>
                  </a:cubicBezTo>
                  <a:close/>
                  <a:moveTo>
                    <a:pt x="21790" y="42274"/>
                  </a:moveTo>
                  <a:cubicBezTo>
                    <a:pt x="22071" y="42274"/>
                    <a:pt x="22360" y="42573"/>
                    <a:pt x="22178" y="42893"/>
                  </a:cubicBezTo>
                  <a:cubicBezTo>
                    <a:pt x="21811" y="43541"/>
                    <a:pt x="21449" y="44188"/>
                    <a:pt x="21082" y="44835"/>
                  </a:cubicBezTo>
                  <a:cubicBezTo>
                    <a:pt x="21000" y="44981"/>
                    <a:pt x="20876" y="45039"/>
                    <a:pt x="20751" y="45039"/>
                  </a:cubicBezTo>
                  <a:cubicBezTo>
                    <a:pt x="20470" y="45039"/>
                    <a:pt x="20186" y="44740"/>
                    <a:pt x="20367" y="44420"/>
                  </a:cubicBezTo>
                  <a:cubicBezTo>
                    <a:pt x="20730" y="43772"/>
                    <a:pt x="21097" y="43124"/>
                    <a:pt x="21463" y="42477"/>
                  </a:cubicBezTo>
                  <a:cubicBezTo>
                    <a:pt x="21541" y="42331"/>
                    <a:pt x="21665" y="42274"/>
                    <a:pt x="21790" y="42274"/>
                  </a:cubicBezTo>
                  <a:close/>
                  <a:moveTo>
                    <a:pt x="17237" y="43669"/>
                  </a:moveTo>
                  <a:cubicBezTo>
                    <a:pt x="17503" y="43669"/>
                    <a:pt x="17795" y="43971"/>
                    <a:pt x="17646" y="44302"/>
                  </a:cubicBezTo>
                  <a:cubicBezTo>
                    <a:pt x="17244" y="45188"/>
                    <a:pt x="16643" y="45906"/>
                    <a:pt x="15874" y="46497"/>
                  </a:cubicBezTo>
                  <a:cubicBezTo>
                    <a:pt x="15799" y="46558"/>
                    <a:pt x="15725" y="46582"/>
                    <a:pt x="15657" y="46582"/>
                  </a:cubicBezTo>
                  <a:cubicBezTo>
                    <a:pt x="15334" y="46582"/>
                    <a:pt x="15116" y="46049"/>
                    <a:pt x="15457" y="45782"/>
                  </a:cubicBezTo>
                  <a:cubicBezTo>
                    <a:pt x="16109" y="45280"/>
                    <a:pt x="16589" y="44633"/>
                    <a:pt x="16927" y="43886"/>
                  </a:cubicBezTo>
                  <a:cubicBezTo>
                    <a:pt x="16999" y="43733"/>
                    <a:pt x="17116" y="43669"/>
                    <a:pt x="17237" y="43669"/>
                  </a:cubicBezTo>
                  <a:close/>
                  <a:moveTo>
                    <a:pt x="19521" y="61279"/>
                  </a:moveTo>
                  <a:cubicBezTo>
                    <a:pt x="19791" y="61279"/>
                    <a:pt x="20083" y="61581"/>
                    <a:pt x="19923" y="61912"/>
                  </a:cubicBezTo>
                  <a:cubicBezTo>
                    <a:pt x="19603" y="62577"/>
                    <a:pt x="19186" y="63168"/>
                    <a:pt x="18674" y="63701"/>
                  </a:cubicBezTo>
                  <a:cubicBezTo>
                    <a:pt x="18588" y="63790"/>
                    <a:pt x="18493" y="63829"/>
                    <a:pt x="18400" y="63829"/>
                  </a:cubicBezTo>
                  <a:cubicBezTo>
                    <a:pt x="18087" y="63829"/>
                    <a:pt x="17805" y="63413"/>
                    <a:pt x="18091" y="63115"/>
                  </a:cubicBezTo>
                  <a:cubicBezTo>
                    <a:pt x="18552" y="62631"/>
                    <a:pt x="18915" y="62097"/>
                    <a:pt x="19207" y="61492"/>
                  </a:cubicBezTo>
                  <a:cubicBezTo>
                    <a:pt x="19278" y="61343"/>
                    <a:pt x="19399" y="61279"/>
                    <a:pt x="19521" y="61279"/>
                  </a:cubicBezTo>
                  <a:close/>
                  <a:moveTo>
                    <a:pt x="14750" y="65921"/>
                  </a:moveTo>
                  <a:cubicBezTo>
                    <a:pt x="15031" y="65921"/>
                    <a:pt x="15316" y="66220"/>
                    <a:pt x="15134" y="66544"/>
                  </a:cubicBezTo>
                  <a:lnTo>
                    <a:pt x="13413" y="69610"/>
                  </a:lnTo>
                  <a:cubicBezTo>
                    <a:pt x="13331" y="69753"/>
                    <a:pt x="13209" y="69813"/>
                    <a:pt x="13085" y="69813"/>
                  </a:cubicBezTo>
                  <a:cubicBezTo>
                    <a:pt x="12804" y="69813"/>
                    <a:pt x="12516" y="69514"/>
                    <a:pt x="12697" y="69190"/>
                  </a:cubicBezTo>
                  <a:cubicBezTo>
                    <a:pt x="13270" y="68169"/>
                    <a:pt x="13846" y="67149"/>
                    <a:pt x="14419" y="66124"/>
                  </a:cubicBezTo>
                  <a:cubicBezTo>
                    <a:pt x="14501" y="65982"/>
                    <a:pt x="14625" y="65921"/>
                    <a:pt x="14750" y="65921"/>
                  </a:cubicBezTo>
                  <a:close/>
                  <a:moveTo>
                    <a:pt x="15948" y="68504"/>
                  </a:moveTo>
                  <a:cubicBezTo>
                    <a:pt x="16198" y="68504"/>
                    <a:pt x="16454" y="68707"/>
                    <a:pt x="16372" y="69016"/>
                  </a:cubicBezTo>
                  <a:cubicBezTo>
                    <a:pt x="16183" y="69756"/>
                    <a:pt x="15813" y="70397"/>
                    <a:pt x="15276" y="70937"/>
                  </a:cubicBezTo>
                  <a:cubicBezTo>
                    <a:pt x="15191" y="71023"/>
                    <a:pt x="15095" y="71058"/>
                    <a:pt x="14999" y="71058"/>
                  </a:cubicBezTo>
                  <a:cubicBezTo>
                    <a:pt x="14682" y="71058"/>
                    <a:pt x="14401" y="70642"/>
                    <a:pt x="14689" y="70351"/>
                  </a:cubicBezTo>
                  <a:cubicBezTo>
                    <a:pt x="15130" y="69909"/>
                    <a:pt x="15419" y="69400"/>
                    <a:pt x="15575" y="68799"/>
                  </a:cubicBezTo>
                  <a:cubicBezTo>
                    <a:pt x="15628" y="68593"/>
                    <a:pt x="15785" y="68504"/>
                    <a:pt x="15948" y="68504"/>
                  </a:cubicBezTo>
                  <a:close/>
                  <a:moveTo>
                    <a:pt x="7287" y="75047"/>
                  </a:moveTo>
                  <a:cubicBezTo>
                    <a:pt x="7556" y="75047"/>
                    <a:pt x="7845" y="75349"/>
                    <a:pt x="7688" y="75679"/>
                  </a:cubicBezTo>
                  <a:cubicBezTo>
                    <a:pt x="7339" y="76423"/>
                    <a:pt x="6988" y="77167"/>
                    <a:pt x="6635" y="77907"/>
                  </a:cubicBezTo>
                  <a:cubicBezTo>
                    <a:pt x="6564" y="78060"/>
                    <a:pt x="6446" y="78120"/>
                    <a:pt x="6322" y="78120"/>
                  </a:cubicBezTo>
                  <a:cubicBezTo>
                    <a:pt x="6055" y="78120"/>
                    <a:pt x="5763" y="77821"/>
                    <a:pt x="5920" y="77490"/>
                  </a:cubicBezTo>
                  <a:cubicBezTo>
                    <a:pt x="6272" y="76747"/>
                    <a:pt x="6625" y="76003"/>
                    <a:pt x="6973" y="75260"/>
                  </a:cubicBezTo>
                  <a:cubicBezTo>
                    <a:pt x="7044" y="75111"/>
                    <a:pt x="7165" y="75047"/>
                    <a:pt x="7287" y="75047"/>
                  </a:cubicBezTo>
                  <a:close/>
                  <a:moveTo>
                    <a:pt x="2100" y="79148"/>
                  </a:moveTo>
                  <a:cubicBezTo>
                    <a:pt x="2341" y="79148"/>
                    <a:pt x="2608" y="79354"/>
                    <a:pt x="2548" y="79667"/>
                  </a:cubicBezTo>
                  <a:cubicBezTo>
                    <a:pt x="2345" y="80692"/>
                    <a:pt x="2064" y="81692"/>
                    <a:pt x="1701" y="82670"/>
                  </a:cubicBezTo>
                  <a:cubicBezTo>
                    <a:pt x="1630" y="82869"/>
                    <a:pt x="1459" y="82951"/>
                    <a:pt x="1292" y="82951"/>
                  </a:cubicBezTo>
                  <a:cubicBezTo>
                    <a:pt x="1039" y="82951"/>
                    <a:pt x="790" y="82756"/>
                    <a:pt x="904" y="82453"/>
                  </a:cubicBezTo>
                  <a:cubicBezTo>
                    <a:pt x="1267" y="81471"/>
                    <a:pt x="1548" y="80472"/>
                    <a:pt x="1747" y="79447"/>
                  </a:cubicBezTo>
                  <a:cubicBezTo>
                    <a:pt x="1786" y="79237"/>
                    <a:pt x="1939" y="79148"/>
                    <a:pt x="2100" y="79148"/>
                  </a:cubicBezTo>
                  <a:close/>
                  <a:moveTo>
                    <a:pt x="3494" y="81894"/>
                  </a:moveTo>
                  <a:cubicBezTo>
                    <a:pt x="3736" y="81894"/>
                    <a:pt x="4006" y="82101"/>
                    <a:pt x="3957" y="82418"/>
                  </a:cubicBezTo>
                  <a:cubicBezTo>
                    <a:pt x="3839" y="83132"/>
                    <a:pt x="3683" y="83837"/>
                    <a:pt x="3476" y="84531"/>
                  </a:cubicBezTo>
                  <a:cubicBezTo>
                    <a:pt x="3419" y="84733"/>
                    <a:pt x="3256" y="84823"/>
                    <a:pt x="3092" y="84823"/>
                  </a:cubicBezTo>
                  <a:cubicBezTo>
                    <a:pt x="2842" y="84823"/>
                    <a:pt x="2586" y="84619"/>
                    <a:pt x="2679" y="84310"/>
                  </a:cubicBezTo>
                  <a:cubicBezTo>
                    <a:pt x="2882" y="83616"/>
                    <a:pt x="3042" y="82912"/>
                    <a:pt x="3156" y="82197"/>
                  </a:cubicBezTo>
                  <a:cubicBezTo>
                    <a:pt x="3188" y="81987"/>
                    <a:pt x="3338" y="81894"/>
                    <a:pt x="3494" y="81894"/>
                  </a:cubicBezTo>
                  <a:close/>
                  <a:moveTo>
                    <a:pt x="16173" y="84268"/>
                  </a:moveTo>
                  <a:cubicBezTo>
                    <a:pt x="16380" y="84268"/>
                    <a:pt x="16578" y="84403"/>
                    <a:pt x="16557" y="84666"/>
                  </a:cubicBezTo>
                  <a:cubicBezTo>
                    <a:pt x="16497" y="85509"/>
                    <a:pt x="16166" y="86249"/>
                    <a:pt x="15554" y="86833"/>
                  </a:cubicBezTo>
                  <a:cubicBezTo>
                    <a:pt x="15469" y="86918"/>
                    <a:pt x="15372" y="86950"/>
                    <a:pt x="15276" y="86950"/>
                  </a:cubicBezTo>
                  <a:cubicBezTo>
                    <a:pt x="14953" y="86950"/>
                    <a:pt x="14668" y="86534"/>
                    <a:pt x="14967" y="86249"/>
                  </a:cubicBezTo>
                  <a:cubicBezTo>
                    <a:pt x="15415" y="85818"/>
                    <a:pt x="15685" y="85288"/>
                    <a:pt x="15728" y="84666"/>
                  </a:cubicBezTo>
                  <a:cubicBezTo>
                    <a:pt x="15749" y="84403"/>
                    <a:pt x="15966" y="84268"/>
                    <a:pt x="16173" y="84268"/>
                  </a:cubicBezTo>
                  <a:close/>
                  <a:moveTo>
                    <a:pt x="14288" y="89775"/>
                  </a:moveTo>
                  <a:cubicBezTo>
                    <a:pt x="14526" y="89775"/>
                    <a:pt x="14796" y="89981"/>
                    <a:pt x="14757" y="90294"/>
                  </a:cubicBezTo>
                  <a:cubicBezTo>
                    <a:pt x="14651" y="91080"/>
                    <a:pt x="14544" y="91867"/>
                    <a:pt x="14437" y="92649"/>
                  </a:cubicBezTo>
                  <a:cubicBezTo>
                    <a:pt x="14408" y="92859"/>
                    <a:pt x="14266" y="92951"/>
                    <a:pt x="14109" y="92951"/>
                  </a:cubicBezTo>
                  <a:cubicBezTo>
                    <a:pt x="13868" y="92951"/>
                    <a:pt x="13597" y="92745"/>
                    <a:pt x="13640" y="92432"/>
                  </a:cubicBezTo>
                  <a:cubicBezTo>
                    <a:pt x="13743" y="91645"/>
                    <a:pt x="13850" y="90859"/>
                    <a:pt x="13956" y="90077"/>
                  </a:cubicBezTo>
                  <a:cubicBezTo>
                    <a:pt x="13985" y="89867"/>
                    <a:pt x="14127" y="89775"/>
                    <a:pt x="14288" y="89775"/>
                  </a:cubicBezTo>
                  <a:close/>
                  <a:moveTo>
                    <a:pt x="6735" y="100016"/>
                  </a:moveTo>
                  <a:cubicBezTo>
                    <a:pt x="6941" y="100016"/>
                    <a:pt x="7141" y="100152"/>
                    <a:pt x="7123" y="100418"/>
                  </a:cubicBezTo>
                  <a:cubicBezTo>
                    <a:pt x="7073" y="101229"/>
                    <a:pt x="6877" y="101988"/>
                    <a:pt x="6528" y="102724"/>
                  </a:cubicBezTo>
                  <a:cubicBezTo>
                    <a:pt x="6458" y="102873"/>
                    <a:pt x="6336" y="102937"/>
                    <a:pt x="6215" y="102937"/>
                  </a:cubicBezTo>
                  <a:cubicBezTo>
                    <a:pt x="5945" y="102937"/>
                    <a:pt x="5657" y="102635"/>
                    <a:pt x="5814" y="102308"/>
                  </a:cubicBezTo>
                  <a:cubicBezTo>
                    <a:pt x="6095" y="101707"/>
                    <a:pt x="6254" y="101077"/>
                    <a:pt x="6297" y="100418"/>
                  </a:cubicBezTo>
                  <a:cubicBezTo>
                    <a:pt x="6312" y="100152"/>
                    <a:pt x="6528" y="100016"/>
                    <a:pt x="6735" y="100016"/>
                  </a:cubicBezTo>
                  <a:close/>
                  <a:moveTo>
                    <a:pt x="8653" y="100671"/>
                  </a:moveTo>
                  <a:cubicBezTo>
                    <a:pt x="8905" y="100671"/>
                    <a:pt x="9154" y="100870"/>
                    <a:pt x="9047" y="101177"/>
                  </a:cubicBezTo>
                  <a:lnTo>
                    <a:pt x="7919" y="104346"/>
                  </a:lnTo>
                  <a:cubicBezTo>
                    <a:pt x="7848" y="104541"/>
                    <a:pt x="7681" y="104627"/>
                    <a:pt x="7514" y="104627"/>
                  </a:cubicBezTo>
                  <a:cubicBezTo>
                    <a:pt x="7261" y="104627"/>
                    <a:pt x="7012" y="104428"/>
                    <a:pt x="7119" y="104126"/>
                  </a:cubicBezTo>
                  <a:cubicBezTo>
                    <a:pt x="7496" y="103069"/>
                    <a:pt x="7873" y="102012"/>
                    <a:pt x="8247" y="100955"/>
                  </a:cubicBezTo>
                  <a:cubicBezTo>
                    <a:pt x="8318" y="100756"/>
                    <a:pt x="8485" y="100671"/>
                    <a:pt x="8653" y="100671"/>
                  </a:cubicBezTo>
                  <a:close/>
                  <a:moveTo>
                    <a:pt x="69233" y="0"/>
                  </a:moveTo>
                  <a:cubicBezTo>
                    <a:pt x="68941" y="0"/>
                    <a:pt x="68649" y="4"/>
                    <a:pt x="68358" y="11"/>
                  </a:cubicBezTo>
                  <a:cubicBezTo>
                    <a:pt x="64239" y="117"/>
                    <a:pt x="60016" y="989"/>
                    <a:pt x="56039" y="3099"/>
                  </a:cubicBezTo>
                  <a:cubicBezTo>
                    <a:pt x="55704" y="3276"/>
                    <a:pt x="55369" y="3462"/>
                    <a:pt x="55036" y="3657"/>
                  </a:cubicBezTo>
                  <a:cubicBezTo>
                    <a:pt x="54125" y="4198"/>
                    <a:pt x="53164" y="4810"/>
                    <a:pt x="52161" y="5489"/>
                  </a:cubicBezTo>
                  <a:cubicBezTo>
                    <a:pt x="52136" y="5504"/>
                    <a:pt x="52115" y="5521"/>
                    <a:pt x="52090" y="5536"/>
                  </a:cubicBezTo>
                  <a:cubicBezTo>
                    <a:pt x="52064" y="5553"/>
                    <a:pt x="52036" y="5571"/>
                    <a:pt x="52011" y="5589"/>
                  </a:cubicBezTo>
                  <a:cubicBezTo>
                    <a:pt x="51958" y="5624"/>
                    <a:pt x="51905" y="5660"/>
                    <a:pt x="51855" y="5696"/>
                  </a:cubicBezTo>
                  <a:lnTo>
                    <a:pt x="51759" y="5760"/>
                  </a:lnTo>
                  <a:cubicBezTo>
                    <a:pt x="51197" y="6148"/>
                    <a:pt x="50624" y="6557"/>
                    <a:pt x="50037" y="6984"/>
                  </a:cubicBezTo>
                  <a:cubicBezTo>
                    <a:pt x="50012" y="7002"/>
                    <a:pt x="49984" y="7023"/>
                    <a:pt x="49959" y="7041"/>
                  </a:cubicBezTo>
                  <a:cubicBezTo>
                    <a:pt x="35387" y="17699"/>
                    <a:pt x="13622" y="40776"/>
                    <a:pt x="1021" y="65487"/>
                  </a:cubicBezTo>
                  <a:cubicBezTo>
                    <a:pt x="673" y="66167"/>
                    <a:pt x="335" y="66850"/>
                    <a:pt x="0" y="67533"/>
                  </a:cubicBezTo>
                  <a:lnTo>
                    <a:pt x="0" y="134457"/>
                  </a:lnTo>
                  <a:lnTo>
                    <a:pt x="16198" y="134457"/>
                  </a:lnTo>
                  <a:cubicBezTo>
                    <a:pt x="18774" y="132095"/>
                    <a:pt x="20232" y="128679"/>
                    <a:pt x="19183" y="123731"/>
                  </a:cubicBezTo>
                  <a:cubicBezTo>
                    <a:pt x="16859" y="112767"/>
                    <a:pt x="15931" y="102208"/>
                    <a:pt x="16465" y="92008"/>
                  </a:cubicBezTo>
                  <a:cubicBezTo>
                    <a:pt x="16234" y="91980"/>
                    <a:pt x="16027" y="91788"/>
                    <a:pt x="16119" y="91507"/>
                  </a:cubicBezTo>
                  <a:cubicBezTo>
                    <a:pt x="16247" y="91123"/>
                    <a:pt x="16393" y="90749"/>
                    <a:pt x="16561" y="90386"/>
                  </a:cubicBezTo>
                  <a:cubicBezTo>
                    <a:pt x="18130" y="67269"/>
                    <a:pt x="27276" y="45996"/>
                    <a:pt x="44761" y="26009"/>
                  </a:cubicBezTo>
                  <a:cubicBezTo>
                    <a:pt x="61190" y="7215"/>
                    <a:pt x="77632" y="4266"/>
                    <a:pt x="86914" y="3835"/>
                  </a:cubicBezTo>
                  <a:cubicBezTo>
                    <a:pt x="82364" y="1967"/>
                    <a:pt x="75964" y="0"/>
                    <a:pt x="69233"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86;p24">
              <a:extLst>
                <a:ext uri="{FF2B5EF4-FFF2-40B4-BE49-F238E27FC236}">
                  <a16:creationId xmlns:a16="http://schemas.microsoft.com/office/drawing/2014/main" id="{535D262A-0144-4A61-880E-BAE66FBFAC12}"/>
                </a:ext>
              </a:extLst>
            </p:cNvPr>
            <p:cNvSpPr/>
            <p:nvPr/>
          </p:nvSpPr>
          <p:spPr>
            <a:xfrm>
              <a:off x="801990" y="2778248"/>
              <a:ext cx="63857" cy="66582"/>
            </a:xfrm>
            <a:custGeom>
              <a:avLst/>
              <a:gdLst/>
              <a:ahLst/>
              <a:cxnLst/>
              <a:rect l="l" t="t" r="r" b="b"/>
              <a:pathLst>
                <a:path w="2484" h="2590" extrusionOk="0">
                  <a:moveTo>
                    <a:pt x="1897" y="0"/>
                  </a:moveTo>
                  <a:cubicBezTo>
                    <a:pt x="1769" y="0"/>
                    <a:pt x="1641" y="54"/>
                    <a:pt x="1548" y="178"/>
                  </a:cubicBezTo>
                  <a:cubicBezTo>
                    <a:pt x="1107" y="783"/>
                    <a:pt x="662" y="1388"/>
                    <a:pt x="221" y="1992"/>
                  </a:cubicBezTo>
                  <a:cubicBezTo>
                    <a:pt x="1" y="2295"/>
                    <a:pt x="288" y="2590"/>
                    <a:pt x="587" y="2590"/>
                  </a:cubicBezTo>
                  <a:cubicBezTo>
                    <a:pt x="715" y="2590"/>
                    <a:pt x="843" y="2537"/>
                    <a:pt x="936" y="2412"/>
                  </a:cubicBezTo>
                  <a:cubicBezTo>
                    <a:pt x="1377" y="1808"/>
                    <a:pt x="1822" y="1202"/>
                    <a:pt x="2263" y="598"/>
                  </a:cubicBezTo>
                  <a:cubicBezTo>
                    <a:pt x="2483" y="296"/>
                    <a:pt x="2196" y="0"/>
                    <a:pt x="1897"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87;p24">
              <a:extLst>
                <a:ext uri="{FF2B5EF4-FFF2-40B4-BE49-F238E27FC236}">
                  <a16:creationId xmlns:a16="http://schemas.microsoft.com/office/drawing/2014/main" id="{09D6BB0C-FA69-4971-9B4D-3D8EC3CA9E5A}"/>
                </a:ext>
              </a:extLst>
            </p:cNvPr>
            <p:cNvSpPr/>
            <p:nvPr/>
          </p:nvSpPr>
          <p:spPr>
            <a:xfrm>
              <a:off x="873684" y="2724291"/>
              <a:ext cx="46016" cy="52340"/>
            </a:xfrm>
            <a:custGeom>
              <a:avLst/>
              <a:gdLst/>
              <a:ahLst/>
              <a:cxnLst/>
              <a:rect l="l" t="t" r="r" b="b"/>
              <a:pathLst>
                <a:path w="1790" h="2036" extrusionOk="0">
                  <a:moveTo>
                    <a:pt x="1221" y="0"/>
                  </a:moveTo>
                  <a:cubicBezTo>
                    <a:pt x="1096" y="0"/>
                    <a:pt x="972" y="57"/>
                    <a:pt x="890" y="199"/>
                  </a:cubicBezTo>
                  <a:lnTo>
                    <a:pt x="185" y="1416"/>
                  </a:lnTo>
                  <a:cubicBezTo>
                    <a:pt x="1" y="1736"/>
                    <a:pt x="285" y="2035"/>
                    <a:pt x="570" y="2035"/>
                  </a:cubicBezTo>
                  <a:cubicBezTo>
                    <a:pt x="694" y="2035"/>
                    <a:pt x="819" y="1978"/>
                    <a:pt x="901" y="1836"/>
                  </a:cubicBezTo>
                  <a:lnTo>
                    <a:pt x="1605" y="619"/>
                  </a:lnTo>
                  <a:cubicBezTo>
                    <a:pt x="1790" y="299"/>
                    <a:pt x="1505" y="0"/>
                    <a:pt x="1221"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88;p24">
              <a:extLst>
                <a:ext uri="{FF2B5EF4-FFF2-40B4-BE49-F238E27FC236}">
                  <a16:creationId xmlns:a16="http://schemas.microsoft.com/office/drawing/2014/main" id="{E4B431C6-1BCD-4A28-B336-1022EC1E5C61}"/>
                </a:ext>
              </a:extLst>
            </p:cNvPr>
            <p:cNvSpPr/>
            <p:nvPr/>
          </p:nvSpPr>
          <p:spPr>
            <a:xfrm>
              <a:off x="872476" y="2833747"/>
              <a:ext cx="52829" cy="56634"/>
            </a:xfrm>
            <a:custGeom>
              <a:avLst/>
              <a:gdLst/>
              <a:ahLst/>
              <a:cxnLst/>
              <a:rect l="l" t="t" r="r" b="b"/>
              <a:pathLst>
                <a:path w="2055" h="2203" extrusionOk="0">
                  <a:moveTo>
                    <a:pt x="1474" y="0"/>
                  </a:moveTo>
                  <a:cubicBezTo>
                    <a:pt x="1346" y="0"/>
                    <a:pt x="1222" y="54"/>
                    <a:pt x="1132" y="189"/>
                  </a:cubicBezTo>
                  <a:lnTo>
                    <a:pt x="204" y="1598"/>
                  </a:lnTo>
                  <a:cubicBezTo>
                    <a:pt x="1" y="1908"/>
                    <a:pt x="286" y="2202"/>
                    <a:pt x="577" y="2202"/>
                  </a:cubicBezTo>
                  <a:cubicBezTo>
                    <a:pt x="705" y="2202"/>
                    <a:pt x="833" y="2149"/>
                    <a:pt x="919" y="2015"/>
                  </a:cubicBezTo>
                  <a:cubicBezTo>
                    <a:pt x="1229" y="1545"/>
                    <a:pt x="1538" y="1075"/>
                    <a:pt x="1848" y="609"/>
                  </a:cubicBezTo>
                  <a:cubicBezTo>
                    <a:pt x="2054" y="296"/>
                    <a:pt x="1766" y="0"/>
                    <a:pt x="1474"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89;p24">
              <a:extLst>
                <a:ext uri="{FF2B5EF4-FFF2-40B4-BE49-F238E27FC236}">
                  <a16:creationId xmlns:a16="http://schemas.microsoft.com/office/drawing/2014/main" id="{29FB202D-D50A-490D-B565-A93B5B81FFD2}"/>
                </a:ext>
              </a:extLst>
            </p:cNvPr>
            <p:cNvSpPr/>
            <p:nvPr/>
          </p:nvSpPr>
          <p:spPr>
            <a:xfrm>
              <a:off x="1181872" y="2356747"/>
              <a:ext cx="60567" cy="55631"/>
            </a:xfrm>
            <a:custGeom>
              <a:avLst/>
              <a:gdLst/>
              <a:ahLst/>
              <a:cxnLst/>
              <a:rect l="l" t="t" r="r" b="b"/>
              <a:pathLst>
                <a:path w="2356" h="2164" extrusionOk="0">
                  <a:moveTo>
                    <a:pt x="1768" y="1"/>
                  </a:moveTo>
                  <a:cubicBezTo>
                    <a:pt x="1673" y="1"/>
                    <a:pt x="1576" y="40"/>
                    <a:pt x="1491" y="132"/>
                  </a:cubicBezTo>
                  <a:cubicBezTo>
                    <a:pt x="1085" y="570"/>
                    <a:pt x="683" y="1007"/>
                    <a:pt x="278" y="1449"/>
                  </a:cubicBezTo>
                  <a:cubicBezTo>
                    <a:pt x="0" y="1747"/>
                    <a:pt x="281" y="2163"/>
                    <a:pt x="588" y="2163"/>
                  </a:cubicBezTo>
                  <a:cubicBezTo>
                    <a:pt x="683" y="2163"/>
                    <a:pt x="780" y="2124"/>
                    <a:pt x="865" y="2032"/>
                  </a:cubicBezTo>
                  <a:cubicBezTo>
                    <a:pt x="1267" y="1595"/>
                    <a:pt x="1673" y="1157"/>
                    <a:pt x="2078" y="715"/>
                  </a:cubicBezTo>
                  <a:cubicBezTo>
                    <a:pt x="2356" y="416"/>
                    <a:pt x="2074" y="1"/>
                    <a:pt x="1768"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90;p24">
              <a:extLst>
                <a:ext uri="{FF2B5EF4-FFF2-40B4-BE49-F238E27FC236}">
                  <a16:creationId xmlns:a16="http://schemas.microsoft.com/office/drawing/2014/main" id="{F61FADBD-ACF2-4C40-BAC6-E4EEEBED0A48}"/>
                </a:ext>
              </a:extLst>
            </p:cNvPr>
            <p:cNvSpPr/>
            <p:nvPr/>
          </p:nvSpPr>
          <p:spPr>
            <a:xfrm>
              <a:off x="1212976" y="2414997"/>
              <a:ext cx="56788" cy="64963"/>
            </a:xfrm>
            <a:custGeom>
              <a:avLst/>
              <a:gdLst/>
              <a:ahLst/>
              <a:cxnLst/>
              <a:rect l="l" t="t" r="r" b="b"/>
              <a:pathLst>
                <a:path w="2209" h="2527" extrusionOk="0">
                  <a:moveTo>
                    <a:pt x="1708" y="1"/>
                  </a:moveTo>
                  <a:cubicBezTo>
                    <a:pt x="1540" y="1"/>
                    <a:pt x="1366" y="83"/>
                    <a:pt x="1288" y="275"/>
                  </a:cubicBezTo>
                  <a:cubicBezTo>
                    <a:pt x="1053" y="851"/>
                    <a:pt x="711" y="1360"/>
                    <a:pt x="281" y="1812"/>
                  </a:cubicBezTo>
                  <a:cubicBezTo>
                    <a:pt x="0" y="2110"/>
                    <a:pt x="281" y="2526"/>
                    <a:pt x="594" y="2526"/>
                  </a:cubicBezTo>
                  <a:cubicBezTo>
                    <a:pt x="687" y="2526"/>
                    <a:pt x="783" y="2488"/>
                    <a:pt x="868" y="2398"/>
                  </a:cubicBezTo>
                  <a:cubicBezTo>
                    <a:pt x="1402" y="1836"/>
                    <a:pt x="1793" y="1210"/>
                    <a:pt x="2088" y="495"/>
                  </a:cubicBezTo>
                  <a:cubicBezTo>
                    <a:pt x="2209" y="196"/>
                    <a:pt x="1964" y="1"/>
                    <a:pt x="1708"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91;p24">
              <a:extLst>
                <a:ext uri="{FF2B5EF4-FFF2-40B4-BE49-F238E27FC236}">
                  <a16:creationId xmlns:a16="http://schemas.microsoft.com/office/drawing/2014/main" id="{B2752972-AC08-4F40-BEEE-FEF07D44F029}"/>
                </a:ext>
              </a:extLst>
            </p:cNvPr>
            <p:cNvSpPr/>
            <p:nvPr/>
          </p:nvSpPr>
          <p:spPr>
            <a:xfrm>
              <a:off x="1267832" y="2575865"/>
              <a:ext cx="54988" cy="62109"/>
            </a:xfrm>
            <a:custGeom>
              <a:avLst/>
              <a:gdLst/>
              <a:ahLst/>
              <a:cxnLst/>
              <a:rect l="l" t="t" r="r" b="b"/>
              <a:pathLst>
                <a:path w="2139" h="2416" extrusionOk="0">
                  <a:moveTo>
                    <a:pt x="1562" y="0"/>
                  </a:moveTo>
                  <a:cubicBezTo>
                    <a:pt x="1434" y="0"/>
                    <a:pt x="1309" y="57"/>
                    <a:pt x="1221" y="192"/>
                  </a:cubicBezTo>
                  <a:cubicBezTo>
                    <a:pt x="879" y="729"/>
                    <a:pt x="541" y="1267"/>
                    <a:pt x="200" y="1804"/>
                  </a:cubicBezTo>
                  <a:cubicBezTo>
                    <a:pt x="1" y="2121"/>
                    <a:pt x="285" y="2416"/>
                    <a:pt x="573" y="2416"/>
                  </a:cubicBezTo>
                  <a:cubicBezTo>
                    <a:pt x="702" y="2416"/>
                    <a:pt x="830" y="2359"/>
                    <a:pt x="915" y="2223"/>
                  </a:cubicBezTo>
                  <a:cubicBezTo>
                    <a:pt x="1257" y="1686"/>
                    <a:pt x="1598" y="1149"/>
                    <a:pt x="1940" y="612"/>
                  </a:cubicBezTo>
                  <a:cubicBezTo>
                    <a:pt x="2139" y="296"/>
                    <a:pt x="1851" y="0"/>
                    <a:pt x="1562"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92;p24">
              <a:extLst>
                <a:ext uri="{FF2B5EF4-FFF2-40B4-BE49-F238E27FC236}">
                  <a16:creationId xmlns:a16="http://schemas.microsoft.com/office/drawing/2014/main" id="{AF0E31AD-F4DD-4D2E-886A-45E42B1BCD57}"/>
                </a:ext>
              </a:extLst>
            </p:cNvPr>
            <p:cNvSpPr/>
            <p:nvPr/>
          </p:nvSpPr>
          <p:spPr>
            <a:xfrm>
              <a:off x="644234" y="3274631"/>
              <a:ext cx="44834" cy="66788"/>
            </a:xfrm>
            <a:custGeom>
              <a:avLst/>
              <a:gdLst/>
              <a:ahLst/>
              <a:cxnLst/>
              <a:rect l="l" t="t" r="r" b="b"/>
              <a:pathLst>
                <a:path w="1744" h="2598" extrusionOk="0">
                  <a:moveTo>
                    <a:pt x="1243" y="1"/>
                  </a:moveTo>
                  <a:cubicBezTo>
                    <a:pt x="1075" y="1"/>
                    <a:pt x="905" y="86"/>
                    <a:pt x="829" y="278"/>
                  </a:cubicBezTo>
                  <a:cubicBezTo>
                    <a:pt x="591" y="886"/>
                    <a:pt x="353" y="1495"/>
                    <a:pt x="118" y="2099"/>
                  </a:cubicBezTo>
                  <a:cubicBezTo>
                    <a:pt x="0" y="2402"/>
                    <a:pt x="246" y="2597"/>
                    <a:pt x="502" y="2597"/>
                  </a:cubicBezTo>
                  <a:cubicBezTo>
                    <a:pt x="670" y="2597"/>
                    <a:pt x="841" y="2516"/>
                    <a:pt x="915" y="2320"/>
                  </a:cubicBezTo>
                  <a:cubicBezTo>
                    <a:pt x="1153" y="1712"/>
                    <a:pt x="1392" y="1107"/>
                    <a:pt x="1627" y="498"/>
                  </a:cubicBezTo>
                  <a:cubicBezTo>
                    <a:pt x="1744" y="200"/>
                    <a:pt x="1499" y="1"/>
                    <a:pt x="1243"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93;p24">
              <a:extLst>
                <a:ext uri="{FF2B5EF4-FFF2-40B4-BE49-F238E27FC236}">
                  <a16:creationId xmlns:a16="http://schemas.microsoft.com/office/drawing/2014/main" id="{8A7DD094-AD7C-4D3E-9233-CD2C2940402F}"/>
                </a:ext>
              </a:extLst>
            </p:cNvPr>
            <p:cNvSpPr/>
            <p:nvPr/>
          </p:nvSpPr>
          <p:spPr>
            <a:xfrm>
              <a:off x="623026" y="3435319"/>
              <a:ext cx="56094" cy="68690"/>
            </a:xfrm>
            <a:custGeom>
              <a:avLst/>
              <a:gdLst/>
              <a:ahLst/>
              <a:cxnLst/>
              <a:rect l="l" t="t" r="r" b="b"/>
              <a:pathLst>
                <a:path w="2182" h="2672" extrusionOk="0">
                  <a:moveTo>
                    <a:pt x="1623" y="0"/>
                  </a:moveTo>
                  <a:cubicBezTo>
                    <a:pt x="1502" y="0"/>
                    <a:pt x="1385" y="60"/>
                    <a:pt x="1313" y="214"/>
                  </a:cubicBezTo>
                  <a:cubicBezTo>
                    <a:pt x="1032" y="836"/>
                    <a:pt x="684" y="1413"/>
                    <a:pt x="253" y="1943"/>
                  </a:cubicBezTo>
                  <a:cubicBezTo>
                    <a:pt x="1" y="2255"/>
                    <a:pt x="275" y="2672"/>
                    <a:pt x="569" y="2672"/>
                  </a:cubicBezTo>
                  <a:cubicBezTo>
                    <a:pt x="662" y="2672"/>
                    <a:pt x="758" y="2629"/>
                    <a:pt x="840" y="2529"/>
                  </a:cubicBezTo>
                  <a:cubicBezTo>
                    <a:pt x="1316" y="1943"/>
                    <a:pt x="1715" y="1320"/>
                    <a:pt x="2028" y="633"/>
                  </a:cubicBezTo>
                  <a:cubicBezTo>
                    <a:pt x="2181" y="303"/>
                    <a:pt x="1893" y="0"/>
                    <a:pt x="1623"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94;p24">
              <a:extLst>
                <a:ext uri="{FF2B5EF4-FFF2-40B4-BE49-F238E27FC236}">
                  <a16:creationId xmlns:a16="http://schemas.microsoft.com/office/drawing/2014/main" id="{273E56BA-19D5-460B-BADB-F0779291EF54}"/>
                </a:ext>
              </a:extLst>
            </p:cNvPr>
            <p:cNvSpPr/>
            <p:nvPr/>
          </p:nvSpPr>
          <p:spPr>
            <a:xfrm>
              <a:off x="1503324" y="2167808"/>
              <a:ext cx="54243" cy="53060"/>
            </a:xfrm>
            <a:custGeom>
              <a:avLst/>
              <a:gdLst/>
              <a:ahLst/>
              <a:cxnLst/>
              <a:rect l="l" t="t" r="r" b="b"/>
              <a:pathLst>
                <a:path w="2110" h="2064" extrusionOk="0">
                  <a:moveTo>
                    <a:pt x="1519" y="1"/>
                  </a:moveTo>
                  <a:cubicBezTo>
                    <a:pt x="1391" y="1"/>
                    <a:pt x="1263" y="54"/>
                    <a:pt x="1171" y="179"/>
                  </a:cubicBezTo>
                  <a:cubicBezTo>
                    <a:pt x="854" y="609"/>
                    <a:pt x="537" y="1039"/>
                    <a:pt x="220" y="1466"/>
                  </a:cubicBezTo>
                  <a:cubicBezTo>
                    <a:pt x="0" y="1768"/>
                    <a:pt x="289" y="2064"/>
                    <a:pt x="591" y="2064"/>
                  </a:cubicBezTo>
                  <a:cubicBezTo>
                    <a:pt x="716" y="2064"/>
                    <a:pt x="847" y="2011"/>
                    <a:pt x="939" y="1886"/>
                  </a:cubicBezTo>
                  <a:cubicBezTo>
                    <a:pt x="1256" y="1456"/>
                    <a:pt x="1569" y="1029"/>
                    <a:pt x="1885" y="599"/>
                  </a:cubicBezTo>
                  <a:cubicBezTo>
                    <a:pt x="2110" y="296"/>
                    <a:pt x="1818" y="1"/>
                    <a:pt x="1519"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95;p24">
              <a:extLst>
                <a:ext uri="{FF2B5EF4-FFF2-40B4-BE49-F238E27FC236}">
                  <a16:creationId xmlns:a16="http://schemas.microsoft.com/office/drawing/2014/main" id="{E787F59F-5F89-43BA-8E16-0713F2FCA383}"/>
                </a:ext>
              </a:extLst>
            </p:cNvPr>
            <p:cNvSpPr/>
            <p:nvPr/>
          </p:nvSpPr>
          <p:spPr>
            <a:xfrm>
              <a:off x="1489597" y="2266390"/>
              <a:ext cx="52880" cy="75400"/>
            </a:xfrm>
            <a:custGeom>
              <a:avLst/>
              <a:gdLst/>
              <a:ahLst/>
              <a:cxnLst/>
              <a:rect l="l" t="t" r="r" b="b"/>
              <a:pathLst>
                <a:path w="2057" h="2933" extrusionOk="0">
                  <a:moveTo>
                    <a:pt x="1552" y="0"/>
                  </a:moveTo>
                  <a:cubicBezTo>
                    <a:pt x="1388" y="0"/>
                    <a:pt x="1217" y="86"/>
                    <a:pt x="1150" y="286"/>
                  </a:cubicBezTo>
                  <a:cubicBezTo>
                    <a:pt x="897" y="997"/>
                    <a:pt x="577" y="1669"/>
                    <a:pt x="189" y="2317"/>
                  </a:cubicBezTo>
                  <a:cubicBezTo>
                    <a:pt x="0" y="2637"/>
                    <a:pt x="285" y="2932"/>
                    <a:pt x="570" y="2932"/>
                  </a:cubicBezTo>
                  <a:cubicBezTo>
                    <a:pt x="698" y="2932"/>
                    <a:pt x="823" y="2875"/>
                    <a:pt x="904" y="2736"/>
                  </a:cubicBezTo>
                  <a:cubicBezTo>
                    <a:pt x="1327" y="2025"/>
                    <a:pt x="1672" y="1281"/>
                    <a:pt x="1946" y="506"/>
                  </a:cubicBezTo>
                  <a:cubicBezTo>
                    <a:pt x="2056" y="200"/>
                    <a:pt x="1805" y="0"/>
                    <a:pt x="1552"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96;p24">
              <a:extLst>
                <a:ext uri="{FF2B5EF4-FFF2-40B4-BE49-F238E27FC236}">
                  <a16:creationId xmlns:a16="http://schemas.microsoft.com/office/drawing/2014/main" id="{E80CE4D3-4C1A-48E6-A42E-0DF268F38590}"/>
                </a:ext>
              </a:extLst>
            </p:cNvPr>
            <p:cNvSpPr/>
            <p:nvPr/>
          </p:nvSpPr>
          <p:spPr>
            <a:xfrm>
              <a:off x="357253" y="2838888"/>
              <a:ext cx="68922" cy="74912"/>
            </a:xfrm>
            <a:custGeom>
              <a:avLst/>
              <a:gdLst/>
              <a:ahLst/>
              <a:cxnLst/>
              <a:rect l="l" t="t" r="r" b="b"/>
              <a:pathLst>
                <a:path w="2681" h="2914" extrusionOk="0">
                  <a:moveTo>
                    <a:pt x="2122" y="0"/>
                  </a:moveTo>
                  <a:cubicBezTo>
                    <a:pt x="2001" y="0"/>
                    <a:pt x="1884" y="64"/>
                    <a:pt x="1812" y="217"/>
                  </a:cubicBezTo>
                  <a:cubicBezTo>
                    <a:pt x="1474" y="964"/>
                    <a:pt x="994" y="1611"/>
                    <a:pt x="342" y="2113"/>
                  </a:cubicBezTo>
                  <a:cubicBezTo>
                    <a:pt x="1" y="2380"/>
                    <a:pt x="219" y="2913"/>
                    <a:pt x="542" y="2913"/>
                  </a:cubicBezTo>
                  <a:cubicBezTo>
                    <a:pt x="610" y="2913"/>
                    <a:pt x="684" y="2889"/>
                    <a:pt x="759" y="2828"/>
                  </a:cubicBezTo>
                  <a:cubicBezTo>
                    <a:pt x="1528" y="2237"/>
                    <a:pt x="2129" y="1519"/>
                    <a:pt x="2531" y="633"/>
                  </a:cubicBezTo>
                  <a:cubicBezTo>
                    <a:pt x="2680" y="302"/>
                    <a:pt x="2388" y="0"/>
                    <a:pt x="2122"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97;p24">
              <a:extLst>
                <a:ext uri="{FF2B5EF4-FFF2-40B4-BE49-F238E27FC236}">
                  <a16:creationId xmlns:a16="http://schemas.microsoft.com/office/drawing/2014/main" id="{6E11574E-E819-4E95-976D-947F412AECD9}"/>
                </a:ext>
              </a:extLst>
            </p:cNvPr>
            <p:cNvSpPr/>
            <p:nvPr/>
          </p:nvSpPr>
          <p:spPr>
            <a:xfrm>
              <a:off x="478251" y="2704883"/>
              <a:ext cx="52983" cy="66531"/>
            </a:xfrm>
            <a:custGeom>
              <a:avLst/>
              <a:gdLst/>
              <a:ahLst/>
              <a:cxnLst/>
              <a:rect l="l" t="t" r="r" b="b"/>
              <a:pathLst>
                <a:path w="2061" h="2588" extrusionOk="0">
                  <a:moveTo>
                    <a:pt x="1552" y="1"/>
                  </a:moveTo>
                  <a:cubicBezTo>
                    <a:pt x="1392" y="1"/>
                    <a:pt x="1246" y="90"/>
                    <a:pt x="1214" y="299"/>
                  </a:cubicBezTo>
                  <a:cubicBezTo>
                    <a:pt x="1118" y="954"/>
                    <a:pt x="830" y="1473"/>
                    <a:pt x="321" y="1900"/>
                  </a:cubicBezTo>
                  <a:cubicBezTo>
                    <a:pt x="1" y="2168"/>
                    <a:pt x="296" y="2588"/>
                    <a:pt x="634" y="2588"/>
                  </a:cubicBezTo>
                  <a:cubicBezTo>
                    <a:pt x="727" y="2588"/>
                    <a:pt x="822" y="2559"/>
                    <a:pt x="908" y="2484"/>
                  </a:cubicBezTo>
                  <a:cubicBezTo>
                    <a:pt x="1513" y="1982"/>
                    <a:pt x="1901" y="1299"/>
                    <a:pt x="2014" y="521"/>
                  </a:cubicBezTo>
                  <a:cubicBezTo>
                    <a:pt x="2060" y="207"/>
                    <a:pt x="1791" y="1"/>
                    <a:pt x="1552"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98;p24">
              <a:extLst>
                <a:ext uri="{FF2B5EF4-FFF2-40B4-BE49-F238E27FC236}">
                  <a16:creationId xmlns:a16="http://schemas.microsoft.com/office/drawing/2014/main" id="{76237678-958F-4962-B484-5B667C21DFAE}"/>
                </a:ext>
              </a:extLst>
            </p:cNvPr>
            <p:cNvSpPr/>
            <p:nvPr/>
          </p:nvSpPr>
          <p:spPr>
            <a:xfrm>
              <a:off x="487582" y="2803028"/>
              <a:ext cx="55914" cy="71081"/>
            </a:xfrm>
            <a:custGeom>
              <a:avLst/>
              <a:gdLst/>
              <a:ahLst/>
              <a:cxnLst/>
              <a:rect l="l" t="t" r="r" b="b"/>
              <a:pathLst>
                <a:path w="2175" h="2765" extrusionOk="0">
                  <a:moveTo>
                    <a:pt x="1605" y="0"/>
                  </a:moveTo>
                  <a:cubicBezTo>
                    <a:pt x="1480" y="0"/>
                    <a:pt x="1356" y="57"/>
                    <a:pt x="1278" y="203"/>
                  </a:cubicBezTo>
                  <a:cubicBezTo>
                    <a:pt x="912" y="850"/>
                    <a:pt x="545" y="1498"/>
                    <a:pt x="182" y="2146"/>
                  </a:cubicBezTo>
                  <a:cubicBezTo>
                    <a:pt x="1" y="2466"/>
                    <a:pt x="285" y="2765"/>
                    <a:pt x="566" y="2765"/>
                  </a:cubicBezTo>
                  <a:cubicBezTo>
                    <a:pt x="691" y="2765"/>
                    <a:pt x="815" y="2707"/>
                    <a:pt x="897" y="2561"/>
                  </a:cubicBezTo>
                  <a:cubicBezTo>
                    <a:pt x="1264" y="1914"/>
                    <a:pt x="1626" y="1267"/>
                    <a:pt x="1993" y="619"/>
                  </a:cubicBezTo>
                  <a:cubicBezTo>
                    <a:pt x="2175" y="299"/>
                    <a:pt x="1886" y="0"/>
                    <a:pt x="1605"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99;p24">
              <a:extLst>
                <a:ext uri="{FF2B5EF4-FFF2-40B4-BE49-F238E27FC236}">
                  <a16:creationId xmlns:a16="http://schemas.microsoft.com/office/drawing/2014/main" id="{67D964A7-E98E-4A68-9AE1-DF6407E428C7}"/>
                </a:ext>
              </a:extLst>
            </p:cNvPr>
            <p:cNvSpPr/>
            <p:nvPr/>
          </p:nvSpPr>
          <p:spPr>
            <a:xfrm>
              <a:off x="818622" y="2413531"/>
              <a:ext cx="52083" cy="58022"/>
            </a:xfrm>
            <a:custGeom>
              <a:avLst/>
              <a:gdLst/>
              <a:ahLst/>
              <a:cxnLst/>
              <a:rect l="l" t="t" r="r" b="b"/>
              <a:pathLst>
                <a:path w="2026" h="2257" extrusionOk="0">
                  <a:moveTo>
                    <a:pt x="1449" y="0"/>
                  </a:moveTo>
                  <a:cubicBezTo>
                    <a:pt x="1324" y="0"/>
                    <a:pt x="1196" y="58"/>
                    <a:pt x="1111" y="197"/>
                  </a:cubicBezTo>
                  <a:cubicBezTo>
                    <a:pt x="805" y="677"/>
                    <a:pt x="503" y="1161"/>
                    <a:pt x="201" y="1644"/>
                  </a:cubicBezTo>
                  <a:cubicBezTo>
                    <a:pt x="1" y="1957"/>
                    <a:pt x="286" y="2256"/>
                    <a:pt x="574" y="2256"/>
                  </a:cubicBezTo>
                  <a:cubicBezTo>
                    <a:pt x="702" y="2256"/>
                    <a:pt x="826" y="2199"/>
                    <a:pt x="915" y="2061"/>
                  </a:cubicBezTo>
                  <a:cubicBezTo>
                    <a:pt x="1217" y="1580"/>
                    <a:pt x="1524" y="1097"/>
                    <a:pt x="1826" y="613"/>
                  </a:cubicBezTo>
                  <a:cubicBezTo>
                    <a:pt x="2025" y="299"/>
                    <a:pt x="1737" y="0"/>
                    <a:pt x="144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00;p24">
              <a:extLst>
                <a:ext uri="{FF2B5EF4-FFF2-40B4-BE49-F238E27FC236}">
                  <a16:creationId xmlns:a16="http://schemas.microsoft.com/office/drawing/2014/main" id="{BF33CA4A-6A88-436F-ACEB-FB1466AC3B25}"/>
                </a:ext>
              </a:extLst>
            </p:cNvPr>
            <p:cNvSpPr/>
            <p:nvPr/>
          </p:nvSpPr>
          <p:spPr>
            <a:xfrm>
              <a:off x="855947" y="2473323"/>
              <a:ext cx="41183" cy="39461"/>
            </a:xfrm>
            <a:custGeom>
              <a:avLst/>
              <a:gdLst/>
              <a:ahLst/>
              <a:cxnLst/>
              <a:rect l="l" t="t" r="r" b="b"/>
              <a:pathLst>
                <a:path w="1602" h="1535" extrusionOk="0">
                  <a:moveTo>
                    <a:pt x="1036" y="1"/>
                  </a:moveTo>
                  <a:cubicBezTo>
                    <a:pt x="943" y="1"/>
                    <a:pt x="847" y="44"/>
                    <a:pt x="769" y="144"/>
                  </a:cubicBezTo>
                  <a:cubicBezTo>
                    <a:pt x="594" y="364"/>
                    <a:pt x="420" y="585"/>
                    <a:pt x="246" y="805"/>
                  </a:cubicBezTo>
                  <a:cubicBezTo>
                    <a:pt x="0" y="1119"/>
                    <a:pt x="274" y="1534"/>
                    <a:pt x="566" y="1534"/>
                  </a:cubicBezTo>
                  <a:cubicBezTo>
                    <a:pt x="659" y="1534"/>
                    <a:pt x="755" y="1492"/>
                    <a:pt x="833" y="1393"/>
                  </a:cubicBezTo>
                  <a:cubicBezTo>
                    <a:pt x="1007" y="1172"/>
                    <a:pt x="1182" y="951"/>
                    <a:pt x="1353" y="731"/>
                  </a:cubicBezTo>
                  <a:cubicBezTo>
                    <a:pt x="1601" y="418"/>
                    <a:pt x="1327" y="1"/>
                    <a:pt x="1036"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01;p24">
              <a:extLst>
                <a:ext uri="{FF2B5EF4-FFF2-40B4-BE49-F238E27FC236}">
                  <a16:creationId xmlns:a16="http://schemas.microsoft.com/office/drawing/2014/main" id="{1CAEB053-ED37-4F5C-B0A5-745BCA20ACC7}"/>
                </a:ext>
              </a:extLst>
            </p:cNvPr>
            <p:cNvSpPr/>
            <p:nvPr/>
          </p:nvSpPr>
          <p:spPr>
            <a:xfrm>
              <a:off x="290444" y="3410898"/>
              <a:ext cx="71981" cy="100054"/>
            </a:xfrm>
            <a:custGeom>
              <a:avLst/>
              <a:gdLst/>
              <a:ahLst/>
              <a:cxnLst/>
              <a:rect l="l" t="t" r="r" b="b"/>
              <a:pathLst>
                <a:path w="2800" h="3892" extrusionOk="0">
                  <a:moveTo>
                    <a:pt x="2234" y="0"/>
                  </a:moveTo>
                  <a:cubicBezTo>
                    <a:pt x="2109" y="0"/>
                    <a:pt x="1985" y="61"/>
                    <a:pt x="1903" y="203"/>
                  </a:cubicBezTo>
                  <a:cubicBezTo>
                    <a:pt x="1330" y="1228"/>
                    <a:pt x="754" y="2248"/>
                    <a:pt x="181" y="3269"/>
                  </a:cubicBezTo>
                  <a:cubicBezTo>
                    <a:pt x="0" y="3593"/>
                    <a:pt x="288" y="3892"/>
                    <a:pt x="569" y="3892"/>
                  </a:cubicBezTo>
                  <a:cubicBezTo>
                    <a:pt x="693" y="3892"/>
                    <a:pt x="815" y="3832"/>
                    <a:pt x="897" y="3689"/>
                  </a:cubicBezTo>
                  <a:lnTo>
                    <a:pt x="2618" y="623"/>
                  </a:lnTo>
                  <a:cubicBezTo>
                    <a:pt x="2800" y="299"/>
                    <a:pt x="2515" y="0"/>
                    <a:pt x="2234"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02;p24">
              <a:extLst>
                <a:ext uri="{FF2B5EF4-FFF2-40B4-BE49-F238E27FC236}">
                  <a16:creationId xmlns:a16="http://schemas.microsoft.com/office/drawing/2014/main" id="{B9874449-F6DF-4EFA-B6FA-AFECE3F751CC}"/>
                </a:ext>
              </a:extLst>
            </p:cNvPr>
            <p:cNvSpPr/>
            <p:nvPr/>
          </p:nvSpPr>
          <p:spPr>
            <a:xfrm>
              <a:off x="338899" y="3477271"/>
              <a:ext cx="52777" cy="65708"/>
            </a:xfrm>
            <a:custGeom>
              <a:avLst/>
              <a:gdLst/>
              <a:ahLst/>
              <a:cxnLst/>
              <a:rect l="l" t="t" r="r" b="b"/>
              <a:pathLst>
                <a:path w="2053" h="2556" extrusionOk="0">
                  <a:moveTo>
                    <a:pt x="1547" y="1"/>
                  </a:moveTo>
                  <a:cubicBezTo>
                    <a:pt x="1384" y="1"/>
                    <a:pt x="1227" y="90"/>
                    <a:pt x="1174" y="296"/>
                  </a:cubicBezTo>
                  <a:cubicBezTo>
                    <a:pt x="1018" y="897"/>
                    <a:pt x="729" y="1406"/>
                    <a:pt x="288" y="1848"/>
                  </a:cubicBezTo>
                  <a:cubicBezTo>
                    <a:pt x="0" y="2139"/>
                    <a:pt x="281" y="2555"/>
                    <a:pt x="598" y="2555"/>
                  </a:cubicBezTo>
                  <a:cubicBezTo>
                    <a:pt x="694" y="2555"/>
                    <a:pt x="790" y="2520"/>
                    <a:pt x="875" y="2434"/>
                  </a:cubicBezTo>
                  <a:cubicBezTo>
                    <a:pt x="1412" y="1894"/>
                    <a:pt x="1782" y="1253"/>
                    <a:pt x="1971" y="513"/>
                  </a:cubicBezTo>
                  <a:cubicBezTo>
                    <a:pt x="2053" y="204"/>
                    <a:pt x="1797" y="1"/>
                    <a:pt x="1547"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03;p24">
              <a:extLst>
                <a:ext uri="{FF2B5EF4-FFF2-40B4-BE49-F238E27FC236}">
                  <a16:creationId xmlns:a16="http://schemas.microsoft.com/office/drawing/2014/main" id="{64CB7A10-7B48-42D1-A612-9237F6B63872}"/>
                </a:ext>
              </a:extLst>
            </p:cNvPr>
            <p:cNvSpPr/>
            <p:nvPr/>
          </p:nvSpPr>
          <p:spPr>
            <a:xfrm>
              <a:off x="426402" y="3291545"/>
              <a:ext cx="58562" cy="65606"/>
            </a:xfrm>
            <a:custGeom>
              <a:avLst/>
              <a:gdLst/>
              <a:ahLst/>
              <a:cxnLst/>
              <a:rect l="l" t="t" r="r" b="b"/>
              <a:pathLst>
                <a:path w="2278" h="2552" extrusionOk="0">
                  <a:moveTo>
                    <a:pt x="1716" y="1"/>
                  </a:moveTo>
                  <a:cubicBezTo>
                    <a:pt x="1594" y="1"/>
                    <a:pt x="1473" y="65"/>
                    <a:pt x="1402" y="214"/>
                  </a:cubicBezTo>
                  <a:cubicBezTo>
                    <a:pt x="1110" y="819"/>
                    <a:pt x="747" y="1353"/>
                    <a:pt x="286" y="1837"/>
                  </a:cubicBezTo>
                  <a:cubicBezTo>
                    <a:pt x="0" y="2135"/>
                    <a:pt x="282" y="2551"/>
                    <a:pt x="595" y="2551"/>
                  </a:cubicBezTo>
                  <a:cubicBezTo>
                    <a:pt x="688" y="2551"/>
                    <a:pt x="783" y="2512"/>
                    <a:pt x="869" y="2423"/>
                  </a:cubicBezTo>
                  <a:cubicBezTo>
                    <a:pt x="1381" y="1890"/>
                    <a:pt x="1798" y="1299"/>
                    <a:pt x="2118" y="634"/>
                  </a:cubicBezTo>
                  <a:cubicBezTo>
                    <a:pt x="2278" y="303"/>
                    <a:pt x="1986" y="1"/>
                    <a:pt x="1716"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04;p24">
              <a:extLst>
                <a:ext uri="{FF2B5EF4-FFF2-40B4-BE49-F238E27FC236}">
                  <a16:creationId xmlns:a16="http://schemas.microsoft.com/office/drawing/2014/main" id="{BCCB7207-22DF-404A-BAD2-EE5DC4993012}"/>
                </a:ext>
              </a:extLst>
            </p:cNvPr>
            <p:cNvSpPr/>
            <p:nvPr/>
          </p:nvSpPr>
          <p:spPr>
            <a:xfrm>
              <a:off x="-11009" y="3750911"/>
              <a:ext cx="46762" cy="97791"/>
            </a:xfrm>
            <a:custGeom>
              <a:avLst/>
              <a:gdLst/>
              <a:ahLst/>
              <a:cxnLst/>
              <a:rect l="l" t="t" r="r" b="b"/>
              <a:pathLst>
                <a:path w="1819" h="3804" extrusionOk="0">
                  <a:moveTo>
                    <a:pt x="1311" y="0"/>
                  </a:moveTo>
                  <a:cubicBezTo>
                    <a:pt x="1150" y="0"/>
                    <a:pt x="997" y="89"/>
                    <a:pt x="958" y="299"/>
                  </a:cubicBezTo>
                  <a:cubicBezTo>
                    <a:pt x="759" y="1324"/>
                    <a:pt x="478" y="2323"/>
                    <a:pt x="115" y="3305"/>
                  </a:cubicBezTo>
                  <a:cubicBezTo>
                    <a:pt x="1" y="3608"/>
                    <a:pt x="250" y="3803"/>
                    <a:pt x="503" y="3803"/>
                  </a:cubicBezTo>
                  <a:cubicBezTo>
                    <a:pt x="670" y="3803"/>
                    <a:pt x="841" y="3721"/>
                    <a:pt x="912" y="3522"/>
                  </a:cubicBezTo>
                  <a:cubicBezTo>
                    <a:pt x="1275" y="2544"/>
                    <a:pt x="1556" y="1544"/>
                    <a:pt x="1759" y="519"/>
                  </a:cubicBezTo>
                  <a:cubicBezTo>
                    <a:pt x="1819" y="206"/>
                    <a:pt x="1552" y="0"/>
                    <a:pt x="1311"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05;p24">
              <a:extLst>
                <a:ext uri="{FF2B5EF4-FFF2-40B4-BE49-F238E27FC236}">
                  <a16:creationId xmlns:a16="http://schemas.microsoft.com/office/drawing/2014/main" id="{5E8C1B5E-5950-4B62-B928-AC14C90A1D67}"/>
                </a:ext>
              </a:extLst>
            </p:cNvPr>
            <p:cNvSpPr/>
            <p:nvPr/>
          </p:nvSpPr>
          <p:spPr>
            <a:xfrm>
              <a:off x="35184" y="3821500"/>
              <a:ext cx="36530" cy="75297"/>
            </a:xfrm>
            <a:custGeom>
              <a:avLst/>
              <a:gdLst/>
              <a:ahLst/>
              <a:cxnLst/>
              <a:rect l="l" t="t" r="r" b="b"/>
              <a:pathLst>
                <a:path w="1421" h="2929" extrusionOk="0">
                  <a:moveTo>
                    <a:pt x="908" y="0"/>
                  </a:moveTo>
                  <a:cubicBezTo>
                    <a:pt x="752" y="0"/>
                    <a:pt x="602" y="93"/>
                    <a:pt x="570" y="303"/>
                  </a:cubicBezTo>
                  <a:cubicBezTo>
                    <a:pt x="456" y="1018"/>
                    <a:pt x="296" y="1722"/>
                    <a:pt x="93" y="2416"/>
                  </a:cubicBezTo>
                  <a:cubicBezTo>
                    <a:pt x="0" y="2725"/>
                    <a:pt x="256" y="2929"/>
                    <a:pt x="506" y="2929"/>
                  </a:cubicBezTo>
                  <a:cubicBezTo>
                    <a:pt x="670" y="2929"/>
                    <a:pt x="833" y="2839"/>
                    <a:pt x="890" y="2637"/>
                  </a:cubicBezTo>
                  <a:cubicBezTo>
                    <a:pt x="1097" y="1943"/>
                    <a:pt x="1253" y="1238"/>
                    <a:pt x="1371" y="524"/>
                  </a:cubicBezTo>
                  <a:cubicBezTo>
                    <a:pt x="1420" y="207"/>
                    <a:pt x="1150" y="0"/>
                    <a:pt x="908"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06;p24">
              <a:extLst>
                <a:ext uri="{FF2B5EF4-FFF2-40B4-BE49-F238E27FC236}">
                  <a16:creationId xmlns:a16="http://schemas.microsoft.com/office/drawing/2014/main" id="{EDE8E644-A297-42AE-904C-35CC0047E10B}"/>
                </a:ext>
              </a:extLst>
            </p:cNvPr>
            <p:cNvSpPr/>
            <p:nvPr/>
          </p:nvSpPr>
          <p:spPr>
            <a:xfrm>
              <a:off x="116852" y="3645465"/>
              <a:ext cx="53523" cy="79051"/>
            </a:xfrm>
            <a:custGeom>
              <a:avLst/>
              <a:gdLst/>
              <a:ahLst/>
              <a:cxnLst/>
              <a:rect l="l" t="t" r="r" b="b"/>
              <a:pathLst>
                <a:path w="2082" h="3075" extrusionOk="0">
                  <a:moveTo>
                    <a:pt x="1524" y="1"/>
                  </a:moveTo>
                  <a:cubicBezTo>
                    <a:pt x="1402" y="1"/>
                    <a:pt x="1281" y="65"/>
                    <a:pt x="1210" y="214"/>
                  </a:cubicBezTo>
                  <a:cubicBezTo>
                    <a:pt x="862" y="957"/>
                    <a:pt x="509" y="1701"/>
                    <a:pt x="157" y="2444"/>
                  </a:cubicBezTo>
                  <a:cubicBezTo>
                    <a:pt x="0" y="2775"/>
                    <a:pt x="292" y="3074"/>
                    <a:pt x="559" y="3074"/>
                  </a:cubicBezTo>
                  <a:cubicBezTo>
                    <a:pt x="683" y="3074"/>
                    <a:pt x="801" y="3014"/>
                    <a:pt x="872" y="2861"/>
                  </a:cubicBezTo>
                  <a:cubicBezTo>
                    <a:pt x="1225" y="2121"/>
                    <a:pt x="1576" y="1377"/>
                    <a:pt x="1925" y="633"/>
                  </a:cubicBezTo>
                  <a:cubicBezTo>
                    <a:pt x="2082" y="303"/>
                    <a:pt x="1793" y="1"/>
                    <a:pt x="1524"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07;p24">
              <a:extLst>
                <a:ext uri="{FF2B5EF4-FFF2-40B4-BE49-F238E27FC236}">
                  <a16:creationId xmlns:a16="http://schemas.microsoft.com/office/drawing/2014/main" id="{F06D3013-E42B-4AD0-A005-B67AC3C8E36C}"/>
                </a:ext>
              </a:extLst>
            </p:cNvPr>
            <p:cNvSpPr/>
            <p:nvPr/>
          </p:nvSpPr>
          <p:spPr>
            <a:xfrm>
              <a:off x="318232" y="4024063"/>
              <a:ext cx="30823" cy="81673"/>
            </a:xfrm>
            <a:custGeom>
              <a:avLst/>
              <a:gdLst/>
              <a:ahLst/>
              <a:cxnLst/>
              <a:rect l="l" t="t" r="r" b="b"/>
              <a:pathLst>
                <a:path w="1199" h="3177" extrusionOk="0">
                  <a:moveTo>
                    <a:pt x="691" y="1"/>
                  </a:moveTo>
                  <a:cubicBezTo>
                    <a:pt x="530" y="1"/>
                    <a:pt x="388" y="93"/>
                    <a:pt x="359" y="303"/>
                  </a:cubicBezTo>
                  <a:cubicBezTo>
                    <a:pt x="253" y="1085"/>
                    <a:pt x="146" y="1871"/>
                    <a:pt x="43" y="2658"/>
                  </a:cubicBezTo>
                  <a:cubicBezTo>
                    <a:pt x="0" y="2971"/>
                    <a:pt x="271" y="3177"/>
                    <a:pt x="512" y="3177"/>
                  </a:cubicBezTo>
                  <a:cubicBezTo>
                    <a:pt x="669" y="3177"/>
                    <a:pt x="811" y="3085"/>
                    <a:pt x="840" y="2875"/>
                  </a:cubicBezTo>
                  <a:cubicBezTo>
                    <a:pt x="947" y="2093"/>
                    <a:pt x="1054" y="1306"/>
                    <a:pt x="1160" y="520"/>
                  </a:cubicBezTo>
                  <a:cubicBezTo>
                    <a:pt x="1199" y="207"/>
                    <a:pt x="929" y="1"/>
                    <a:pt x="691"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08;p24">
              <a:extLst>
                <a:ext uri="{FF2B5EF4-FFF2-40B4-BE49-F238E27FC236}">
                  <a16:creationId xmlns:a16="http://schemas.microsoft.com/office/drawing/2014/main" id="{CF6AB87C-7678-435E-ADDD-A6E95545DD79}"/>
                </a:ext>
              </a:extLst>
            </p:cNvPr>
            <p:cNvSpPr/>
            <p:nvPr/>
          </p:nvSpPr>
          <p:spPr>
            <a:xfrm>
              <a:off x="391930" y="4013832"/>
              <a:ext cx="36145" cy="67765"/>
            </a:xfrm>
            <a:custGeom>
              <a:avLst/>
              <a:gdLst/>
              <a:ahLst/>
              <a:cxnLst/>
              <a:rect l="l" t="t" r="r" b="b"/>
              <a:pathLst>
                <a:path w="1406" h="2636" extrusionOk="0">
                  <a:moveTo>
                    <a:pt x="840" y="0"/>
                  </a:moveTo>
                  <a:cubicBezTo>
                    <a:pt x="716" y="0"/>
                    <a:pt x="591" y="57"/>
                    <a:pt x="509" y="202"/>
                  </a:cubicBezTo>
                  <a:cubicBezTo>
                    <a:pt x="360" y="466"/>
                    <a:pt x="221" y="736"/>
                    <a:pt x="97" y="1010"/>
                  </a:cubicBezTo>
                  <a:cubicBezTo>
                    <a:pt x="61" y="1551"/>
                    <a:pt x="29" y="2092"/>
                    <a:pt x="1" y="2632"/>
                  </a:cubicBezTo>
                  <a:cubicBezTo>
                    <a:pt x="18" y="2636"/>
                    <a:pt x="39" y="2636"/>
                    <a:pt x="57" y="2636"/>
                  </a:cubicBezTo>
                  <a:cubicBezTo>
                    <a:pt x="225" y="2636"/>
                    <a:pt x="389" y="2550"/>
                    <a:pt x="456" y="2351"/>
                  </a:cubicBezTo>
                  <a:cubicBezTo>
                    <a:pt x="655" y="1747"/>
                    <a:pt x="911" y="1174"/>
                    <a:pt x="1224" y="619"/>
                  </a:cubicBezTo>
                  <a:cubicBezTo>
                    <a:pt x="1405" y="299"/>
                    <a:pt x="1121" y="0"/>
                    <a:pt x="840"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09;p24">
              <a:extLst>
                <a:ext uri="{FF2B5EF4-FFF2-40B4-BE49-F238E27FC236}">
                  <a16:creationId xmlns:a16="http://schemas.microsoft.com/office/drawing/2014/main" id="{4DF662F9-3CBE-4B6B-A008-DEF6E7497778}"/>
                </a:ext>
              </a:extLst>
            </p:cNvPr>
            <p:cNvSpPr/>
            <p:nvPr/>
          </p:nvSpPr>
          <p:spPr>
            <a:xfrm>
              <a:off x="380671" y="4039795"/>
              <a:ext cx="13754" cy="41723"/>
            </a:xfrm>
            <a:custGeom>
              <a:avLst/>
              <a:gdLst/>
              <a:ahLst/>
              <a:cxnLst/>
              <a:rect l="l" t="t" r="r" b="b"/>
              <a:pathLst>
                <a:path w="535" h="1623" extrusionOk="0">
                  <a:moveTo>
                    <a:pt x="535" y="0"/>
                  </a:moveTo>
                  <a:lnTo>
                    <a:pt x="535" y="0"/>
                  </a:lnTo>
                  <a:cubicBezTo>
                    <a:pt x="367" y="363"/>
                    <a:pt x="221" y="737"/>
                    <a:pt x="93" y="1121"/>
                  </a:cubicBezTo>
                  <a:cubicBezTo>
                    <a:pt x="1" y="1402"/>
                    <a:pt x="208" y="1594"/>
                    <a:pt x="439" y="1622"/>
                  </a:cubicBezTo>
                  <a:cubicBezTo>
                    <a:pt x="467" y="1082"/>
                    <a:pt x="499" y="541"/>
                    <a:pt x="535"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10;p24">
              <a:extLst>
                <a:ext uri="{FF2B5EF4-FFF2-40B4-BE49-F238E27FC236}">
                  <a16:creationId xmlns:a16="http://schemas.microsoft.com/office/drawing/2014/main" id="{8BAD9750-D67E-4742-BA66-40468868A855}"/>
                </a:ext>
              </a:extLst>
            </p:cNvPr>
            <p:cNvSpPr/>
            <p:nvPr/>
          </p:nvSpPr>
          <p:spPr>
            <a:xfrm>
              <a:off x="345737" y="3882500"/>
              <a:ext cx="49153" cy="68973"/>
            </a:xfrm>
            <a:custGeom>
              <a:avLst/>
              <a:gdLst/>
              <a:ahLst/>
              <a:cxnLst/>
              <a:rect l="l" t="t" r="r" b="b"/>
              <a:pathLst>
                <a:path w="1912" h="2683" extrusionOk="0">
                  <a:moveTo>
                    <a:pt x="1506" y="1"/>
                  </a:moveTo>
                  <a:cubicBezTo>
                    <a:pt x="1299" y="1"/>
                    <a:pt x="1082" y="136"/>
                    <a:pt x="1061" y="399"/>
                  </a:cubicBezTo>
                  <a:cubicBezTo>
                    <a:pt x="1018" y="1021"/>
                    <a:pt x="748" y="1551"/>
                    <a:pt x="300" y="1982"/>
                  </a:cubicBezTo>
                  <a:cubicBezTo>
                    <a:pt x="1" y="2267"/>
                    <a:pt x="286" y="2683"/>
                    <a:pt x="609" y="2683"/>
                  </a:cubicBezTo>
                  <a:cubicBezTo>
                    <a:pt x="705" y="2683"/>
                    <a:pt x="802" y="2651"/>
                    <a:pt x="887" y="2566"/>
                  </a:cubicBezTo>
                  <a:cubicBezTo>
                    <a:pt x="1499" y="1982"/>
                    <a:pt x="1830" y="1242"/>
                    <a:pt x="1890" y="399"/>
                  </a:cubicBezTo>
                  <a:cubicBezTo>
                    <a:pt x="1911" y="136"/>
                    <a:pt x="1713" y="1"/>
                    <a:pt x="1506"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11;p24">
              <a:extLst>
                <a:ext uri="{FF2B5EF4-FFF2-40B4-BE49-F238E27FC236}">
                  <a16:creationId xmlns:a16="http://schemas.microsoft.com/office/drawing/2014/main" id="{A8E2230C-2310-4CC5-B49B-16647323C361}"/>
                </a:ext>
              </a:extLst>
            </p:cNvPr>
            <p:cNvSpPr/>
            <p:nvPr/>
          </p:nvSpPr>
          <p:spPr>
            <a:xfrm>
              <a:off x="114101" y="4287344"/>
              <a:ext cx="38176" cy="75117"/>
            </a:xfrm>
            <a:custGeom>
              <a:avLst/>
              <a:gdLst/>
              <a:ahLst/>
              <a:cxnLst/>
              <a:rect l="l" t="t" r="r" b="b"/>
              <a:pathLst>
                <a:path w="1485" h="2922" extrusionOk="0">
                  <a:moveTo>
                    <a:pt x="1079" y="0"/>
                  </a:moveTo>
                  <a:cubicBezTo>
                    <a:pt x="872" y="0"/>
                    <a:pt x="656" y="136"/>
                    <a:pt x="641" y="402"/>
                  </a:cubicBezTo>
                  <a:cubicBezTo>
                    <a:pt x="598" y="1061"/>
                    <a:pt x="439" y="1691"/>
                    <a:pt x="158" y="2292"/>
                  </a:cubicBezTo>
                  <a:cubicBezTo>
                    <a:pt x="1" y="2619"/>
                    <a:pt x="289" y="2921"/>
                    <a:pt x="559" y="2921"/>
                  </a:cubicBezTo>
                  <a:cubicBezTo>
                    <a:pt x="680" y="2921"/>
                    <a:pt x="802" y="2857"/>
                    <a:pt x="872" y="2708"/>
                  </a:cubicBezTo>
                  <a:cubicBezTo>
                    <a:pt x="1221" y="1972"/>
                    <a:pt x="1417" y="1213"/>
                    <a:pt x="1467" y="402"/>
                  </a:cubicBezTo>
                  <a:cubicBezTo>
                    <a:pt x="1485" y="136"/>
                    <a:pt x="1285" y="0"/>
                    <a:pt x="107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12;p24">
              <a:extLst>
                <a:ext uri="{FF2B5EF4-FFF2-40B4-BE49-F238E27FC236}">
                  <a16:creationId xmlns:a16="http://schemas.microsoft.com/office/drawing/2014/main" id="{E0B7D379-003A-4321-B36C-FB2430E7B68E}"/>
                </a:ext>
              </a:extLst>
            </p:cNvPr>
            <p:cNvSpPr/>
            <p:nvPr/>
          </p:nvSpPr>
          <p:spPr>
            <a:xfrm>
              <a:off x="148958" y="4304181"/>
              <a:ext cx="55065" cy="101699"/>
            </a:xfrm>
            <a:custGeom>
              <a:avLst/>
              <a:gdLst/>
              <a:ahLst/>
              <a:cxnLst/>
              <a:rect l="l" t="t" r="r" b="b"/>
              <a:pathLst>
                <a:path w="2142" h="3956" extrusionOk="0">
                  <a:moveTo>
                    <a:pt x="1641" y="0"/>
                  </a:moveTo>
                  <a:cubicBezTo>
                    <a:pt x="1473" y="0"/>
                    <a:pt x="1306" y="85"/>
                    <a:pt x="1235" y="284"/>
                  </a:cubicBezTo>
                  <a:cubicBezTo>
                    <a:pt x="861" y="1341"/>
                    <a:pt x="484" y="2398"/>
                    <a:pt x="107" y="3455"/>
                  </a:cubicBezTo>
                  <a:cubicBezTo>
                    <a:pt x="0" y="3757"/>
                    <a:pt x="249" y="3956"/>
                    <a:pt x="502" y="3956"/>
                  </a:cubicBezTo>
                  <a:cubicBezTo>
                    <a:pt x="669" y="3956"/>
                    <a:pt x="836" y="3870"/>
                    <a:pt x="907" y="3675"/>
                  </a:cubicBezTo>
                  <a:lnTo>
                    <a:pt x="2035" y="506"/>
                  </a:lnTo>
                  <a:cubicBezTo>
                    <a:pt x="2142" y="199"/>
                    <a:pt x="1893" y="0"/>
                    <a:pt x="1641"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13;p24">
              <a:extLst>
                <a:ext uri="{FF2B5EF4-FFF2-40B4-BE49-F238E27FC236}">
                  <a16:creationId xmlns:a16="http://schemas.microsoft.com/office/drawing/2014/main" id="{D3C1EFDA-695E-4EC3-9968-ABB35D8EF489}"/>
                </a:ext>
              </a:extLst>
            </p:cNvPr>
            <p:cNvSpPr/>
            <p:nvPr/>
          </p:nvSpPr>
          <p:spPr>
            <a:xfrm>
              <a:off x="2477345" y="3138003"/>
              <a:ext cx="298336" cy="110876"/>
            </a:xfrm>
            <a:custGeom>
              <a:avLst/>
              <a:gdLst/>
              <a:ahLst/>
              <a:cxnLst/>
              <a:rect l="l" t="t" r="r" b="b"/>
              <a:pathLst>
                <a:path w="11605" h="4313" extrusionOk="0">
                  <a:moveTo>
                    <a:pt x="0" y="1"/>
                  </a:moveTo>
                  <a:lnTo>
                    <a:pt x="0" y="1"/>
                  </a:lnTo>
                  <a:cubicBezTo>
                    <a:pt x="686" y="819"/>
                    <a:pt x="1519" y="1509"/>
                    <a:pt x="2409" y="2099"/>
                  </a:cubicBezTo>
                  <a:cubicBezTo>
                    <a:pt x="3302" y="2694"/>
                    <a:pt x="4269" y="3173"/>
                    <a:pt x="5280" y="3541"/>
                  </a:cubicBezTo>
                  <a:cubicBezTo>
                    <a:pt x="6293" y="3882"/>
                    <a:pt x="7343" y="4152"/>
                    <a:pt x="8410" y="4241"/>
                  </a:cubicBezTo>
                  <a:cubicBezTo>
                    <a:pt x="8944" y="4312"/>
                    <a:pt x="9481" y="4298"/>
                    <a:pt x="10014" y="4305"/>
                  </a:cubicBezTo>
                  <a:cubicBezTo>
                    <a:pt x="10548" y="4298"/>
                    <a:pt x="11078" y="4224"/>
                    <a:pt x="11605" y="4173"/>
                  </a:cubicBezTo>
                  <a:lnTo>
                    <a:pt x="11605" y="4173"/>
                  </a:lnTo>
                  <a:cubicBezTo>
                    <a:pt x="11336" y="4177"/>
                    <a:pt x="11068" y="4180"/>
                    <a:pt x="10799" y="4180"/>
                  </a:cubicBezTo>
                  <a:cubicBezTo>
                    <a:pt x="10006" y="4180"/>
                    <a:pt x="9216" y="4152"/>
                    <a:pt x="8435" y="4027"/>
                  </a:cubicBezTo>
                  <a:cubicBezTo>
                    <a:pt x="7389" y="3899"/>
                    <a:pt x="6361" y="3636"/>
                    <a:pt x="5372" y="3280"/>
                  </a:cubicBezTo>
                  <a:cubicBezTo>
                    <a:pt x="4372" y="2943"/>
                    <a:pt x="3426" y="2469"/>
                    <a:pt x="2522" y="1922"/>
                  </a:cubicBezTo>
                  <a:cubicBezTo>
                    <a:pt x="1622" y="1374"/>
                    <a:pt x="768" y="740"/>
                    <a:pt x="0"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14;p24">
              <a:extLst>
                <a:ext uri="{FF2B5EF4-FFF2-40B4-BE49-F238E27FC236}">
                  <a16:creationId xmlns:a16="http://schemas.microsoft.com/office/drawing/2014/main" id="{27C3E0AB-2C1D-48D1-806E-7800FE0BE0A7}"/>
                </a:ext>
              </a:extLst>
            </p:cNvPr>
            <p:cNvSpPr/>
            <p:nvPr/>
          </p:nvSpPr>
          <p:spPr>
            <a:xfrm>
              <a:off x="1381684" y="1714046"/>
              <a:ext cx="598805" cy="1478670"/>
            </a:xfrm>
            <a:custGeom>
              <a:avLst/>
              <a:gdLst/>
              <a:ahLst/>
              <a:cxnLst/>
              <a:rect l="l" t="t" r="r" b="b"/>
              <a:pathLst>
                <a:path w="23293" h="57519" extrusionOk="0">
                  <a:moveTo>
                    <a:pt x="10395" y="1"/>
                  </a:moveTo>
                  <a:lnTo>
                    <a:pt x="10395" y="1"/>
                  </a:lnTo>
                  <a:cubicBezTo>
                    <a:pt x="6891" y="4575"/>
                    <a:pt x="4192" y="9780"/>
                    <a:pt x="2417" y="15284"/>
                  </a:cubicBezTo>
                  <a:cubicBezTo>
                    <a:pt x="655" y="20783"/>
                    <a:pt x="0" y="26725"/>
                    <a:pt x="1072" y="32459"/>
                  </a:cubicBezTo>
                  <a:cubicBezTo>
                    <a:pt x="1644" y="35312"/>
                    <a:pt x="2665" y="38066"/>
                    <a:pt x="4042" y="40620"/>
                  </a:cubicBezTo>
                  <a:lnTo>
                    <a:pt x="4572" y="41573"/>
                  </a:lnTo>
                  <a:cubicBezTo>
                    <a:pt x="4747" y="41890"/>
                    <a:pt x="4921" y="42210"/>
                    <a:pt x="5138" y="42502"/>
                  </a:cubicBezTo>
                  <a:lnTo>
                    <a:pt x="6365" y="44302"/>
                  </a:lnTo>
                  <a:cubicBezTo>
                    <a:pt x="6788" y="44889"/>
                    <a:pt x="7276" y="45430"/>
                    <a:pt x="7727" y="45992"/>
                  </a:cubicBezTo>
                  <a:lnTo>
                    <a:pt x="8425" y="46828"/>
                  </a:lnTo>
                  <a:lnTo>
                    <a:pt x="9186" y="47604"/>
                  </a:lnTo>
                  <a:lnTo>
                    <a:pt x="10716" y="49144"/>
                  </a:lnTo>
                  <a:lnTo>
                    <a:pt x="12367" y="50556"/>
                  </a:lnTo>
                  <a:lnTo>
                    <a:pt x="13188" y="51261"/>
                  </a:lnTo>
                  <a:cubicBezTo>
                    <a:pt x="13469" y="51489"/>
                    <a:pt x="13768" y="51691"/>
                    <a:pt x="14056" y="51908"/>
                  </a:cubicBezTo>
                  <a:lnTo>
                    <a:pt x="15807" y="53185"/>
                  </a:lnTo>
                  <a:lnTo>
                    <a:pt x="16248" y="53502"/>
                  </a:lnTo>
                  <a:lnTo>
                    <a:pt x="16707" y="53786"/>
                  </a:lnTo>
                  <a:lnTo>
                    <a:pt x="17628" y="54356"/>
                  </a:lnTo>
                  <a:lnTo>
                    <a:pt x="19467" y="55494"/>
                  </a:lnTo>
                  <a:cubicBezTo>
                    <a:pt x="20734" y="56188"/>
                    <a:pt x="22015" y="56850"/>
                    <a:pt x="23292" y="57518"/>
                  </a:cubicBezTo>
                  <a:lnTo>
                    <a:pt x="19542" y="55370"/>
                  </a:lnTo>
                  <a:lnTo>
                    <a:pt x="17742" y="54181"/>
                  </a:lnTo>
                  <a:lnTo>
                    <a:pt x="16842" y="53591"/>
                  </a:lnTo>
                  <a:lnTo>
                    <a:pt x="16393" y="53292"/>
                  </a:lnTo>
                  <a:lnTo>
                    <a:pt x="15963" y="52965"/>
                  </a:lnTo>
                  <a:lnTo>
                    <a:pt x="14249" y="51663"/>
                  </a:lnTo>
                  <a:cubicBezTo>
                    <a:pt x="13964" y="51442"/>
                    <a:pt x="13669" y="51236"/>
                    <a:pt x="13398" y="51004"/>
                  </a:cubicBezTo>
                  <a:lnTo>
                    <a:pt x="12590" y="50290"/>
                  </a:lnTo>
                  <a:lnTo>
                    <a:pt x="10983" y="48863"/>
                  </a:lnTo>
                  <a:lnTo>
                    <a:pt x="9495" y="47312"/>
                  </a:lnTo>
                  <a:cubicBezTo>
                    <a:pt x="5540" y="43174"/>
                    <a:pt x="2715" y="37959"/>
                    <a:pt x="1612" y="32352"/>
                  </a:cubicBezTo>
                  <a:cubicBezTo>
                    <a:pt x="1072" y="29549"/>
                    <a:pt x="951" y="26671"/>
                    <a:pt x="1182" y="23822"/>
                  </a:cubicBezTo>
                  <a:cubicBezTo>
                    <a:pt x="1409" y="20972"/>
                    <a:pt x="2003" y="18154"/>
                    <a:pt x="2818" y="15407"/>
                  </a:cubicBezTo>
                  <a:cubicBezTo>
                    <a:pt x="3643" y="12662"/>
                    <a:pt x="4722" y="9990"/>
                    <a:pt x="5998" y="7418"/>
                  </a:cubicBezTo>
                  <a:cubicBezTo>
                    <a:pt x="7272" y="4842"/>
                    <a:pt x="8717" y="2341"/>
                    <a:pt x="10395"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15;p24">
              <a:extLst>
                <a:ext uri="{FF2B5EF4-FFF2-40B4-BE49-F238E27FC236}">
                  <a16:creationId xmlns:a16="http://schemas.microsoft.com/office/drawing/2014/main" id="{150C14EF-54DF-434F-AA86-F9476E391014}"/>
                </a:ext>
              </a:extLst>
            </p:cNvPr>
            <p:cNvSpPr/>
            <p:nvPr/>
          </p:nvSpPr>
          <p:spPr>
            <a:xfrm>
              <a:off x="1604656" y="1695666"/>
              <a:ext cx="564922" cy="448159"/>
            </a:xfrm>
            <a:custGeom>
              <a:avLst/>
              <a:gdLst/>
              <a:ahLst/>
              <a:cxnLst/>
              <a:rect l="l" t="t" r="r" b="b"/>
              <a:pathLst>
                <a:path w="21975" h="17433" extrusionOk="0">
                  <a:moveTo>
                    <a:pt x="14587" y="1"/>
                  </a:moveTo>
                  <a:cubicBezTo>
                    <a:pt x="6430" y="1"/>
                    <a:pt x="0" y="14124"/>
                    <a:pt x="0" y="14124"/>
                  </a:cubicBezTo>
                  <a:lnTo>
                    <a:pt x="13842" y="17432"/>
                  </a:lnTo>
                  <a:cubicBezTo>
                    <a:pt x="13842" y="17432"/>
                    <a:pt x="21974" y="1071"/>
                    <a:pt x="15674" y="85"/>
                  </a:cubicBezTo>
                  <a:cubicBezTo>
                    <a:pt x="15309" y="28"/>
                    <a:pt x="14946" y="1"/>
                    <a:pt x="14587" y="1"/>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16;p24">
              <a:extLst>
                <a:ext uri="{FF2B5EF4-FFF2-40B4-BE49-F238E27FC236}">
                  <a16:creationId xmlns:a16="http://schemas.microsoft.com/office/drawing/2014/main" id="{83ECFE87-EB17-4B98-8066-B16E9A7D67B3}"/>
                </a:ext>
              </a:extLst>
            </p:cNvPr>
            <p:cNvSpPr/>
            <p:nvPr/>
          </p:nvSpPr>
          <p:spPr>
            <a:xfrm>
              <a:off x="1585788" y="1684921"/>
              <a:ext cx="789220" cy="462529"/>
            </a:xfrm>
            <a:custGeom>
              <a:avLst/>
              <a:gdLst/>
              <a:ahLst/>
              <a:cxnLst/>
              <a:rect l="l" t="t" r="r" b="b"/>
              <a:pathLst>
                <a:path w="30700" h="17992" extrusionOk="0">
                  <a:moveTo>
                    <a:pt x="16121" y="1"/>
                  </a:moveTo>
                  <a:cubicBezTo>
                    <a:pt x="15239" y="1"/>
                    <a:pt x="14359" y="91"/>
                    <a:pt x="13538" y="361"/>
                  </a:cubicBezTo>
                  <a:cubicBezTo>
                    <a:pt x="11745" y="881"/>
                    <a:pt x="10144" y="1845"/>
                    <a:pt x="8745" y="2994"/>
                  </a:cubicBezTo>
                  <a:cubicBezTo>
                    <a:pt x="7340" y="4143"/>
                    <a:pt x="6105" y="5467"/>
                    <a:pt x="4995" y="6879"/>
                  </a:cubicBezTo>
                  <a:cubicBezTo>
                    <a:pt x="2787" y="9714"/>
                    <a:pt x="1171" y="12951"/>
                    <a:pt x="1" y="16299"/>
                  </a:cubicBezTo>
                  <a:cubicBezTo>
                    <a:pt x="748" y="14688"/>
                    <a:pt x="1509" y="13087"/>
                    <a:pt x="2438" y="11582"/>
                  </a:cubicBezTo>
                  <a:cubicBezTo>
                    <a:pt x="3370" y="10081"/>
                    <a:pt x="4363" y="8621"/>
                    <a:pt x="5497" y="7284"/>
                  </a:cubicBezTo>
                  <a:cubicBezTo>
                    <a:pt x="7753" y="4638"/>
                    <a:pt x="10535" y="2257"/>
                    <a:pt x="13801" y="1297"/>
                  </a:cubicBezTo>
                  <a:cubicBezTo>
                    <a:pt x="14504" y="1070"/>
                    <a:pt x="15232" y="1001"/>
                    <a:pt x="15948" y="1001"/>
                  </a:cubicBezTo>
                  <a:cubicBezTo>
                    <a:pt x="16054" y="1001"/>
                    <a:pt x="16160" y="1003"/>
                    <a:pt x="16266" y="1005"/>
                  </a:cubicBezTo>
                  <a:cubicBezTo>
                    <a:pt x="17034" y="1023"/>
                    <a:pt x="17515" y="1454"/>
                    <a:pt x="17743" y="2197"/>
                  </a:cubicBezTo>
                  <a:cubicBezTo>
                    <a:pt x="17977" y="2922"/>
                    <a:pt x="17973" y="3791"/>
                    <a:pt x="17909" y="4630"/>
                  </a:cubicBezTo>
                  <a:cubicBezTo>
                    <a:pt x="17842" y="5480"/>
                    <a:pt x="17689" y="6337"/>
                    <a:pt x="17504" y="7188"/>
                  </a:cubicBezTo>
                  <a:cubicBezTo>
                    <a:pt x="16778" y="10596"/>
                    <a:pt x="15576" y="13951"/>
                    <a:pt x="14234" y="17192"/>
                  </a:cubicBezTo>
                  <a:lnTo>
                    <a:pt x="13904" y="17992"/>
                  </a:lnTo>
                  <a:lnTo>
                    <a:pt x="13904" y="17992"/>
                  </a:lnTo>
                  <a:lnTo>
                    <a:pt x="14750" y="17872"/>
                  </a:lnTo>
                  <a:cubicBezTo>
                    <a:pt x="16658" y="17597"/>
                    <a:pt x="18600" y="17423"/>
                    <a:pt x="20531" y="17335"/>
                  </a:cubicBezTo>
                  <a:cubicBezTo>
                    <a:pt x="21033" y="17316"/>
                    <a:pt x="21537" y="17304"/>
                    <a:pt x="22040" y="17304"/>
                  </a:cubicBezTo>
                  <a:cubicBezTo>
                    <a:pt x="23470" y="17304"/>
                    <a:pt x="24896" y="17398"/>
                    <a:pt x="26281" y="17690"/>
                  </a:cubicBezTo>
                  <a:lnTo>
                    <a:pt x="26540" y="17743"/>
                  </a:lnTo>
                  <a:lnTo>
                    <a:pt x="26636" y="17512"/>
                  </a:lnTo>
                  <a:cubicBezTo>
                    <a:pt x="27913" y="14445"/>
                    <a:pt x="29286" y="11407"/>
                    <a:pt x="30699" y="8387"/>
                  </a:cubicBezTo>
                  <a:lnTo>
                    <a:pt x="30699" y="8387"/>
                  </a:lnTo>
                  <a:cubicBezTo>
                    <a:pt x="29859" y="9828"/>
                    <a:pt x="29069" y="11297"/>
                    <a:pt x="28297" y="12777"/>
                  </a:cubicBezTo>
                  <a:cubicBezTo>
                    <a:pt x="27565" y="14182"/>
                    <a:pt x="26846" y="15598"/>
                    <a:pt x="26177" y="17039"/>
                  </a:cubicBezTo>
                  <a:cubicBezTo>
                    <a:pt x="24306" y="16605"/>
                    <a:pt x="22403" y="16498"/>
                    <a:pt x="20513" y="16494"/>
                  </a:cubicBezTo>
                  <a:cubicBezTo>
                    <a:pt x="18813" y="16494"/>
                    <a:pt x="17127" y="16622"/>
                    <a:pt x="15441" y="16822"/>
                  </a:cubicBezTo>
                  <a:cubicBezTo>
                    <a:pt x="16718" y="13773"/>
                    <a:pt x="17849" y="10675"/>
                    <a:pt x="18582" y="7416"/>
                  </a:cubicBezTo>
                  <a:cubicBezTo>
                    <a:pt x="18767" y="6530"/>
                    <a:pt x="18912" y="5633"/>
                    <a:pt x="18976" y="4712"/>
                  </a:cubicBezTo>
                  <a:cubicBezTo>
                    <a:pt x="19030" y="3791"/>
                    <a:pt x="19045" y="2841"/>
                    <a:pt x="18725" y="1870"/>
                  </a:cubicBezTo>
                  <a:cubicBezTo>
                    <a:pt x="18585" y="1393"/>
                    <a:pt x="18287" y="894"/>
                    <a:pt x="17849" y="536"/>
                  </a:cubicBezTo>
                  <a:cubicBezTo>
                    <a:pt x="17415" y="152"/>
                    <a:pt x="16817" y="30"/>
                    <a:pt x="16326" y="2"/>
                  </a:cubicBezTo>
                  <a:cubicBezTo>
                    <a:pt x="16258" y="1"/>
                    <a:pt x="16189" y="1"/>
                    <a:pt x="16121"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17;p24">
              <a:extLst>
                <a:ext uri="{FF2B5EF4-FFF2-40B4-BE49-F238E27FC236}">
                  <a16:creationId xmlns:a16="http://schemas.microsoft.com/office/drawing/2014/main" id="{E6CD381E-E753-4750-8B48-47C41940C6C7}"/>
                </a:ext>
              </a:extLst>
            </p:cNvPr>
            <p:cNvSpPr/>
            <p:nvPr/>
          </p:nvSpPr>
          <p:spPr>
            <a:xfrm rot="7823354">
              <a:off x="822851" y="3569909"/>
              <a:ext cx="419573" cy="540850"/>
            </a:xfrm>
            <a:custGeom>
              <a:avLst/>
              <a:gdLst/>
              <a:ahLst/>
              <a:cxnLst/>
              <a:rect l="l" t="t" r="r" b="b"/>
              <a:pathLst>
                <a:path w="10154" h="13089" extrusionOk="0">
                  <a:moveTo>
                    <a:pt x="6599" y="0"/>
                  </a:moveTo>
                  <a:cubicBezTo>
                    <a:pt x="6193" y="0"/>
                    <a:pt x="5777" y="80"/>
                    <a:pt x="5408" y="249"/>
                  </a:cubicBezTo>
                  <a:cubicBezTo>
                    <a:pt x="4888" y="487"/>
                    <a:pt x="4454" y="847"/>
                    <a:pt x="4074" y="1238"/>
                  </a:cubicBezTo>
                  <a:cubicBezTo>
                    <a:pt x="3326" y="2045"/>
                    <a:pt x="2811" y="2996"/>
                    <a:pt x="2356" y="3953"/>
                  </a:cubicBezTo>
                  <a:cubicBezTo>
                    <a:pt x="1914" y="4917"/>
                    <a:pt x="1541" y="5909"/>
                    <a:pt x="1249" y="6920"/>
                  </a:cubicBezTo>
                  <a:cubicBezTo>
                    <a:pt x="651" y="8940"/>
                    <a:pt x="228" y="11004"/>
                    <a:pt x="0" y="13089"/>
                  </a:cubicBezTo>
                  <a:cubicBezTo>
                    <a:pt x="228" y="12067"/>
                    <a:pt x="466" y="11046"/>
                    <a:pt x="747" y="10043"/>
                  </a:cubicBezTo>
                  <a:cubicBezTo>
                    <a:pt x="1018" y="9033"/>
                    <a:pt x="1310" y="8033"/>
                    <a:pt x="1655" y="7051"/>
                  </a:cubicBezTo>
                  <a:cubicBezTo>
                    <a:pt x="2006" y="6073"/>
                    <a:pt x="2356" y="5094"/>
                    <a:pt x="2811" y="4166"/>
                  </a:cubicBezTo>
                  <a:cubicBezTo>
                    <a:pt x="3262" y="3244"/>
                    <a:pt x="3782" y="2341"/>
                    <a:pt x="4472" y="1619"/>
                  </a:cubicBezTo>
                  <a:cubicBezTo>
                    <a:pt x="4814" y="1256"/>
                    <a:pt x="5195" y="936"/>
                    <a:pt x="5628" y="730"/>
                  </a:cubicBezTo>
                  <a:cubicBezTo>
                    <a:pt x="5950" y="581"/>
                    <a:pt x="6286" y="510"/>
                    <a:pt x="6633" y="510"/>
                  </a:cubicBezTo>
                  <a:cubicBezTo>
                    <a:pt x="6759" y="510"/>
                    <a:pt x="6887" y="519"/>
                    <a:pt x="7016" y="538"/>
                  </a:cubicBezTo>
                  <a:cubicBezTo>
                    <a:pt x="7503" y="597"/>
                    <a:pt x="7969" y="758"/>
                    <a:pt x="8360" y="1035"/>
                  </a:cubicBezTo>
                  <a:cubicBezTo>
                    <a:pt x="8752" y="1313"/>
                    <a:pt x="9058" y="1701"/>
                    <a:pt x="9275" y="2145"/>
                  </a:cubicBezTo>
                  <a:cubicBezTo>
                    <a:pt x="9716" y="3042"/>
                    <a:pt x="9830" y="4095"/>
                    <a:pt x="9830" y="5123"/>
                  </a:cubicBezTo>
                  <a:cubicBezTo>
                    <a:pt x="9840" y="6162"/>
                    <a:pt x="9712" y="7201"/>
                    <a:pt x="9517" y="8229"/>
                  </a:cubicBezTo>
                  <a:cubicBezTo>
                    <a:pt x="9833" y="7229"/>
                    <a:pt x="10015" y="6186"/>
                    <a:pt x="10101" y="5134"/>
                  </a:cubicBezTo>
                  <a:cubicBezTo>
                    <a:pt x="10153" y="4081"/>
                    <a:pt x="10093" y="2985"/>
                    <a:pt x="9659" y="1968"/>
                  </a:cubicBezTo>
                  <a:cubicBezTo>
                    <a:pt x="9446" y="1462"/>
                    <a:pt x="9104" y="986"/>
                    <a:pt x="8641" y="651"/>
                  </a:cubicBezTo>
                  <a:cubicBezTo>
                    <a:pt x="8183" y="313"/>
                    <a:pt x="7635" y="118"/>
                    <a:pt x="7087" y="39"/>
                  </a:cubicBezTo>
                  <a:cubicBezTo>
                    <a:pt x="6928" y="13"/>
                    <a:pt x="6765" y="0"/>
                    <a:pt x="659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2"/>
          <p:cNvGrpSpPr/>
          <p:nvPr/>
        </p:nvGrpSpPr>
        <p:grpSpPr>
          <a:xfrm>
            <a:off x="-292459" y="2610181"/>
            <a:ext cx="9728918" cy="3875642"/>
            <a:chOff x="4853275" y="3998575"/>
            <a:chExt cx="2673000" cy="1065000"/>
          </a:xfrm>
        </p:grpSpPr>
        <p:sp>
          <p:nvSpPr>
            <p:cNvPr id="26" name="Google Shape;26;p2"/>
            <p:cNvSpPr/>
            <p:nvPr/>
          </p:nvSpPr>
          <p:spPr>
            <a:xfrm>
              <a:off x="4853275" y="3998575"/>
              <a:ext cx="2673000" cy="1065000"/>
            </a:xfrm>
            <a:custGeom>
              <a:avLst/>
              <a:gdLst/>
              <a:ahLst/>
              <a:cxnLst/>
              <a:rect l="l" t="t" r="r" b="b"/>
              <a:pathLst>
                <a:path w="106920" h="42600" extrusionOk="0">
                  <a:moveTo>
                    <a:pt x="50639" y="1"/>
                  </a:moveTo>
                  <a:cubicBezTo>
                    <a:pt x="50453" y="1"/>
                    <a:pt x="50266" y="1"/>
                    <a:pt x="50079" y="2"/>
                  </a:cubicBezTo>
                  <a:cubicBezTo>
                    <a:pt x="17720" y="223"/>
                    <a:pt x="2966" y="23557"/>
                    <a:pt x="408" y="28083"/>
                  </a:cubicBezTo>
                  <a:cubicBezTo>
                    <a:pt x="130" y="28568"/>
                    <a:pt x="0" y="28839"/>
                    <a:pt x="0" y="28839"/>
                  </a:cubicBezTo>
                  <a:lnTo>
                    <a:pt x="361" y="30903"/>
                  </a:lnTo>
                  <a:lnTo>
                    <a:pt x="1183" y="35536"/>
                  </a:lnTo>
                  <a:lnTo>
                    <a:pt x="1844" y="39270"/>
                  </a:lnTo>
                  <a:lnTo>
                    <a:pt x="2432" y="42600"/>
                  </a:lnTo>
                  <a:cubicBezTo>
                    <a:pt x="2432" y="42600"/>
                    <a:pt x="17028" y="19399"/>
                    <a:pt x="47765" y="18234"/>
                  </a:cubicBezTo>
                  <a:cubicBezTo>
                    <a:pt x="48697" y="18198"/>
                    <a:pt x="49615" y="18181"/>
                    <a:pt x="50518" y="18181"/>
                  </a:cubicBezTo>
                  <a:cubicBezTo>
                    <a:pt x="79377" y="18181"/>
                    <a:pt x="93208" y="35705"/>
                    <a:pt x="93208" y="35705"/>
                  </a:cubicBezTo>
                  <a:cubicBezTo>
                    <a:pt x="93208" y="35705"/>
                    <a:pt x="94818" y="36123"/>
                    <a:pt x="96929" y="36467"/>
                  </a:cubicBezTo>
                  <a:cubicBezTo>
                    <a:pt x="97641" y="36581"/>
                    <a:pt x="98409" y="36687"/>
                    <a:pt x="99194" y="36768"/>
                  </a:cubicBezTo>
                  <a:cubicBezTo>
                    <a:pt x="100030" y="36850"/>
                    <a:pt x="100881" y="36904"/>
                    <a:pt x="101697" y="36904"/>
                  </a:cubicBezTo>
                  <a:cubicBezTo>
                    <a:pt x="102071" y="36904"/>
                    <a:pt x="102437" y="36893"/>
                    <a:pt x="102791" y="36868"/>
                  </a:cubicBezTo>
                  <a:cubicBezTo>
                    <a:pt x="105112" y="36718"/>
                    <a:pt x="106920" y="35996"/>
                    <a:pt x="106843" y="34102"/>
                  </a:cubicBezTo>
                  <a:cubicBezTo>
                    <a:pt x="106826" y="33454"/>
                    <a:pt x="106579" y="32676"/>
                    <a:pt x="106068" y="31737"/>
                  </a:cubicBezTo>
                  <a:cubicBezTo>
                    <a:pt x="101456" y="23298"/>
                    <a:pt x="86068" y="1"/>
                    <a:pt x="50639"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853275" y="4084425"/>
              <a:ext cx="2673000" cy="979150"/>
            </a:xfrm>
            <a:custGeom>
              <a:avLst/>
              <a:gdLst/>
              <a:ahLst/>
              <a:cxnLst/>
              <a:rect l="l" t="t" r="r" b="b"/>
              <a:pathLst>
                <a:path w="106920" h="39166" extrusionOk="0">
                  <a:moveTo>
                    <a:pt x="50657" y="0"/>
                  </a:moveTo>
                  <a:cubicBezTo>
                    <a:pt x="23883" y="0"/>
                    <a:pt x="6394" y="17540"/>
                    <a:pt x="408" y="24649"/>
                  </a:cubicBezTo>
                  <a:cubicBezTo>
                    <a:pt x="130" y="25134"/>
                    <a:pt x="0" y="25405"/>
                    <a:pt x="0" y="25405"/>
                  </a:cubicBezTo>
                  <a:lnTo>
                    <a:pt x="361" y="27469"/>
                  </a:lnTo>
                  <a:lnTo>
                    <a:pt x="1183" y="32102"/>
                  </a:lnTo>
                  <a:lnTo>
                    <a:pt x="1844" y="35836"/>
                  </a:lnTo>
                  <a:lnTo>
                    <a:pt x="2432" y="39166"/>
                  </a:lnTo>
                  <a:cubicBezTo>
                    <a:pt x="2432" y="39166"/>
                    <a:pt x="17028" y="15965"/>
                    <a:pt x="47765" y="14800"/>
                  </a:cubicBezTo>
                  <a:cubicBezTo>
                    <a:pt x="48697" y="14764"/>
                    <a:pt x="49615" y="14747"/>
                    <a:pt x="50518" y="14747"/>
                  </a:cubicBezTo>
                  <a:cubicBezTo>
                    <a:pt x="79377" y="14747"/>
                    <a:pt x="93208" y="32271"/>
                    <a:pt x="93208" y="32271"/>
                  </a:cubicBezTo>
                  <a:cubicBezTo>
                    <a:pt x="93208" y="32271"/>
                    <a:pt x="94818" y="32689"/>
                    <a:pt x="96929" y="33033"/>
                  </a:cubicBezTo>
                  <a:cubicBezTo>
                    <a:pt x="97641" y="33147"/>
                    <a:pt x="98409" y="33253"/>
                    <a:pt x="99194" y="33334"/>
                  </a:cubicBezTo>
                  <a:cubicBezTo>
                    <a:pt x="100030" y="33416"/>
                    <a:pt x="100881" y="33470"/>
                    <a:pt x="101697" y="33470"/>
                  </a:cubicBezTo>
                  <a:cubicBezTo>
                    <a:pt x="102071" y="33470"/>
                    <a:pt x="102437" y="33459"/>
                    <a:pt x="102791" y="33434"/>
                  </a:cubicBezTo>
                  <a:cubicBezTo>
                    <a:pt x="105112" y="33284"/>
                    <a:pt x="106920" y="32562"/>
                    <a:pt x="106843" y="30668"/>
                  </a:cubicBezTo>
                  <a:cubicBezTo>
                    <a:pt x="99869" y="21784"/>
                    <a:pt x="80819" y="1224"/>
                    <a:pt x="53273" y="56"/>
                  </a:cubicBezTo>
                  <a:cubicBezTo>
                    <a:pt x="52391" y="18"/>
                    <a:pt x="51520" y="0"/>
                    <a:pt x="5065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862300" y="4163500"/>
              <a:ext cx="2560775" cy="900075"/>
            </a:xfrm>
            <a:custGeom>
              <a:avLst/>
              <a:gdLst/>
              <a:ahLst/>
              <a:cxnLst/>
              <a:rect l="l" t="t" r="r" b="b"/>
              <a:pathLst>
                <a:path w="102431" h="36003" extrusionOk="0">
                  <a:moveTo>
                    <a:pt x="52078" y="1"/>
                  </a:moveTo>
                  <a:cubicBezTo>
                    <a:pt x="22329" y="1"/>
                    <a:pt x="5689" y="17107"/>
                    <a:pt x="0" y="24306"/>
                  </a:cubicBezTo>
                  <a:lnTo>
                    <a:pt x="822" y="28939"/>
                  </a:lnTo>
                  <a:lnTo>
                    <a:pt x="1483" y="32673"/>
                  </a:lnTo>
                  <a:lnTo>
                    <a:pt x="2071" y="36003"/>
                  </a:lnTo>
                  <a:cubicBezTo>
                    <a:pt x="2071" y="36003"/>
                    <a:pt x="16667" y="12802"/>
                    <a:pt x="47404" y="11637"/>
                  </a:cubicBezTo>
                  <a:cubicBezTo>
                    <a:pt x="48336" y="11601"/>
                    <a:pt x="49254" y="11584"/>
                    <a:pt x="50157" y="11584"/>
                  </a:cubicBezTo>
                  <a:cubicBezTo>
                    <a:pt x="79016" y="11584"/>
                    <a:pt x="92847" y="29108"/>
                    <a:pt x="92847" y="29108"/>
                  </a:cubicBezTo>
                  <a:cubicBezTo>
                    <a:pt x="92847" y="29108"/>
                    <a:pt x="94457" y="29526"/>
                    <a:pt x="96568" y="29870"/>
                  </a:cubicBezTo>
                  <a:cubicBezTo>
                    <a:pt x="97280" y="29984"/>
                    <a:pt x="98048" y="30090"/>
                    <a:pt x="98833" y="30171"/>
                  </a:cubicBezTo>
                  <a:cubicBezTo>
                    <a:pt x="99669" y="30253"/>
                    <a:pt x="100520" y="30307"/>
                    <a:pt x="101336" y="30307"/>
                  </a:cubicBezTo>
                  <a:cubicBezTo>
                    <a:pt x="101710" y="30307"/>
                    <a:pt x="102076" y="30296"/>
                    <a:pt x="102430" y="30271"/>
                  </a:cubicBezTo>
                  <a:cubicBezTo>
                    <a:pt x="95663" y="19272"/>
                    <a:pt x="80068" y="289"/>
                    <a:pt x="52912" y="5"/>
                  </a:cubicBezTo>
                  <a:cubicBezTo>
                    <a:pt x="52633" y="2"/>
                    <a:pt x="52355" y="1"/>
                    <a:pt x="52078"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882825" y="4270425"/>
              <a:ext cx="2450300" cy="793150"/>
            </a:xfrm>
            <a:custGeom>
              <a:avLst/>
              <a:gdLst/>
              <a:ahLst/>
              <a:cxnLst/>
              <a:rect l="l" t="t" r="r" b="b"/>
              <a:pathLst>
                <a:path w="98012" h="31726" extrusionOk="0">
                  <a:moveTo>
                    <a:pt x="50675" y="0"/>
                  </a:moveTo>
                  <a:cubicBezTo>
                    <a:pt x="50614" y="0"/>
                    <a:pt x="50554" y="0"/>
                    <a:pt x="50494" y="0"/>
                  </a:cubicBezTo>
                  <a:cubicBezTo>
                    <a:pt x="20436" y="74"/>
                    <a:pt x="4302" y="18816"/>
                    <a:pt x="1" y="24662"/>
                  </a:cubicBezTo>
                  <a:lnTo>
                    <a:pt x="662" y="28396"/>
                  </a:lnTo>
                  <a:lnTo>
                    <a:pt x="1250" y="31726"/>
                  </a:lnTo>
                  <a:cubicBezTo>
                    <a:pt x="1250" y="31726"/>
                    <a:pt x="15846" y="8525"/>
                    <a:pt x="46583" y="7360"/>
                  </a:cubicBezTo>
                  <a:cubicBezTo>
                    <a:pt x="47515" y="7324"/>
                    <a:pt x="48433" y="7307"/>
                    <a:pt x="49336" y="7307"/>
                  </a:cubicBezTo>
                  <a:cubicBezTo>
                    <a:pt x="78195" y="7307"/>
                    <a:pt x="92026" y="24831"/>
                    <a:pt x="92026" y="24831"/>
                  </a:cubicBezTo>
                  <a:cubicBezTo>
                    <a:pt x="92026" y="24831"/>
                    <a:pt x="93636" y="25249"/>
                    <a:pt x="95747" y="25593"/>
                  </a:cubicBezTo>
                  <a:cubicBezTo>
                    <a:pt x="96459" y="25707"/>
                    <a:pt x="97227" y="25813"/>
                    <a:pt x="98012" y="25894"/>
                  </a:cubicBezTo>
                  <a:cubicBezTo>
                    <a:pt x="94894" y="20364"/>
                    <a:pt x="81334" y="0"/>
                    <a:pt x="50675"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899375" y="4377875"/>
              <a:ext cx="2377125" cy="685700"/>
            </a:xfrm>
            <a:custGeom>
              <a:avLst/>
              <a:gdLst/>
              <a:ahLst/>
              <a:cxnLst/>
              <a:rect l="l" t="t" r="r" b="b"/>
              <a:pathLst>
                <a:path w="95085" h="27428" extrusionOk="0">
                  <a:moveTo>
                    <a:pt x="49625" y="1"/>
                  </a:moveTo>
                  <a:cubicBezTo>
                    <a:pt x="19628" y="1"/>
                    <a:pt x="4618" y="17463"/>
                    <a:pt x="0" y="24098"/>
                  </a:cubicBezTo>
                  <a:lnTo>
                    <a:pt x="588" y="27428"/>
                  </a:lnTo>
                  <a:cubicBezTo>
                    <a:pt x="588" y="27428"/>
                    <a:pt x="15184" y="4227"/>
                    <a:pt x="45921" y="3062"/>
                  </a:cubicBezTo>
                  <a:cubicBezTo>
                    <a:pt x="46853" y="3026"/>
                    <a:pt x="47771" y="3009"/>
                    <a:pt x="48674" y="3009"/>
                  </a:cubicBezTo>
                  <a:cubicBezTo>
                    <a:pt x="77533" y="3009"/>
                    <a:pt x="91364" y="20533"/>
                    <a:pt x="91364" y="20533"/>
                  </a:cubicBezTo>
                  <a:cubicBezTo>
                    <a:pt x="91364" y="20533"/>
                    <a:pt x="92974" y="20951"/>
                    <a:pt x="95085" y="21295"/>
                  </a:cubicBezTo>
                  <a:cubicBezTo>
                    <a:pt x="88257" y="12277"/>
                    <a:pt x="74907" y="560"/>
                    <a:pt x="51429" y="22"/>
                  </a:cubicBezTo>
                  <a:cubicBezTo>
                    <a:pt x="50822" y="8"/>
                    <a:pt x="50220" y="1"/>
                    <a:pt x="49625" y="1"/>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31;p2"/>
          <p:cNvSpPr txBox="1">
            <a:spLocks noGrp="1"/>
          </p:cNvSpPr>
          <p:nvPr>
            <p:ph type="ctrTitle" hasCustomPrompt="1"/>
          </p:nvPr>
        </p:nvSpPr>
        <p:spPr>
          <a:xfrm>
            <a:off x="589723" y="1129650"/>
            <a:ext cx="7964555" cy="1081122"/>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41294A"/>
              </a:buClr>
              <a:buSzPts val="5200"/>
              <a:buNone/>
              <a:defRPr sz="4800" b="1">
                <a:solidFill>
                  <a:srgbClr val="41294A"/>
                </a:solidFill>
                <a:latin typeface="Comic Sans MS" panose="030F0702030302020204" pitchFamily="66" charset="0"/>
                <a:ea typeface="Comic Sans MS" panose="030F0702030302020204" pitchFamily="66" charset="0"/>
                <a:cs typeface="Comic Sans MS" panose="030F0702030302020204" pitchFamily="66" charset="0"/>
                <a:sym typeface="Titan On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US" dirty="0"/>
              <a:t>Lesson title</a:t>
            </a:r>
            <a:endParaRPr dirty="0"/>
          </a:p>
        </p:txBody>
      </p:sp>
      <p:pic>
        <p:nvPicPr>
          <p:cNvPr id="33" name="Picture 32" descr="A picture containing drawing&#10;&#10;Description automatically generated">
            <a:extLst>
              <a:ext uri="{FF2B5EF4-FFF2-40B4-BE49-F238E27FC236}">
                <a16:creationId xmlns:a16="http://schemas.microsoft.com/office/drawing/2014/main" id="{55865403-A66E-4120-A670-F432C3CD96B6}"/>
              </a:ext>
            </a:extLst>
          </p:cNvPr>
          <p:cNvPicPr>
            <a:picLocks noChangeAspect="1"/>
          </p:cNvPicPr>
          <p:nvPr/>
        </p:nvPicPr>
        <p:blipFill>
          <a:blip r:embed="rId4"/>
          <a:stretch>
            <a:fillRect/>
          </a:stretch>
        </p:blipFill>
        <p:spPr>
          <a:xfrm>
            <a:off x="2349106" y="342451"/>
            <a:ext cx="4445789" cy="632260"/>
          </a:xfrm>
          <a:prstGeom prst="rect">
            <a:avLst/>
          </a:prstGeom>
        </p:spPr>
      </p:pic>
      <p:pic>
        <p:nvPicPr>
          <p:cNvPr id="2" name="Picture 1">
            <a:extLst>
              <a:ext uri="{FF2B5EF4-FFF2-40B4-BE49-F238E27FC236}">
                <a16:creationId xmlns:a16="http://schemas.microsoft.com/office/drawing/2014/main" id="{4D0541A5-C64C-4997-808C-9EC927817B06}"/>
              </a:ext>
            </a:extLst>
          </p:cNvPr>
          <p:cNvPicPr>
            <a:picLocks noChangeAspect="1"/>
          </p:cNvPicPr>
          <p:nvPr/>
        </p:nvPicPr>
        <p:blipFill>
          <a:blip r:embed="rId5"/>
          <a:stretch>
            <a:fillRect/>
          </a:stretch>
        </p:blipFill>
        <p:spPr>
          <a:xfrm>
            <a:off x="4237613" y="2337442"/>
            <a:ext cx="668775" cy="694408"/>
          </a:xfrm>
          <a:prstGeom prst="rect">
            <a:avLst/>
          </a:prstGeom>
        </p:spPr>
      </p:pic>
      <p:sp>
        <p:nvSpPr>
          <p:cNvPr id="36" name="TextBox 35">
            <a:extLst>
              <a:ext uri="{FF2B5EF4-FFF2-40B4-BE49-F238E27FC236}">
                <a16:creationId xmlns:a16="http://schemas.microsoft.com/office/drawing/2014/main" id="{8B1FC641-5001-4C9B-B657-ACBCDA1D8B00}"/>
              </a:ext>
            </a:extLst>
          </p:cNvPr>
          <p:cNvSpPr txBox="1"/>
          <p:nvPr/>
        </p:nvSpPr>
        <p:spPr>
          <a:xfrm>
            <a:off x="1409550" y="3058401"/>
            <a:ext cx="63249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Calibri" panose="020F0502020204030204" pitchFamily="34" charset="0"/>
              </a:rPr>
              <a:t>Level 2</a:t>
            </a:r>
            <a:br>
              <a:rPr lang="en-US" sz="1800" dirty="0">
                <a:solidFill>
                  <a:schemeClr val="tx1"/>
                </a:solidFill>
                <a:latin typeface="Calibri" panose="020F0502020204030204" pitchFamily="34" charset="0"/>
              </a:rPr>
            </a:br>
            <a:r>
              <a:rPr lang="en-US" sz="1800" dirty="0">
                <a:solidFill>
                  <a:schemeClr val="tx1"/>
                </a:solidFill>
                <a:latin typeface="Calibri" panose="020F0502020204030204" pitchFamily="34" charset="0"/>
              </a:rPr>
              <a:t>KOALAS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Calibri" panose="020F0502020204030204" pitchFamily="34" charset="0"/>
              </a:rPr>
              <a:t>(age 5 – 7)</a:t>
            </a:r>
          </a:p>
        </p:txBody>
      </p:sp>
      <p:grpSp>
        <p:nvGrpSpPr>
          <p:cNvPr id="38" name="Google Shape;307;p24">
            <a:extLst>
              <a:ext uri="{FF2B5EF4-FFF2-40B4-BE49-F238E27FC236}">
                <a16:creationId xmlns:a16="http://schemas.microsoft.com/office/drawing/2014/main" id="{D67D0BEA-809A-4153-8570-D909AB7A56EF}"/>
              </a:ext>
            </a:extLst>
          </p:cNvPr>
          <p:cNvGrpSpPr/>
          <p:nvPr/>
        </p:nvGrpSpPr>
        <p:grpSpPr>
          <a:xfrm>
            <a:off x="7489640" y="3163819"/>
            <a:ext cx="2606407" cy="2421651"/>
            <a:chOff x="6818739" y="3165067"/>
            <a:chExt cx="2606407" cy="2421651"/>
          </a:xfrm>
        </p:grpSpPr>
        <p:sp>
          <p:nvSpPr>
            <p:cNvPr id="39" name="Google Shape;308;p24">
              <a:extLst>
                <a:ext uri="{FF2B5EF4-FFF2-40B4-BE49-F238E27FC236}">
                  <a16:creationId xmlns:a16="http://schemas.microsoft.com/office/drawing/2014/main" id="{B7F7D6D1-F0B9-45AB-A3FD-882D70327187}"/>
                </a:ext>
              </a:extLst>
            </p:cNvPr>
            <p:cNvSpPr/>
            <p:nvPr/>
          </p:nvSpPr>
          <p:spPr>
            <a:xfrm rot="6204519" flipH="1">
              <a:off x="8446869" y="5015568"/>
              <a:ext cx="588540" cy="462543"/>
            </a:xfrm>
            <a:custGeom>
              <a:avLst/>
              <a:gdLst/>
              <a:ahLst/>
              <a:cxnLst/>
              <a:rect l="l" t="t" r="r" b="b"/>
              <a:pathLst>
                <a:path w="46225" h="36329" extrusionOk="0">
                  <a:moveTo>
                    <a:pt x="22811" y="1"/>
                  </a:moveTo>
                  <a:cubicBezTo>
                    <a:pt x="22101" y="1"/>
                    <a:pt x="21442" y="39"/>
                    <a:pt x="20849" y="98"/>
                  </a:cubicBezTo>
                  <a:cubicBezTo>
                    <a:pt x="18899" y="291"/>
                    <a:pt x="17663" y="706"/>
                    <a:pt x="17663" y="706"/>
                  </a:cubicBezTo>
                  <a:cubicBezTo>
                    <a:pt x="7826" y="4029"/>
                    <a:pt x="1473" y="13461"/>
                    <a:pt x="694" y="15519"/>
                  </a:cubicBezTo>
                  <a:cubicBezTo>
                    <a:pt x="0" y="17353"/>
                    <a:pt x="1810" y="24208"/>
                    <a:pt x="7055" y="30026"/>
                  </a:cubicBezTo>
                  <a:cubicBezTo>
                    <a:pt x="7692" y="30731"/>
                    <a:pt x="7519" y="31492"/>
                    <a:pt x="8260" y="32160"/>
                  </a:cubicBezTo>
                  <a:cubicBezTo>
                    <a:pt x="11380" y="34963"/>
                    <a:pt x="16934" y="36329"/>
                    <a:pt x="22650" y="36329"/>
                  </a:cubicBezTo>
                  <a:cubicBezTo>
                    <a:pt x="29459" y="36329"/>
                    <a:pt x="36497" y="34391"/>
                    <a:pt x="39922" y="30637"/>
                  </a:cubicBezTo>
                  <a:cubicBezTo>
                    <a:pt x="46225" y="23730"/>
                    <a:pt x="40744" y="8665"/>
                    <a:pt x="33305" y="3311"/>
                  </a:cubicBezTo>
                  <a:cubicBezTo>
                    <a:pt x="29634" y="670"/>
                    <a:pt x="25776" y="1"/>
                    <a:pt x="22811" y="1"/>
                  </a:cubicBezTo>
                  <a:close/>
                </a:path>
              </a:pathLst>
            </a:custGeom>
            <a:solidFill>
              <a:srgbClr val="AF6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309;p24">
              <a:extLst>
                <a:ext uri="{FF2B5EF4-FFF2-40B4-BE49-F238E27FC236}">
                  <a16:creationId xmlns:a16="http://schemas.microsoft.com/office/drawing/2014/main" id="{B2D59F27-76C4-4020-8C1F-FE1A805454BB}"/>
                </a:ext>
              </a:extLst>
            </p:cNvPr>
            <p:cNvGrpSpPr/>
            <p:nvPr/>
          </p:nvGrpSpPr>
          <p:grpSpPr>
            <a:xfrm flipH="1">
              <a:off x="6818739" y="3165067"/>
              <a:ext cx="2606407" cy="2193284"/>
              <a:chOff x="4203750" y="4440300"/>
              <a:chExt cx="1316500" cy="1107775"/>
            </a:xfrm>
          </p:grpSpPr>
          <p:sp>
            <p:nvSpPr>
              <p:cNvPr id="41" name="Google Shape;310;p24">
                <a:extLst>
                  <a:ext uri="{FF2B5EF4-FFF2-40B4-BE49-F238E27FC236}">
                    <a16:creationId xmlns:a16="http://schemas.microsoft.com/office/drawing/2014/main" id="{FF8D53FE-8B3B-4AAF-8728-E062667F36E0}"/>
                  </a:ext>
                </a:extLst>
              </p:cNvPr>
              <p:cNvSpPr/>
              <p:nvPr/>
            </p:nvSpPr>
            <p:spPr>
              <a:xfrm>
                <a:off x="5281150" y="4879550"/>
                <a:ext cx="239100" cy="191225"/>
              </a:xfrm>
              <a:custGeom>
                <a:avLst/>
                <a:gdLst/>
                <a:ahLst/>
                <a:cxnLst/>
                <a:rect l="l" t="t" r="r" b="b"/>
                <a:pathLst>
                  <a:path w="9564" h="7649" extrusionOk="0">
                    <a:moveTo>
                      <a:pt x="5316" y="0"/>
                    </a:moveTo>
                    <a:cubicBezTo>
                      <a:pt x="2882" y="0"/>
                      <a:pt x="0" y="3286"/>
                      <a:pt x="0" y="3286"/>
                    </a:cubicBezTo>
                    <a:lnTo>
                      <a:pt x="73" y="7648"/>
                    </a:lnTo>
                    <a:cubicBezTo>
                      <a:pt x="4406" y="7167"/>
                      <a:pt x="9563" y="3557"/>
                      <a:pt x="7081" y="801"/>
                    </a:cubicBezTo>
                    <a:cubicBezTo>
                      <a:pt x="6564" y="227"/>
                      <a:pt x="5955" y="0"/>
                      <a:pt x="5316" y="0"/>
                    </a:cubicBezTo>
                    <a:close/>
                  </a:path>
                </a:pathLst>
              </a:custGeom>
              <a:solidFill>
                <a:srgbClr val="96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11;p24">
                <a:extLst>
                  <a:ext uri="{FF2B5EF4-FFF2-40B4-BE49-F238E27FC236}">
                    <a16:creationId xmlns:a16="http://schemas.microsoft.com/office/drawing/2014/main" id="{D5F722D4-0157-4834-8ED7-0D746B24CE7D}"/>
                  </a:ext>
                </a:extLst>
              </p:cNvPr>
              <p:cNvSpPr/>
              <p:nvPr/>
            </p:nvSpPr>
            <p:spPr>
              <a:xfrm>
                <a:off x="5333575" y="4906725"/>
                <a:ext cx="123450" cy="100325"/>
              </a:xfrm>
              <a:custGeom>
                <a:avLst/>
                <a:gdLst/>
                <a:ahLst/>
                <a:cxnLst/>
                <a:rect l="l" t="t" r="r" b="b"/>
                <a:pathLst>
                  <a:path w="4938" h="4013" extrusionOk="0">
                    <a:moveTo>
                      <a:pt x="4129" y="1"/>
                    </a:moveTo>
                    <a:cubicBezTo>
                      <a:pt x="3622" y="45"/>
                      <a:pt x="3107" y="165"/>
                      <a:pt x="2643" y="395"/>
                    </a:cubicBezTo>
                    <a:cubicBezTo>
                      <a:pt x="2168" y="612"/>
                      <a:pt x="1738" y="919"/>
                      <a:pt x="1367" y="1287"/>
                    </a:cubicBezTo>
                    <a:cubicBezTo>
                      <a:pt x="990" y="1655"/>
                      <a:pt x="679" y="2079"/>
                      <a:pt x="445" y="2543"/>
                    </a:cubicBezTo>
                    <a:cubicBezTo>
                      <a:pt x="208" y="3001"/>
                      <a:pt x="41" y="3502"/>
                      <a:pt x="1" y="4013"/>
                    </a:cubicBezTo>
                    <a:cubicBezTo>
                      <a:pt x="241" y="3562"/>
                      <a:pt x="498" y="3144"/>
                      <a:pt x="782" y="2746"/>
                    </a:cubicBezTo>
                    <a:cubicBezTo>
                      <a:pt x="842" y="2657"/>
                      <a:pt x="910" y="2570"/>
                      <a:pt x="976" y="2486"/>
                    </a:cubicBezTo>
                    <a:cubicBezTo>
                      <a:pt x="1240" y="2426"/>
                      <a:pt x="1497" y="2370"/>
                      <a:pt x="1751" y="2309"/>
                    </a:cubicBezTo>
                    <a:cubicBezTo>
                      <a:pt x="2105" y="2225"/>
                      <a:pt x="2453" y="2149"/>
                      <a:pt x="2800" y="2079"/>
                    </a:cubicBezTo>
                    <a:cubicBezTo>
                      <a:pt x="3147" y="2015"/>
                      <a:pt x="3495" y="1958"/>
                      <a:pt x="3848" y="1918"/>
                    </a:cubicBezTo>
                    <a:cubicBezTo>
                      <a:pt x="4203" y="1885"/>
                      <a:pt x="4553" y="1878"/>
                      <a:pt x="4938" y="1872"/>
                    </a:cubicBezTo>
                    <a:cubicBezTo>
                      <a:pt x="4613" y="1675"/>
                      <a:pt x="4232" y="1564"/>
                      <a:pt x="3848" y="1524"/>
                    </a:cubicBezTo>
                    <a:cubicBezTo>
                      <a:pt x="3728" y="1514"/>
                      <a:pt x="3607" y="1508"/>
                      <a:pt x="3487" y="1508"/>
                    </a:cubicBezTo>
                    <a:cubicBezTo>
                      <a:pt x="3223" y="1508"/>
                      <a:pt x="2960" y="1533"/>
                      <a:pt x="2703" y="1581"/>
                    </a:cubicBezTo>
                    <a:cubicBezTo>
                      <a:pt x="2329" y="1658"/>
                      <a:pt x="1965" y="1778"/>
                      <a:pt x="1621" y="1935"/>
                    </a:cubicBezTo>
                    <a:cubicBezTo>
                      <a:pt x="1507" y="1989"/>
                      <a:pt x="1397" y="2049"/>
                      <a:pt x="1286" y="2109"/>
                    </a:cubicBezTo>
                    <a:cubicBezTo>
                      <a:pt x="1427" y="1952"/>
                      <a:pt x="1571" y="1795"/>
                      <a:pt x="1721" y="1648"/>
                    </a:cubicBezTo>
                    <a:cubicBezTo>
                      <a:pt x="2062" y="1314"/>
                      <a:pt x="2429" y="1003"/>
                      <a:pt x="2837" y="742"/>
                    </a:cubicBezTo>
                    <a:cubicBezTo>
                      <a:pt x="3238" y="462"/>
                      <a:pt x="3679" y="248"/>
                      <a:pt x="4129"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12;p24">
                <a:extLst>
                  <a:ext uri="{FF2B5EF4-FFF2-40B4-BE49-F238E27FC236}">
                    <a16:creationId xmlns:a16="http://schemas.microsoft.com/office/drawing/2014/main" id="{7B026308-D610-4275-ADCC-101680500A78}"/>
                  </a:ext>
                </a:extLst>
              </p:cNvPr>
              <p:cNvSpPr/>
              <p:nvPr/>
            </p:nvSpPr>
            <p:spPr>
              <a:xfrm>
                <a:off x="4203750" y="4440300"/>
                <a:ext cx="1209600" cy="539200"/>
              </a:xfrm>
              <a:custGeom>
                <a:avLst/>
                <a:gdLst/>
                <a:ahLst/>
                <a:cxnLst/>
                <a:rect l="l" t="t" r="r" b="b"/>
                <a:pathLst>
                  <a:path w="48384" h="21568" extrusionOk="0">
                    <a:moveTo>
                      <a:pt x="21139" y="1"/>
                    </a:moveTo>
                    <a:cubicBezTo>
                      <a:pt x="17726" y="1"/>
                      <a:pt x="14505" y="1218"/>
                      <a:pt x="12400" y="4813"/>
                    </a:cubicBezTo>
                    <a:cubicBezTo>
                      <a:pt x="12400" y="4813"/>
                      <a:pt x="1" y="6343"/>
                      <a:pt x="5973" y="16744"/>
                    </a:cubicBezTo>
                    <a:lnTo>
                      <a:pt x="13696" y="21568"/>
                    </a:lnTo>
                    <a:lnTo>
                      <a:pt x="40140" y="16129"/>
                    </a:lnTo>
                    <a:cubicBezTo>
                      <a:pt x="40140" y="16129"/>
                      <a:pt x="42745" y="15692"/>
                      <a:pt x="45394" y="12452"/>
                    </a:cubicBezTo>
                    <a:cubicBezTo>
                      <a:pt x="48039" y="9209"/>
                      <a:pt x="48383" y="3543"/>
                      <a:pt x="46891" y="3002"/>
                    </a:cubicBezTo>
                    <a:cubicBezTo>
                      <a:pt x="46784" y="2964"/>
                      <a:pt x="46675" y="2946"/>
                      <a:pt x="46566" y="2946"/>
                    </a:cubicBezTo>
                    <a:cubicBezTo>
                      <a:pt x="45142" y="2946"/>
                      <a:pt x="43567" y="5979"/>
                      <a:pt x="43567" y="5979"/>
                    </a:cubicBezTo>
                    <a:cubicBezTo>
                      <a:pt x="43567" y="5979"/>
                      <a:pt x="45591" y="978"/>
                      <a:pt x="43023" y="694"/>
                    </a:cubicBezTo>
                    <a:cubicBezTo>
                      <a:pt x="42963" y="688"/>
                      <a:pt x="42905" y="685"/>
                      <a:pt x="42846" y="685"/>
                    </a:cubicBezTo>
                    <a:cubicBezTo>
                      <a:pt x="40602" y="685"/>
                      <a:pt x="38939" y="5396"/>
                      <a:pt x="37001" y="5396"/>
                    </a:cubicBezTo>
                    <a:cubicBezTo>
                      <a:pt x="36805" y="5396"/>
                      <a:pt x="36606" y="5347"/>
                      <a:pt x="36403" y="5241"/>
                    </a:cubicBezTo>
                    <a:cubicBezTo>
                      <a:pt x="34917" y="4462"/>
                      <a:pt x="27674" y="1"/>
                      <a:pt x="21139"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13;p24">
                <a:extLst>
                  <a:ext uri="{FF2B5EF4-FFF2-40B4-BE49-F238E27FC236}">
                    <a16:creationId xmlns:a16="http://schemas.microsoft.com/office/drawing/2014/main" id="{C6E5098A-3EC2-4F69-BB29-7026C5603922}"/>
                  </a:ext>
                </a:extLst>
              </p:cNvPr>
              <p:cNvSpPr/>
              <p:nvPr/>
            </p:nvSpPr>
            <p:spPr>
              <a:xfrm>
                <a:off x="4303150" y="4639850"/>
                <a:ext cx="1155625" cy="908225"/>
              </a:xfrm>
              <a:custGeom>
                <a:avLst/>
                <a:gdLst/>
                <a:ahLst/>
                <a:cxnLst/>
                <a:rect l="l" t="t" r="r" b="b"/>
                <a:pathLst>
                  <a:path w="46225" h="36329" extrusionOk="0">
                    <a:moveTo>
                      <a:pt x="22811" y="1"/>
                    </a:moveTo>
                    <a:cubicBezTo>
                      <a:pt x="22101" y="1"/>
                      <a:pt x="21442" y="39"/>
                      <a:pt x="20849" y="98"/>
                    </a:cubicBezTo>
                    <a:cubicBezTo>
                      <a:pt x="18899" y="291"/>
                      <a:pt x="17663" y="706"/>
                      <a:pt x="17663" y="706"/>
                    </a:cubicBezTo>
                    <a:cubicBezTo>
                      <a:pt x="7826" y="4029"/>
                      <a:pt x="1473" y="13461"/>
                      <a:pt x="694" y="15519"/>
                    </a:cubicBezTo>
                    <a:cubicBezTo>
                      <a:pt x="0" y="17353"/>
                      <a:pt x="1810" y="24208"/>
                      <a:pt x="7055" y="30026"/>
                    </a:cubicBezTo>
                    <a:cubicBezTo>
                      <a:pt x="7692" y="30731"/>
                      <a:pt x="7519" y="31492"/>
                      <a:pt x="8260" y="32160"/>
                    </a:cubicBezTo>
                    <a:cubicBezTo>
                      <a:pt x="11380" y="34963"/>
                      <a:pt x="16934" y="36329"/>
                      <a:pt x="22650" y="36329"/>
                    </a:cubicBezTo>
                    <a:cubicBezTo>
                      <a:pt x="29459" y="36329"/>
                      <a:pt x="36497" y="34391"/>
                      <a:pt x="39922" y="30637"/>
                    </a:cubicBezTo>
                    <a:cubicBezTo>
                      <a:pt x="46225" y="23730"/>
                      <a:pt x="40744" y="8665"/>
                      <a:pt x="33305" y="3311"/>
                    </a:cubicBezTo>
                    <a:cubicBezTo>
                      <a:pt x="29634" y="670"/>
                      <a:pt x="25776" y="1"/>
                      <a:pt x="22811" y="1"/>
                    </a:cubicBezTo>
                    <a:close/>
                  </a:path>
                </a:pathLst>
              </a:custGeom>
              <a:solidFill>
                <a:srgbClr val="AF6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14;p24">
                <a:extLst>
                  <a:ext uri="{FF2B5EF4-FFF2-40B4-BE49-F238E27FC236}">
                    <a16:creationId xmlns:a16="http://schemas.microsoft.com/office/drawing/2014/main" id="{991D4878-7F26-40AF-A5DD-69554E028265}"/>
                  </a:ext>
                </a:extLst>
              </p:cNvPr>
              <p:cNvSpPr/>
              <p:nvPr/>
            </p:nvSpPr>
            <p:spPr>
              <a:xfrm>
                <a:off x="4866375" y="4893350"/>
                <a:ext cx="43775" cy="71650"/>
              </a:xfrm>
              <a:custGeom>
                <a:avLst/>
                <a:gdLst/>
                <a:ahLst/>
                <a:cxnLst/>
                <a:rect l="l" t="t" r="r" b="b"/>
                <a:pathLst>
                  <a:path w="1751" h="2866" extrusionOk="0">
                    <a:moveTo>
                      <a:pt x="954" y="1"/>
                    </a:moveTo>
                    <a:cubicBezTo>
                      <a:pt x="517" y="1"/>
                      <a:pt x="122" y="601"/>
                      <a:pt x="64" y="1371"/>
                    </a:cubicBezTo>
                    <a:cubicBezTo>
                      <a:pt x="1" y="2159"/>
                      <a:pt x="314" y="2828"/>
                      <a:pt x="765" y="2865"/>
                    </a:cubicBezTo>
                    <a:cubicBezTo>
                      <a:pt x="777" y="2865"/>
                      <a:pt x="788" y="2866"/>
                      <a:pt x="800" y="2866"/>
                    </a:cubicBezTo>
                    <a:cubicBezTo>
                      <a:pt x="1234" y="2866"/>
                      <a:pt x="1629" y="2266"/>
                      <a:pt x="1690" y="1498"/>
                    </a:cubicBezTo>
                    <a:cubicBezTo>
                      <a:pt x="1751" y="707"/>
                      <a:pt x="1436" y="39"/>
                      <a:pt x="989" y="2"/>
                    </a:cubicBezTo>
                    <a:cubicBezTo>
                      <a:pt x="977" y="1"/>
                      <a:pt x="965" y="1"/>
                      <a:pt x="954"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15;p24">
                <a:extLst>
                  <a:ext uri="{FF2B5EF4-FFF2-40B4-BE49-F238E27FC236}">
                    <a16:creationId xmlns:a16="http://schemas.microsoft.com/office/drawing/2014/main" id="{DAD105B8-7E10-4326-8267-0C75033D776D}"/>
                  </a:ext>
                </a:extLst>
              </p:cNvPr>
              <p:cNvSpPr/>
              <p:nvPr/>
            </p:nvSpPr>
            <p:spPr>
              <a:xfrm>
                <a:off x="5209250" y="4888500"/>
                <a:ext cx="43675" cy="71650"/>
              </a:xfrm>
              <a:custGeom>
                <a:avLst/>
                <a:gdLst/>
                <a:ahLst/>
                <a:cxnLst/>
                <a:rect l="l" t="t" r="r" b="b"/>
                <a:pathLst>
                  <a:path w="1747" h="2866" extrusionOk="0">
                    <a:moveTo>
                      <a:pt x="950" y="1"/>
                    </a:moveTo>
                    <a:cubicBezTo>
                      <a:pt x="516" y="1"/>
                      <a:pt x="122" y="601"/>
                      <a:pt x="60" y="1368"/>
                    </a:cubicBezTo>
                    <a:cubicBezTo>
                      <a:pt x="0" y="2160"/>
                      <a:pt x="314" y="2828"/>
                      <a:pt x="762" y="2865"/>
                    </a:cubicBezTo>
                    <a:cubicBezTo>
                      <a:pt x="774" y="2865"/>
                      <a:pt x="785" y="2866"/>
                      <a:pt x="797" y="2866"/>
                    </a:cubicBezTo>
                    <a:cubicBezTo>
                      <a:pt x="1231" y="2866"/>
                      <a:pt x="1625" y="2266"/>
                      <a:pt x="1687" y="1495"/>
                    </a:cubicBezTo>
                    <a:cubicBezTo>
                      <a:pt x="1747" y="707"/>
                      <a:pt x="1434" y="39"/>
                      <a:pt x="985" y="2"/>
                    </a:cubicBezTo>
                    <a:cubicBezTo>
                      <a:pt x="974" y="1"/>
                      <a:pt x="962" y="1"/>
                      <a:pt x="950"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16;p24">
                <a:extLst>
                  <a:ext uri="{FF2B5EF4-FFF2-40B4-BE49-F238E27FC236}">
                    <a16:creationId xmlns:a16="http://schemas.microsoft.com/office/drawing/2014/main" id="{BE0E31B6-D030-4A50-98F4-0F5DD0E08C87}"/>
                  </a:ext>
                </a:extLst>
              </p:cNvPr>
              <p:cNvSpPr/>
              <p:nvPr/>
            </p:nvSpPr>
            <p:spPr>
              <a:xfrm>
                <a:off x="5228275" y="5036725"/>
                <a:ext cx="89625" cy="78825"/>
              </a:xfrm>
              <a:custGeom>
                <a:avLst/>
                <a:gdLst/>
                <a:ahLst/>
                <a:cxnLst/>
                <a:rect l="l" t="t" r="r" b="b"/>
                <a:pathLst>
                  <a:path w="3585" h="3153" extrusionOk="0">
                    <a:moveTo>
                      <a:pt x="1794" y="1"/>
                    </a:moveTo>
                    <a:cubicBezTo>
                      <a:pt x="1585" y="1"/>
                      <a:pt x="1372" y="43"/>
                      <a:pt x="1166" y="132"/>
                    </a:cubicBezTo>
                    <a:cubicBezTo>
                      <a:pt x="368" y="476"/>
                      <a:pt x="1" y="1405"/>
                      <a:pt x="348" y="2203"/>
                    </a:cubicBezTo>
                    <a:cubicBezTo>
                      <a:pt x="607" y="2797"/>
                      <a:pt x="1185" y="3153"/>
                      <a:pt x="1794" y="3153"/>
                    </a:cubicBezTo>
                    <a:cubicBezTo>
                      <a:pt x="2004" y="3153"/>
                      <a:pt x="2217" y="3111"/>
                      <a:pt x="2423" y="3022"/>
                    </a:cubicBezTo>
                    <a:cubicBezTo>
                      <a:pt x="3221" y="2677"/>
                      <a:pt x="3585" y="1749"/>
                      <a:pt x="3241" y="950"/>
                    </a:cubicBezTo>
                    <a:cubicBezTo>
                      <a:pt x="2982" y="356"/>
                      <a:pt x="2404" y="1"/>
                      <a:pt x="1794"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17;p24">
                <a:extLst>
                  <a:ext uri="{FF2B5EF4-FFF2-40B4-BE49-F238E27FC236}">
                    <a16:creationId xmlns:a16="http://schemas.microsoft.com/office/drawing/2014/main" id="{21261062-D10C-40FB-B7C2-32FCCAE4E79C}"/>
                  </a:ext>
                </a:extLst>
              </p:cNvPr>
              <p:cNvSpPr/>
              <p:nvPr/>
            </p:nvSpPr>
            <p:spPr>
              <a:xfrm>
                <a:off x="4786875" y="4984625"/>
                <a:ext cx="89625" cy="78875"/>
              </a:xfrm>
              <a:custGeom>
                <a:avLst/>
                <a:gdLst/>
                <a:ahLst/>
                <a:cxnLst/>
                <a:rect l="l" t="t" r="r" b="b"/>
                <a:pathLst>
                  <a:path w="3585" h="3155" extrusionOk="0">
                    <a:moveTo>
                      <a:pt x="1793" y="1"/>
                    </a:moveTo>
                    <a:cubicBezTo>
                      <a:pt x="1583" y="1"/>
                      <a:pt x="1370" y="43"/>
                      <a:pt x="1166" y="131"/>
                    </a:cubicBezTo>
                    <a:cubicBezTo>
                      <a:pt x="368" y="479"/>
                      <a:pt x="0" y="1404"/>
                      <a:pt x="344" y="2203"/>
                    </a:cubicBezTo>
                    <a:cubicBezTo>
                      <a:pt x="603" y="2800"/>
                      <a:pt x="1184" y="3154"/>
                      <a:pt x="1794" y="3154"/>
                    </a:cubicBezTo>
                    <a:cubicBezTo>
                      <a:pt x="2003" y="3154"/>
                      <a:pt x="2215" y="3112"/>
                      <a:pt x="2419" y="3025"/>
                    </a:cubicBezTo>
                    <a:cubicBezTo>
                      <a:pt x="3218" y="2677"/>
                      <a:pt x="3585" y="1748"/>
                      <a:pt x="3238" y="950"/>
                    </a:cubicBezTo>
                    <a:cubicBezTo>
                      <a:pt x="2981" y="356"/>
                      <a:pt x="2402" y="1"/>
                      <a:pt x="1793"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18;p24">
                <a:extLst>
                  <a:ext uri="{FF2B5EF4-FFF2-40B4-BE49-F238E27FC236}">
                    <a16:creationId xmlns:a16="http://schemas.microsoft.com/office/drawing/2014/main" id="{0FDA0D12-915D-46CA-B621-520EA68161D3}"/>
                  </a:ext>
                </a:extLst>
              </p:cNvPr>
              <p:cNvSpPr/>
              <p:nvPr/>
            </p:nvSpPr>
            <p:spPr>
              <a:xfrm>
                <a:off x="5119550" y="4985150"/>
                <a:ext cx="129550" cy="74525"/>
              </a:xfrm>
              <a:custGeom>
                <a:avLst/>
                <a:gdLst/>
                <a:ahLst/>
                <a:cxnLst/>
                <a:rect l="l" t="t" r="r" b="b"/>
                <a:pathLst>
                  <a:path w="5182" h="2981" extrusionOk="0">
                    <a:moveTo>
                      <a:pt x="3943" y="0"/>
                    </a:moveTo>
                    <a:cubicBezTo>
                      <a:pt x="3739" y="0"/>
                      <a:pt x="3544" y="20"/>
                      <a:pt x="3354" y="54"/>
                    </a:cubicBezTo>
                    <a:cubicBezTo>
                      <a:pt x="2947" y="127"/>
                      <a:pt x="2556" y="235"/>
                      <a:pt x="2176" y="368"/>
                    </a:cubicBezTo>
                    <a:cubicBezTo>
                      <a:pt x="1414" y="636"/>
                      <a:pt x="685" y="976"/>
                      <a:pt x="1" y="1397"/>
                    </a:cubicBezTo>
                    <a:cubicBezTo>
                      <a:pt x="769" y="1169"/>
                      <a:pt x="1527" y="936"/>
                      <a:pt x="2286" y="745"/>
                    </a:cubicBezTo>
                    <a:cubicBezTo>
                      <a:pt x="2666" y="659"/>
                      <a:pt x="3047" y="568"/>
                      <a:pt x="3425" y="528"/>
                    </a:cubicBezTo>
                    <a:cubicBezTo>
                      <a:pt x="3582" y="509"/>
                      <a:pt x="3739" y="494"/>
                      <a:pt x="3890" y="494"/>
                    </a:cubicBezTo>
                    <a:cubicBezTo>
                      <a:pt x="3919" y="494"/>
                      <a:pt x="3947" y="494"/>
                      <a:pt x="3975" y="495"/>
                    </a:cubicBezTo>
                    <a:cubicBezTo>
                      <a:pt x="4153" y="502"/>
                      <a:pt x="4326" y="528"/>
                      <a:pt x="4447" y="591"/>
                    </a:cubicBezTo>
                    <a:cubicBezTo>
                      <a:pt x="4567" y="656"/>
                      <a:pt x="4630" y="725"/>
                      <a:pt x="4654" y="862"/>
                    </a:cubicBezTo>
                    <a:cubicBezTo>
                      <a:pt x="4670" y="979"/>
                      <a:pt x="4634" y="1109"/>
                      <a:pt x="4544" y="1243"/>
                    </a:cubicBezTo>
                    <a:cubicBezTo>
                      <a:pt x="4360" y="1517"/>
                      <a:pt x="4035" y="1741"/>
                      <a:pt x="3715" y="1941"/>
                    </a:cubicBezTo>
                    <a:cubicBezTo>
                      <a:pt x="3057" y="2342"/>
                      <a:pt x="2329" y="2663"/>
                      <a:pt x="1598" y="2980"/>
                    </a:cubicBezTo>
                    <a:cubicBezTo>
                      <a:pt x="2389" y="2863"/>
                      <a:pt x="3167" y="2646"/>
                      <a:pt x="3906" y="2289"/>
                    </a:cubicBezTo>
                    <a:cubicBezTo>
                      <a:pt x="4273" y="2108"/>
                      <a:pt x="4637" y="1891"/>
                      <a:pt x="4934" y="1524"/>
                    </a:cubicBezTo>
                    <a:cubicBezTo>
                      <a:pt x="5074" y="1340"/>
                      <a:pt x="5182" y="1066"/>
                      <a:pt x="5142" y="789"/>
                    </a:cubicBezTo>
                    <a:cubicBezTo>
                      <a:pt x="5135" y="722"/>
                      <a:pt x="5111" y="659"/>
                      <a:pt x="5094" y="591"/>
                    </a:cubicBezTo>
                    <a:cubicBezTo>
                      <a:pt x="5062" y="528"/>
                      <a:pt x="5034" y="462"/>
                      <a:pt x="4991" y="405"/>
                    </a:cubicBezTo>
                    <a:cubicBezTo>
                      <a:pt x="4948" y="348"/>
                      <a:pt x="4901" y="288"/>
                      <a:pt x="4844" y="251"/>
                    </a:cubicBezTo>
                    <a:cubicBezTo>
                      <a:pt x="4791" y="204"/>
                      <a:pt x="4734" y="167"/>
                      <a:pt x="4674" y="141"/>
                    </a:cubicBezTo>
                    <a:cubicBezTo>
                      <a:pt x="4436" y="27"/>
                      <a:pt x="4206" y="4"/>
                      <a:pt x="3989" y="1"/>
                    </a:cubicBezTo>
                    <a:cubicBezTo>
                      <a:pt x="3974" y="0"/>
                      <a:pt x="3958" y="0"/>
                      <a:pt x="3943"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19;p24">
                <a:extLst>
                  <a:ext uri="{FF2B5EF4-FFF2-40B4-BE49-F238E27FC236}">
                    <a16:creationId xmlns:a16="http://schemas.microsoft.com/office/drawing/2014/main" id="{ABE2CBB5-4615-4121-8D1E-E7418CCCA22E}"/>
                  </a:ext>
                </a:extLst>
              </p:cNvPr>
              <p:cNvSpPr/>
              <p:nvPr/>
            </p:nvSpPr>
            <p:spPr>
              <a:xfrm>
                <a:off x="4833900" y="5053200"/>
                <a:ext cx="368100" cy="236775"/>
              </a:xfrm>
              <a:custGeom>
                <a:avLst/>
                <a:gdLst/>
                <a:ahLst/>
                <a:cxnLst/>
                <a:rect l="l" t="t" r="r" b="b"/>
                <a:pathLst>
                  <a:path w="14724" h="9471" extrusionOk="0">
                    <a:moveTo>
                      <a:pt x="3138" y="1"/>
                    </a:moveTo>
                    <a:cubicBezTo>
                      <a:pt x="2839" y="1"/>
                      <a:pt x="2543" y="48"/>
                      <a:pt x="2258" y="154"/>
                    </a:cubicBezTo>
                    <a:cubicBezTo>
                      <a:pt x="1870" y="298"/>
                      <a:pt x="1500" y="549"/>
                      <a:pt x="1152" y="946"/>
                    </a:cubicBezTo>
                    <a:cubicBezTo>
                      <a:pt x="0" y="2258"/>
                      <a:pt x="949" y="5489"/>
                      <a:pt x="3107" y="7560"/>
                    </a:cubicBezTo>
                    <a:cubicBezTo>
                      <a:pt x="3925" y="8348"/>
                      <a:pt x="4920" y="8966"/>
                      <a:pt x="6033" y="9246"/>
                    </a:cubicBezTo>
                    <a:cubicBezTo>
                      <a:pt x="6633" y="9401"/>
                      <a:pt x="7234" y="9470"/>
                      <a:pt x="7824" y="9470"/>
                    </a:cubicBezTo>
                    <a:cubicBezTo>
                      <a:pt x="8732" y="9470"/>
                      <a:pt x="9613" y="9306"/>
                      <a:pt x="10425" y="9032"/>
                    </a:cubicBezTo>
                    <a:cubicBezTo>
                      <a:pt x="12636" y="8295"/>
                      <a:pt x="14313" y="6752"/>
                      <a:pt x="14536" y="5565"/>
                    </a:cubicBezTo>
                    <a:cubicBezTo>
                      <a:pt x="14724" y="4587"/>
                      <a:pt x="14476" y="3889"/>
                      <a:pt x="13805" y="3428"/>
                    </a:cubicBezTo>
                    <a:cubicBezTo>
                      <a:pt x="13665" y="3331"/>
                      <a:pt x="13501" y="3244"/>
                      <a:pt x="13317" y="3168"/>
                    </a:cubicBezTo>
                    <a:cubicBezTo>
                      <a:pt x="13157" y="3097"/>
                      <a:pt x="12980" y="3037"/>
                      <a:pt x="12790" y="2984"/>
                    </a:cubicBezTo>
                    <a:cubicBezTo>
                      <a:pt x="12435" y="2887"/>
                      <a:pt x="12031" y="2813"/>
                      <a:pt x="11574" y="2770"/>
                    </a:cubicBezTo>
                    <a:cubicBezTo>
                      <a:pt x="11307" y="2739"/>
                      <a:pt x="11023" y="2719"/>
                      <a:pt x="10719" y="2710"/>
                    </a:cubicBezTo>
                    <a:cubicBezTo>
                      <a:pt x="9409" y="2663"/>
                      <a:pt x="8211" y="2175"/>
                      <a:pt x="7064" y="1584"/>
                    </a:cubicBezTo>
                    <a:cubicBezTo>
                      <a:pt x="6744" y="1421"/>
                      <a:pt x="6430" y="1250"/>
                      <a:pt x="6119" y="1073"/>
                    </a:cubicBezTo>
                    <a:cubicBezTo>
                      <a:pt x="6022" y="1020"/>
                      <a:pt x="5926" y="963"/>
                      <a:pt x="5826" y="909"/>
                    </a:cubicBezTo>
                    <a:cubicBezTo>
                      <a:pt x="5772" y="883"/>
                      <a:pt x="5718" y="852"/>
                      <a:pt x="5665" y="823"/>
                    </a:cubicBezTo>
                    <a:cubicBezTo>
                      <a:pt x="5438" y="699"/>
                      <a:pt x="5204" y="579"/>
                      <a:pt x="4967" y="468"/>
                    </a:cubicBezTo>
                    <a:cubicBezTo>
                      <a:pt x="4596" y="302"/>
                      <a:pt x="4222" y="165"/>
                      <a:pt x="3848" y="84"/>
                    </a:cubicBezTo>
                    <a:cubicBezTo>
                      <a:pt x="3657" y="41"/>
                      <a:pt x="3467" y="14"/>
                      <a:pt x="3280" y="4"/>
                    </a:cubicBezTo>
                    <a:cubicBezTo>
                      <a:pt x="3233" y="2"/>
                      <a:pt x="3185" y="1"/>
                      <a:pt x="3138"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20;p24">
                <a:extLst>
                  <a:ext uri="{FF2B5EF4-FFF2-40B4-BE49-F238E27FC236}">
                    <a16:creationId xmlns:a16="http://schemas.microsoft.com/office/drawing/2014/main" id="{9A2CEE2D-F138-4F2E-A2F8-18ADFB91B6D8}"/>
                  </a:ext>
                </a:extLst>
              </p:cNvPr>
              <p:cNvSpPr/>
              <p:nvPr/>
            </p:nvSpPr>
            <p:spPr>
              <a:xfrm>
                <a:off x="4911550" y="5207725"/>
                <a:ext cx="182900" cy="85000"/>
              </a:xfrm>
              <a:custGeom>
                <a:avLst/>
                <a:gdLst/>
                <a:ahLst/>
                <a:cxnLst/>
                <a:rect l="l" t="t" r="r" b="b"/>
                <a:pathLst>
                  <a:path w="7316" h="3400" extrusionOk="0">
                    <a:moveTo>
                      <a:pt x="3701" y="1"/>
                    </a:moveTo>
                    <a:cubicBezTo>
                      <a:pt x="2126" y="1"/>
                      <a:pt x="723" y="917"/>
                      <a:pt x="1" y="1489"/>
                    </a:cubicBezTo>
                    <a:cubicBezTo>
                      <a:pt x="819" y="2277"/>
                      <a:pt x="1814" y="2895"/>
                      <a:pt x="2927" y="3179"/>
                    </a:cubicBezTo>
                    <a:cubicBezTo>
                      <a:pt x="3525" y="3331"/>
                      <a:pt x="4124" y="3400"/>
                      <a:pt x="4712" y="3400"/>
                    </a:cubicBezTo>
                    <a:cubicBezTo>
                      <a:pt x="5621" y="3400"/>
                      <a:pt x="6504" y="3235"/>
                      <a:pt x="7316" y="2961"/>
                    </a:cubicBezTo>
                    <a:cubicBezTo>
                      <a:pt x="7105" y="1967"/>
                      <a:pt x="6520" y="797"/>
                      <a:pt x="5051" y="243"/>
                    </a:cubicBezTo>
                    <a:cubicBezTo>
                      <a:pt x="4595" y="72"/>
                      <a:pt x="4141" y="1"/>
                      <a:pt x="3701"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21;p24">
                <a:extLst>
                  <a:ext uri="{FF2B5EF4-FFF2-40B4-BE49-F238E27FC236}">
                    <a16:creationId xmlns:a16="http://schemas.microsoft.com/office/drawing/2014/main" id="{CB1C14F2-E9F3-4A6B-950E-179DE6709A4C}"/>
                  </a:ext>
                </a:extLst>
              </p:cNvPr>
              <p:cNvSpPr/>
              <p:nvPr/>
            </p:nvSpPr>
            <p:spPr>
              <a:xfrm>
                <a:off x="4886500" y="5050450"/>
                <a:ext cx="89050" cy="53625"/>
              </a:xfrm>
              <a:custGeom>
                <a:avLst/>
                <a:gdLst/>
                <a:ahLst/>
                <a:cxnLst/>
                <a:rect l="l" t="t" r="r" b="b"/>
                <a:pathLst>
                  <a:path w="3562" h="2145" extrusionOk="0">
                    <a:moveTo>
                      <a:pt x="1034" y="1"/>
                    </a:moveTo>
                    <a:cubicBezTo>
                      <a:pt x="735" y="1"/>
                      <a:pt x="439" y="48"/>
                      <a:pt x="154" y="154"/>
                    </a:cubicBezTo>
                    <a:cubicBezTo>
                      <a:pt x="0" y="679"/>
                      <a:pt x="110" y="1387"/>
                      <a:pt x="445" y="1657"/>
                    </a:cubicBezTo>
                    <a:cubicBezTo>
                      <a:pt x="702" y="1865"/>
                      <a:pt x="1066" y="1842"/>
                      <a:pt x="1390" y="1905"/>
                    </a:cubicBezTo>
                    <a:cubicBezTo>
                      <a:pt x="1734" y="1970"/>
                      <a:pt x="2064" y="2145"/>
                      <a:pt x="2409" y="2145"/>
                    </a:cubicBezTo>
                    <a:cubicBezTo>
                      <a:pt x="2432" y="2145"/>
                      <a:pt x="2456" y="2144"/>
                      <a:pt x="2479" y="2142"/>
                    </a:cubicBezTo>
                    <a:cubicBezTo>
                      <a:pt x="2886" y="2112"/>
                      <a:pt x="3237" y="1818"/>
                      <a:pt x="3411" y="1450"/>
                    </a:cubicBezTo>
                    <a:cubicBezTo>
                      <a:pt x="3501" y="1253"/>
                      <a:pt x="3548" y="1043"/>
                      <a:pt x="3561" y="823"/>
                    </a:cubicBezTo>
                    <a:cubicBezTo>
                      <a:pt x="3334" y="699"/>
                      <a:pt x="3100" y="579"/>
                      <a:pt x="2863" y="468"/>
                    </a:cubicBezTo>
                    <a:cubicBezTo>
                      <a:pt x="2492" y="302"/>
                      <a:pt x="2118" y="165"/>
                      <a:pt x="1744" y="84"/>
                    </a:cubicBezTo>
                    <a:cubicBezTo>
                      <a:pt x="1553" y="41"/>
                      <a:pt x="1363" y="14"/>
                      <a:pt x="1176" y="4"/>
                    </a:cubicBezTo>
                    <a:cubicBezTo>
                      <a:pt x="1129" y="2"/>
                      <a:pt x="1081" y="1"/>
                      <a:pt x="10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22;p24">
                <a:extLst>
                  <a:ext uri="{FF2B5EF4-FFF2-40B4-BE49-F238E27FC236}">
                    <a16:creationId xmlns:a16="http://schemas.microsoft.com/office/drawing/2014/main" id="{BA67C450-FD08-42EE-AA48-F36C69E080F1}"/>
                  </a:ext>
                </a:extLst>
              </p:cNvPr>
              <p:cNvSpPr/>
              <p:nvPr/>
            </p:nvSpPr>
            <p:spPr>
              <a:xfrm>
                <a:off x="5010175" y="5090050"/>
                <a:ext cx="156675" cy="69325"/>
              </a:xfrm>
              <a:custGeom>
                <a:avLst/>
                <a:gdLst/>
                <a:ahLst/>
                <a:cxnLst/>
                <a:rect l="l" t="t" r="r" b="b"/>
                <a:pathLst>
                  <a:path w="6267" h="2773" extrusionOk="0">
                    <a:moveTo>
                      <a:pt x="13" y="0"/>
                    </a:moveTo>
                    <a:cubicBezTo>
                      <a:pt x="17" y="124"/>
                      <a:pt x="27" y="241"/>
                      <a:pt x="24" y="351"/>
                    </a:cubicBezTo>
                    <a:cubicBezTo>
                      <a:pt x="13" y="715"/>
                      <a:pt x="0" y="1103"/>
                      <a:pt x="201" y="1423"/>
                    </a:cubicBezTo>
                    <a:cubicBezTo>
                      <a:pt x="458" y="1834"/>
                      <a:pt x="972" y="1988"/>
                      <a:pt x="1443" y="2108"/>
                    </a:cubicBezTo>
                    <a:cubicBezTo>
                      <a:pt x="2145" y="2288"/>
                      <a:pt x="2849" y="2469"/>
                      <a:pt x="3554" y="2652"/>
                    </a:cubicBezTo>
                    <a:cubicBezTo>
                      <a:pt x="3785" y="2714"/>
                      <a:pt x="4020" y="2772"/>
                      <a:pt x="4257" y="2772"/>
                    </a:cubicBezTo>
                    <a:cubicBezTo>
                      <a:pt x="4263" y="2772"/>
                      <a:pt x="4269" y="2772"/>
                      <a:pt x="4276" y="2772"/>
                    </a:cubicBezTo>
                    <a:cubicBezTo>
                      <a:pt x="4570" y="2772"/>
                      <a:pt x="4857" y="2683"/>
                      <a:pt x="5131" y="2578"/>
                    </a:cubicBezTo>
                    <a:cubicBezTo>
                      <a:pt x="5532" y="2425"/>
                      <a:pt x="5949" y="2218"/>
                      <a:pt x="6163" y="1841"/>
                    </a:cubicBezTo>
                    <a:cubicBezTo>
                      <a:pt x="6210" y="1761"/>
                      <a:pt x="6246" y="1673"/>
                      <a:pt x="6266" y="1584"/>
                    </a:cubicBezTo>
                    <a:cubicBezTo>
                      <a:pt x="6106" y="1513"/>
                      <a:pt x="5929" y="1453"/>
                      <a:pt x="5739" y="1400"/>
                    </a:cubicBezTo>
                    <a:cubicBezTo>
                      <a:pt x="5384" y="1303"/>
                      <a:pt x="4980" y="1229"/>
                      <a:pt x="4523" y="1186"/>
                    </a:cubicBezTo>
                    <a:cubicBezTo>
                      <a:pt x="4256" y="1155"/>
                      <a:pt x="3972" y="1135"/>
                      <a:pt x="3668" y="1126"/>
                    </a:cubicBezTo>
                    <a:cubicBezTo>
                      <a:pt x="2358" y="1079"/>
                      <a:pt x="1160" y="591"/>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23;p24">
                <a:extLst>
                  <a:ext uri="{FF2B5EF4-FFF2-40B4-BE49-F238E27FC236}">
                    <a16:creationId xmlns:a16="http://schemas.microsoft.com/office/drawing/2014/main" id="{8F7F45BE-9F75-4E79-A493-7CDE0E2E4E41}"/>
                  </a:ext>
                </a:extLst>
              </p:cNvPr>
              <p:cNvSpPr/>
              <p:nvPr/>
            </p:nvSpPr>
            <p:spPr>
              <a:xfrm>
                <a:off x="4303150" y="4642300"/>
                <a:ext cx="537275" cy="748200"/>
              </a:xfrm>
              <a:custGeom>
                <a:avLst/>
                <a:gdLst/>
                <a:ahLst/>
                <a:cxnLst/>
                <a:rect l="l" t="t" r="r" b="b"/>
                <a:pathLst>
                  <a:path w="21491" h="29928" extrusionOk="0">
                    <a:moveTo>
                      <a:pt x="20849" y="0"/>
                    </a:moveTo>
                    <a:lnTo>
                      <a:pt x="20849" y="0"/>
                    </a:lnTo>
                    <a:cubicBezTo>
                      <a:pt x="18899" y="193"/>
                      <a:pt x="17663" y="608"/>
                      <a:pt x="17663" y="608"/>
                    </a:cubicBezTo>
                    <a:cubicBezTo>
                      <a:pt x="7826" y="3931"/>
                      <a:pt x="1473" y="13363"/>
                      <a:pt x="694" y="15421"/>
                    </a:cubicBezTo>
                    <a:cubicBezTo>
                      <a:pt x="0" y="17255"/>
                      <a:pt x="1810" y="24110"/>
                      <a:pt x="7055" y="29928"/>
                    </a:cubicBezTo>
                    <a:lnTo>
                      <a:pt x="7055" y="29928"/>
                    </a:lnTo>
                    <a:cubicBezTo>
                      <a:pt x="4044" y="16815"/>
                      <a:pt x="12495" y="10769"/>
                      <a:pt x="12495" y="10769"/>
                    </a:cubicBezTo>
                    <a:cubicBezTo>
                      <a:pt x="21150" y="8390"/>
                      <a:pt x="21491" y="3093"/>
                      <a:pt x="20849" y="0"/>
                    </a:cubicBezTo>
                    <a:close/>
                  </a:path>
                </a:pathLst>
              </a:custGeom>
              <a:solidFill>
                <a:srgbClr val="96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24;p24">
                <a:extLst>
                  <a:ext uri="{FF2B5EF4-FFF2-40B4-BE49-F238E27FC236}">
                    <a16:creationId xmlns:a16="http://schemas.microsoft.com/office/drawing/2014/main" id="{72F6769D-BD9B-4600-B8D5-6B0BD5529A7A}"/>
                  </a:ext>
                </a:extLst>
              </p:cNvPr>
              <p:cNvSpPr/>
              <p:nvPr/>
            </p:nvSpPr>
            <p:spPr>
              <a:xfrm>
                <a:off x="4420775" y="4582975"/>
                <a:ext cx="421900" cy="294350"/>
              </a:xfrm>
              <a:custGeom>
                <a:avLst/>
                <a:gdLst/>
                <a:ahLst/>
                <a:cxnLst/>
                <a:rect l="l" t="t" r="r" b="b"/>
                <a:pathLst>
                  <a:path w="16876" h="11774" extrusionOk="0">
                    <a:moveTo>
                      <a:pt x="1" y="10843"/>
                    </a:moveTo>
                    <a:lnTo>
                      <a:pt x="128" y="11137"/>
                    </a:lnTo>
                    <a:cubicBezTo>
                      <a:pt x="161" y="11087"/>
                      <a:pt x="195" y="11037"/>
                      <a:pt x="230" y="10986"/>
                    </a:cubicBezTo>
                    <a:lnTo>
                      <a:pt x="230" y="10986"/>
                    </a:lnTo>
                    <a:cubicBezTo>
                      <a:pt x="77" y="10900"/>
                      <a:pt x="1" y="10843"/>
                      <a:pt x="1" y="10843"/>
                    </a:cubicBezTo>
                    <a:close/>
                    <a:moveTo>
                      <a:pt x="15352" y="1"/>
                    </a:moveTo>
                    <a:cubicBezTo>
                      <a:pt x="15352" y="1"/>
                      <a:pt x="3211" y="6674"/>
                      <a:pt x="230" y="10986"/>
                    </a:cubicBezTo>
                    <a:lnTo>
                      <a:pt x="230" y="10986"/>
                    </a:lnTo>
                    <a:cubicBezTo>
                      <a:pt x="693" y="11247"/>
                      <a:pt x="1858" y="11773"/>
                      <a:pt x="3720" y="11773"/>
                    </a:cubicBezTo>
                    <a:cubicBezTo>
                      <a:pt x="5336" y="11773"/>
                      <a:pt x="7477" y="11377"/>
                      <a:pt x="10138" y="10065"/>
                    </a:cubicBezTo>
                    <a:cubicBezTo>
                      <a:pt x="16875" y="6745"/>
                      <a:pt x="15352" y="1"/>
                      <a:pt x="15352"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25;p24">
                <a:extLst>
                  <a:ext uri="{FF2B5EF4-FFF2-40B4-BE49-F238E27FC236}">
                    <a16:creationId xmlns:a16="http://schemas.microsoft.com/office/drawing/2014/main" id="{8F3D2D89-7B0F-404E-BD8A-9D2B502A95BE}"/>
                  </a:ext>
                </a:extLst>
              </p:cNvPr>
              <p:cNvSpPr/>
              <p:nvPr/>
            </p:nvSpPr>
            <p:spPr>
              <a:xfrm>
                <a:off x="4240925" y="4804500"/>
                <a:ext cx="306750" cy="253400"/>
              </a:xfrm>
              <a:custGeom>
                <a:avLst/>
                <a:gdLst/>
                <a:ahLst/>
                <a:cxnLst/>
                <a:rect l="l" t="t" r="r" b="b"/>
                <a:pathLst>
                  <a:path w="12270" h="10136" extrusionOk="0">
                    <a:moveTo>
                      <a:pt x="5911" y="1"/>
                    </a:moveTo>
                    <a:cubicBezTo>
                      <a:pt x="5474" y="1"/>
                      <a:pt x="5026" y="91"/>
                      <a:pt x="4569" y="292"/>
                    </a:cubicBezTo>
                    <a:cubicBezTo>
                      <a:pt x="0" y="2306"/>
                      <a:pt x="3595" y="8990"/>
                      <a:pt x="9330" y="10136"/>
                    </a:cubicBezTo>
                    <a:lnTo>
                      <a:pt x="10281" y="9388"/>
                    </a:lnTo>
                    <a:cubicBezTo>
                      <a:pt x="11884" y="8125"/>
                      <a:pt x="12269" y="5853"/>
                      <a:pt x="11170" y="4134"/>
                    </a:cubicBezTo>
                    <a:cubicBezTo>
                      <a:pt x="9909" y="2157"/>
                      <a:pt x="8044" y="1"/>
                      <a:pt x="5911" y="1"/>
                    </a:cubicBezTo>
                    <a:close/>
                  </a:path>
                </a:pathLst>
              </a:custGeom>
              <a:solidFill>
                <a:srgbClr val="96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26;p24">
                <a:extLst>
                  <a:ext uri="{FF2B5EF4-FFF2-40B4-BE49-F238E27FC236}">
                    <a16:creationId xmlns:a16="http://schemas.microsoft.com/office/drawing/2014/main" id="{E6FC248D-616F-42E6-905C-48B5FC91C657}"/>
                  </a:ext>
                </a:extLst>
              </p:cNvPr>
              <p:cNvSpPr/>
              <p:nvPr/>
            </p:nvSpPr>
            <p:spPr>
              <a:xfrm>
                <a:off x="4328775" y="4857450"/>
                <a:ext cx="114175" cy="132600"/>
              </a:xfrm>
              <a:custGeom>
                <a:avLst/>
                <a:gdLst/>
                <a:ahLst/>
                <a:cxnLst/>
                <a:rect l="l" t="t" r="r" b="b"/>
                <a:pathLst>
                  <a:path w="4567" h="5304" extrusionOk="0">
                    <a:moveTo>
                      <a:pt x="424" y="0"/>
                    </a:moveTo>
                    <a:cubicBezTo>
                      <a:pt x="282" y="0"/>
                      <a:pt x="140" y="12"/>
                      <a:pt x="0" y="36"/>
                    </a:cubicBezTo>
                    <a:cubicBezTo>
                      <a:pt x="632" y="140"/>
                      <a:pt x="1199" y="391"/>
                      <a:pt x="1700" y="718"/>
                    </a:cubicBezTo>
                    <a:cubicBezTo>
                      <a:pt x="2201" y="1052"/>
                      <a:pt x="2629" y="1479"/>
                      <a:pt x="2983" y="1967"/>
                    </a:cubicBezTo>
                    <a:cubicBezTo>
                      <a:pt x="2983" y="1967"/>
                      <a:pt x="2986" y="1970"/>
                      <a:pt x="2986" y="1974"/>
                    </a:cubicBezTo>
                    <a:cubicBezTo>
                      <a:pt x="2706" y="1880"/>
                      <a:pt x="2415" y="1809"/>
                      <a:pt x="2115" y="1793"/>
                    </a:cubicBezTo>
                    <a:cubicBezTo>
                      <a:pt x="2040" y="1788"/>
                      <a:pt x="1965" y="1785"/>
                      <a:pt x="1890" y="1785"/>
                    </a:cubicBezTo>
                    <a:cubicBezTo>
                      <a:pt x="1651" y="1785"/>
                      <a:pt x="1410" y="1815"/>
                      <a:pt x="1179" y="1883"/>
                    </a:cubicBezTo>
                    <a:cubicBezTo>
                      <a:pt x="879" y="1977"/>
                      <a:pt x="572" y="2124"/>
                      <a:pt x="381" y="2381"/>
                    </a:cubicBezTo>
                    <a:cubicBezTo>
                      <a:pt x="681" y="2304"/>
                      <a:pt x="962" y="2284"/>
                      <a:pt x="1243" y="2274"/>
                    </a:cubicBezTo>
                    <a:cubicBezTo>
                      <a:pt x="1303" y="2273"/>
                      <a:pt x="1363" y="2272"/>
                      <a:pt x="1423" y="2272"/>
                    </a:cubicBezTo>
                    <a:cubicBezTo>
                      <a:pt x="1643" y="2272"/>
                      <a:pt x="1861" y="2282"/>
                      <a:pt x="2081" y="2298"/>
                    </a:cubicBezTo>
                    <a:cubicBezTo>
                      <a:pt x="2362" y="2315"/>
                      <a:pt x="2642" y="2351"/>
                      <a:pt x="2933" y="2371"/>
                    </a:cubicBezTo>
                    <a:cubicBezTo>
                      <a:pt x="3046" y="2387"/>
                      <a:pt x="3167" y="2395"/>
                      <a:pt x="3284" y="2404"/>
                    </a:cubicBezTo>
                    <a:lnTo>
                      <a:pt x="3474" y="2728"/>
                    </a:lnTo>
                    <a:cubicBezTo>
                      <a:pt x="3638" y="2985"/>
                      <a:pt x="3738" y="3276"/>
                      <a:pt x="3888" y="3547"/>
                    </a:cubicBezTo>
                    <a:lnTo>
                      <a:pt x="4239" y="4412"/>
                    </a:lnTo>
                    <a:cubicBezTo>
                      <a:pt x="4343" y="4709"/>
                      <a:pt x="4443" y="5006"/>
                      <a:pt x="4566" y="5304"/>
                    </a:cubicBezTo>
                    <a:cubicBezTo>
                      <a:pt x="4553" y="4986"/>
                      <a:pt x="4517" y="4669"/>
                      <a:pt x="4480" y="4348"/>
                    </a:cubicBezTo>
                    <a:cubicBezTo>
                      <a:pt x="4420" y="4034"/>
                      <a:pt x="4346" y="3721"/>
                      <a:pt x="4259" y="3410"/>
                    </a:cubicBezTo>
                    <a:cubicBezTo>
                      <a:pt x="4048" y="2799"/>
                      <a:pt x="3795" y="2190"/>
                      <a:pt x="3390" y="1663"/>
                    </a:cubicBezTo>
                    <a:cubicBezTo>
                      <a:pt x="2993" y="1138"/>
                      <a:pt x="2496" y="671"/>
                      <a:pt x="1898" y="377"/>
                    </a:cubicBezTo>
                    <a:cubicBezTo>
                      <a:pt x="1439" y="145"/>
                      <a:pt x="928" y="0"/>
                      <a:pt x="424"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 name="Google Shape;327;p24">
            <a:extLst>
              <a:ext uri="{FF2B5EF4-FFF2-40B4-BE49-F238E27FC236}">
                <a16:creationId xmlns:a16="http://schemas.microsoft.com/office/drawing/2014/main" id="{E563619F-8EB5-44F8-BD68-BFA6C7014890}"/>
              </a:ext>
            </a:extLst>
          </p:cNvPr>
          <p:cNvGrpSpPr/>
          <p:nvPr/>
        </p:nvGrpSpPr>
        <p:grpSpPr>
          <a:xfrm>
            <a:off x="-867412" y="3498447"/>
            <a:ext cx="3028569" cy="2281073"/>
            <a:chOff x="3118335" y="3305642"/>
            <a:chExt cx="3028569" cy="2281073"/>
          </a:xfrm>
        </p:grpSpPr>
        <p:sp>
          <p:nvSpPr>
            <p:cNvPr id="59" name="Google Shape;328;p24">
              <a:extLst>
                <a:ext uri="{FF2B5EF4-FFF2-40B4-BE49-F238E27FC236}">
                  <a16:creationId xmlns:a16="http://schemas.microsoft.com/office/drawing/2014/main" id="{B6BDE3BE-0325-4CB6-8769-DD7C84C2964D}"/>
                </a:ext>
              </a:extLst>
            </p:cNvPr>
            <p:cNvSpPr/>
            <p:nvPr/>
          </p:nvSpPr>
          <p:spPr>
            <a:xfrm>
              <a:off x="5053359" y="3799333"/>
              <a:ext cx="18271" cy="23117"/>
            </a:xfrm>
            <a:custGeom>
              <a:avLst/>
              <a:gdLst/>
              <a:ahLst/>
              <a:cxnLst/>
              <a:rect l="l" t="t" r="r" b="b"/>
              <a:pathLst>
                <a:path w="328" h="415" extrusionOk="0">
                  <a:moveTo>
                    <a:pt x="325" y="1"/>
                  </a:moveTo>
                  <a:lnTo>
                    <a:pt x="1" y="10"/>
                  </a:lnTo>
                  <a:cubicBezTo>
                    <a:pt x="7" y="141"/>
                    <a:pt x="4" y="271"/>
                    <a:pt x="1" y="402"/>
                  </a:cubicBezTo>
                  <a:lnTo>
                    <a:pt x="322" y="414"/>
                  </a:lnTo>
                  <a:cubicBezTo>
                    <a:pt x="328" y="278"/>
                    <a:pt x="328" y="138"/>
                    <a:pt x="3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29;p24">
              <a:extLst>
                <a:ext uri="{FF2B5EF4-FFF2-40B4-BE49-F238E27FC236}">
                  <a16:creationId xmlns:a16="http://schemas.microsoft.com/office/drawing/2014/main" id="{04E9D7C1-BB64-4A18-9717-20AEA3DCA8C4}"/>
                </a:ext>
              </a:extLst>
            </p:cNvPr>
            <p:cNvSpPr/>
            <p:nvPr/>
          </p:nvSpPr>
          <p:spPr>
            <a:xfrm>
              <a:off x="5261362" y="4006379"/>
              <a:ext cx="885542" cy="1222893"/>
            </a:xfrm>
            <a:custGeom>
              <a:avLst/>
              <a:gdLst/>
              <a:ahLst/>
              <a:cxnLst/>
              <a:rect l="l" t="t" r="r" b="b"/>
              <a:pathLst>
                <a:path w="15897" h="21954" extrusionOk="0">
                  <a:moveTo>
                    <a:pt x="4537" y="1"/>
                  </a:moveTo>
                  <a:lnTo>
                    <a:pt x="1" y="21656"/>
                  </a:lnTo>
                  <a:lnTo>
                    <a:pt x="15897" y="21953"/>
                  </a:lnTo>
                  <a:cubicBezTo>
                    <a:pt x="11665" y="7653"/>
                    <a:pt x="4537" y="178"/>
                    <a:pt x="4537"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30;p24">
              <a:extLst>
                <a:ext uri="{FF2B5EF4-FFF2-40B4-BE49-F238E27FC236}">
                  <a16:creationId xmlns:a16="http://schemas.microsoft.com/office/drawing/2014/main" id="{D28DB2A5-E70F-43CD-B49C-2E2DFF94E5AA}"/>
                </a:ext>
              </a:extLst>
            </p:cNvPr>
            <p:cNvSpPr/>
            <p:nvPr/>
          </p:nvSpPr>
          <p:spPr>
            <a:xfrm>
              <a:off x="3504203" y="3568502"/>
              <a:ext cx="2352255" cy="1795124"/>
            </a:xfrm>
            <a:custGeom>
              <a:avLst/>
              <a:gdLst/>
              <a:ahLst/>
              <a:cxnLst/>
              <a:rect l="l" t="t" r="r" b="b"/>
              <a:pathLst>
                <a:path w="42227" h="32227" extrusionOk="0">
                  <a:moveTo>
                    <a:pt x="21157" y="0"/>
                  </a:moveTo>
                  <a:cubicBezTo>
                    <a:pt x="14678" y="0"/>
                    <a:pt x="9917" y="4458"/>
                    <a:pt x="9917" y="4458"/>
                  </a:cubicBezTo>
                  <a:cubicBezTo>
                    <a:pt x="9917" y="4458"/>
                    <a:pt x="8187" y="5952"/>
                    <a:pt x="6276" y="8363"/>
                  </a:cubicBezTo>
                  <a:lnTo>
                    <a:pt x="6276" y="8370"/>
                  </a:lnTo>
                  <a:cubicBezTo>
                    <a:pt x="3350" y="12064"/>
                    <a:pt x="0" y="17913"/>
                    <a:pt x="1791" y="23832"/>
                  </a:cubicBezTo>
                  <a:cubicBezTo>
                    <a:pt x="3968" y="31045"/>
                    <a:pt x="12286" y="32226"/>
                    <a:pt x="20428" y="32226"/>
                  </a:cubicBezTo>
                  <a:cubicBezTo>
                    <a:pt x="23341" y="32226"/>
                    <a:pt x="26231" y="32075"/>
                    <a:pt x="28810" y="31995"/>
                  </a:cubicBezTo>
                  <a:cubicBezTo>
                    <a:pt x="29437" y="31972"/>
                    <a:pt x="30045" y="31922"/>
                    <a:pt x="30626" y="31838"/>
                  </a:cubicBezTo>
                  <a:cubicBezTo>
                    <a:pt x="39060" y="30639"/>
                    <a:pt x="42227" y="23036"/>
                    <a:pt x="40133" y="15882"/>
                  </a:cubicBezTo>
                  <a:cubicBezTo>
                    <a:pt x="39581" y="14005"/>
                    <a:pt x="38760" y="12188"/>
                    <a:pt x="37725" y="10487"/>
                  </a:cubicBezTo>
                  <a:cubicBezTo>
                    <a:pt x="36475" y="8443"/>
                    <a:pt x="34909" y="6573"/>
                    <a:pt x="33119" y="4996"/>
                  </a:cubicBezTo>
                  <a:cubicBezTo>
                    <a:pt x="30342" y="2541"/>
                    <a:pt x="27023" y="798"/>
                    <a:pt x="23508" y="200"/>
                  </a:cubicBezTo>
                  <a:cubicBezTo>
                    <a:pt x="22704" y="62"/>
                    <a:pt x="21919" y="0"/>
                    <a:pt x="21157" y="0"/>
                  </a:cubicBezTo>
                  <a:close/>
                </a:path>
              </a:pathLst>
            </a:custGeom>
            <a:solidFill>
              <a:srgbClr val="ED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31;p24">
              <a:extLst>
                <a:ext uri="{FF2B5EF4-FFF2-40B4-BE49-F238E27FC236}">
                  <a16:creationId xmlns:a16="http://schemas.microsoft.com/office/drawing/2014/main" id="{6067699E-C420-4F79-8388-ABA7069DEB3D}"/>
                </a:ext>
              </a:extLst>
            </p:cNvPr>
            <p:cNvSpPr/>
            <p:nvPr/>
          </p:nvSpPr>
          <p:spPr>
            <a:xfrm>
              <a:off x="4291426" y="4100962"/>
              <a:ext cx="90855" cy="159866"/>
            </a:xfrm>
            <a:custGeom>
              <a:avLst/>
              <a:gdLst/>
              <a:ahLst/>
              <a:cxnLst/>
              <a:rect l="l" t="t" r="r" b="b"/>
              <a:pathLst>
                <a:path w="1631" h="2870" extrusionOk="0">
                  <a:moveTo>
                    <a:pt x="816" y="0"/>
                  </a:moveTo>
                  <a:cubicBezTo>
                    <a:pt x="368" y="0"/>
                    <a:pt x="0" y="641"/>
                    <a:pt x="0" y="1433"/>
                  </a:cubicBezTo>
                  <a:cubicBezTo>
                    <a:pt x="0" y="2228"/>
                    <a:pt x="368" y="2869"/>
                    <a:pt x="816" y="2869"/>
                  </a:cubicBezTo>
                  <a:cubicBezTo>
                    <a:pt x="1267" y="2869"/>
                    <a:pt x="1631" y="2228"/>
                    <a:pt x="1631" y="1433"/>
                  </a:cubicBezTo>
                  <a:cubicBezTo>
                    <a:pt x="1631" y="641"/>
                    <a:pt x="1267" y="0"/>
                    <a:pt x="816"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32;p24">
              <a:extLst>
                <a:ext uri="{FF2B5EF4-FFF2-40B4-BE49-F238E27FC236}">
                  <a16:creationId xmlns:a16="http://schemas.microsoft.com/office/drawing/2014/main" id="{46314893-ED8E-4048-B3EB-C76CD8E2DBEA}"/>
                </a:ext>
              </a:extLst>
            </p:cNvPr>
            <p:cNvSpPr/>
            <p:nvPr/>
          </p:nvSpPr>
          <p:spPr>
            <a:xfrm>
              <a:off x="4729268" y="4135888"/>
              <a:ext cx="192962" cy="188553"/>
            </a:xfrm>
            <a:custGeom>
              <a:avLst/>
              <a:gdLst/>
              <a:ahLst/>
              <a:cxnLst/>
              <a:rect l="l" t="t" r="r" b="b"/>
              <a:pathLst>
                <a:path w="3464" h="3385" extrusionOk="0">
                  <a:moveTo>
                    <a:pt x="1196" y="1"/>
                  </a:moveTo>
                  <a:cubicBezTo>
                    <a:pt x="1174" y="1"/>
                    <a:pt x="1151" y="2"/>
                    <a:pt x="1129" y="4"/>
                  </a:cubicBezTo>
                  <a:lnTo>
                    <a:pt x="858" y="48"/>
                  </a:lnTo>
                  <a:cubicBezTo>
                    <a:pt x="688" y="115"/>
                    <a:pt x="518" y="164"/>
                    <a:pt x="361" y="289"/>
                  </a:cubicBezTo>
                  <a:cubicBezTo>
                    <a:pt x="204" y="405"/>
                    <a:pt x="70" y="605"/>
                    <a:pt x="37" y="816"/>
                  </a:cubicBezTo>
                  <a:cubicBezTo>
                    <a:pt x="1" y="1026"/>
                    <a:pt x="37" y="1220"/>
                    <a:pt x="97" y="1387"/>
                  </a:cubicBezTo>
                  <a:cubicBezTo>
                    <a:pt x="224" y="1715"/>
                    <a:pt x="411" y="1982"/>
                    <a:pt x="622" y="2219"/>
                  </a:cubicBezTo>
                  <a:cubicBezTo>
                    <a:pt x="1039" y="2689"/>
                    <a:pt x="1527" y="3077"/>
                    <a:pt x="2061" y="3384"/>
                  </a:cubicBezTo>
                  <a:cubicBezTo>
                    <a:pt x="1664" y="2917"/>
                    <a:pt x="1266" y="2459"/>
                    <a:pt x="935" y="1975"/>
                  </a:cubicBezTo>
                  <a:cubicBezTo>
                    <a:pt x="611" y="1514"/>
                    <a:pt x="324" y="896"/>
                    <a:pt x="675" y="685"/>
                  </a:cubicBezTo>
                  <a:cubicBezTo>
                    <a:pt x="755" y="616"/>
                    <a:pt x="878" y="576"/>
                    <a:pt x="992" y="525"/>
                  </a:cubicBezTo>
                  <a:lnTo>
                    <a:pt x="1169" y="492"/>
                  </a:lnTo>
                  <a:cubicBezTo>
                    <a:pt x="1187" y="489"/>
                    <a:pt x="1205" y="488"/>
                    <a:pt x="1224" y="488"/>
                  </a:cubicBezTo>
                  <a:cubicBezTo>
                    <a:pt x="1254" y="488"/>
                    <a:pt x="1286" y="491"/>
                    <a:pt x="1317" y="491"/>
                  </a:cubicBezTo>
                  <a:cubicBezTo>
                    <a:pt x="1330" y="491"/>
                    <a:pt x="1343" y="490"/>
                    <a:pt x="1356" y="489"/>
                  </a:cubicBezTo>
                  <a:cubicBezTo>
                    <a:pt x="1607" y="502"/>
                    <a:pt x="1860" y="605"/>
                    <a:pt x="2108" y="739"/>
                  </a:cubicBezTo>
                  <a:cubicBezTo>
                    <a:pt x="2602" y="1026"/>
                    <a:pt x="3040" y="1447"/>
                    <a:pt x="3464" y="1892"/>
                  </a:cubicBezTo>
                  <a:cubicBezTo>
                    <a:pt x="3343" y="1604"/>
                    <a:pt x="3180" y="1340"/>
                    <a:pt x="2993" y="1090"/>
                  </a:cubicBezTo>
                  <a:cubicBezTo>
                    <a:pt x="2802" y="842"/>
                    <a:pt x="2589" y="605"/>
                    <a:pt x="2325" y="412"/>
                  </a:cubicBezTo>
                  <a:cubicBezTo>
                    <a:pt x="2068" y="215"/>
                    <a:pt x="1754" y="61"/>
                    <a:pt x="1399" y="14"/>
                  </a:cubicBezTo>
                  <a:cubicBezTo>
                    <a:pt x="1332" y="10"/>
                    <a:pt x="1264" y="1"/>
                    <a:pt x="1196"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33;p24">
              <a:extLst>
                <a:ext uri="{FF2B5EF4-FFF2-40B4-BE49-F238E27FC236}">
                  <a16:creationId xmlns:a16="http://schemas.microsoft.com/office/drawing/2014/main" id="{413B2666-DB95-4557-AA0C-1F15F38D9F80}"/>
                </a:ext>
              </a:extLst>
            </p:cNvPr>
            <p:cNvSpPr/>
            <p:nvPr/>
          </p:nvSpPr>
          <p:spPr>
            <a:xfrm>
              <a:off x="4248979" y="4339814"/>
              <a:ext cx="175749" cy="175686"/>
            </a:xfrm>
            <a:custGeom>
              <a:avLst/>
              <a:gdLst/>
              <a:ahLst/>
              <a:cxnLst/>
              <a:rect l="l" t="t" r="r" b="b"/>
              <a:pathLst>
                <a:path w="3155" h="3154" extrusionOk="0">
                  <a:moveTo>
                    <a:pt x="1578" y="1"/>
                  </a:moveTo>
                  <a:cubicBezTo>
                    <a:pt x="710" y="1"/>
                    <a:pt x="1" y="706"/>
                    <a:pt x="1" y="1578"/>
                  </a:cubicBezTo>
                  <a:cubicBezTo>
                    <a:pt x="1" y="2449"/>
                    <a:pt x="710" y="3154"/>
                    <a:pt x="1578" y="3154"/>
                  </a:cubicBezTo>
                  <a:cubicBezTo>
                    <a:pt x="2450" y="3154"/>
                    <a:pt x="3155" y="2449"/>
                    <a:pt x="3155" y="1578"/>
                  </a:cubicBezTo>
                  <a:cubicBezTo>
                    <a:pt x="3155" y="706"/>
                    <a:pt x="2450" y="1"/>
                    <a:pt x="1578"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34;p24">
              <a:extLst>
                <a:ext uri="{FF2B5EF4-FFF2-40B4-BE49-F238E27FC236}">
                  <a16:creationId xmlns:a16="http://schemas.microsoft.com/office/drawing/2014/main" id="{69C852B9-2BF6-4C79-9DB5-E1F2DD0460C2}"/>
                </a:ext>
              </a:extLst>
            </p:cNvPr>
            <p:cNvSpPr/>
            <p:nvPr/>
          </p:nvSpPr>
          <p:spPr>
            <a:xfrm>
              <a:off x="5204264" y="4271913"/>
              <a:ext cx="175694" cy="175686"/>
            </a:xfrm>
            <a:custGeom>
              <a:avLst/>
              <a:gdLst/>
              <a:ahLst/>
              <a:cxnLst/>
              <a:rect l="l" t="t" r="r" b="b"/>
              <a:pathLst>
                <a:path w="3154" h="3154" extrusionOk="0">
                  <a:moveTo>
                    <a:pt x="1577" y="1"/>
                  </a:moveTo>
                  <a:cubicBezTo>
                    <a:pt x="705" y="1"/>
                    <a:pt x="1" y="708"/>
                    <a:pt x="1" y="1577"/>
                  </a:cubicBezTo>
                  <a:cubicBezTo>
                    <a:pt x="1" y="2449"/>
                    <a:pt x="705" y="3153"/>
                    <a:pt x="1577" y="3153"/>
                  </a:cubicBezTo>
                  <a:cubicBezTo>
                    <a:pt x="2446" y="3153"/>
                    <a:pt x="3154" y="2449"/>
                    <a:pt x="3154" y="1577"/>
                  </a:cubicBezTo>
                  <a:cubicBezTo>
                    <a:pt x="3154" y="708"/>
                    <a:pt x="2446" y="1"/>
                    <a:pt x="1577"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35;p24">
              <a:extLst>
                <a:ext uri="{FF2B5EF4-FFF2-40B4-BE49-F238E27FC236}">
                  <a16:creationId xmlns:a16="http://schemas.microsoft.com/office/drawing/2014/main" id="{9840D940-1049-4C3B-B236-43EDF3276E0C}"/>
                </a:ext>
              </a:extLst>
            </p:cNvPr>
            <p:cNvSpPr/>
            <p:nvPr/>
          </p:nvSpPr>
          <p:spPr>
            <a:xfrm>
              <a:off x="4536473" y="3305642"/>
              <a:ext cx="303759" cy="315499"/>
            </a:xfrm>
            <a:custGeom>
              <a:avLst/>
              <a:gdLst/>
              <a:ahLst/>
              <a:cxnLst/>
              <a:rect l="l" t="t" r="r" b="b"/>
              <a:pathLst>
                <a:path w="5453" h="5664" extrusionOk="0">
                  <a:moveTo>
                    <a:pt x="2710" y="1"/>
                  </a:moveTo>
                  <a:cubicBezTo>
                    <a:pt x="2645" y="1"/>
                    <a:pt x="2578" y="6"/>
                    <a:pt x="2509" y="18"/>
                  </a:cubicBezTo>
                  <a:cubicBezTo>
                    <a:pt x="288" y="406"/>
                    <a:pt x="4286" y="4959"/>
                    <a:pt x="4286" y="4959"/>
                  </a:cubicBezTo>
                  <a:cubicBezTo>
                    <a:pt x="4286" y="4959"/>
                    <a:pt x="2155" y="2845"/>
                    <a:pt x="1107" y="2845"/>
                  </a:cubicBezTo>
                  <a:cubicBezTo>
                    <a:pt x="925" y="2845"/>
                    <a:pt x="776" y="2908"/>
                    <a:pt x="676" y="3058"/>
                  </a:cubicBezTo>
                  <a:cubicBezTo>
                    <a:pt x="1" y="4071"/>
                    <a:pt x="5452" y="5664"/>
                    <a:pt x="5452" y="5664"/>
                  </a:cubicBezTo>
                  <a:cubicBezTo>
                    <a:pt x="5452" y="5664"/>
                    <a:pt x="4771" y="1"/>
                    <a:pt x="2710"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36;p24">
              <a:extLst>
                <a:ext uri="{FF2B5EF4-FFF2-40B4-BE49-F238E27FC236}">
                  <a16:creationId xmlns:a16="http://schemas.microsoft.com/office/drawing/2014/main" id="{C0DA5FEB-87B9-489A-A511-A97E916397A1}"/>
                </a:ext>
              </a:extLst>
            </p:cNvPr>
            <p:cNvSpPr/>
            <p:nvPr/>
          </p:nvSpPr>
          <p:spPr>
            <a:xfrm>
              <a:off x="3118335" y="4202731"/>
              <a:ext cx="1092375" cy="1383984"/>
            </a:xfrm>
            <a:custGeom>
              <a:avLst/>
              <a:gdLst/>
              <a:ahLst/>
              <a:cxnLst/>
              <a:rect l="l" t="t" r="r" b="b"/>
              <a:pathLst>
                <a:path w="19610" h="24846" extrusionOk="0">
                  <a:moveTo>
                    <a:pt x="10001" y="0"/>
                  </a:moveTo>
                  <a:cubicBezTo>
                    <a:pt x="10001" y="0"/>
                    <a:pt x="9162" y="4432"/>
                    <a:pt x="4582" y="10007"/>
                  </a:cubicBezTo>
                  <a:cubicBezTo>
                    <a:pt x="0" y="15582"/>
                    <a:pt x="451" y="21114"/>
                    <a:pt x="451" y="21114"/>
                  </a:cubicBezTo>
                  <a:lnTo>
                    <a:pt x="4773" y="22400"/>
                  </a:lnTo>
                  <a:cubicBezTo>
                    <a:pt x="4773" y="22400"/>
                    <a:pt x="7031" y="24845"/>
                    <a:pt x="9899" y="24845"/>
                  </a:cubicBezTo>
                  <a:cubicBezTo>
                    <a:pt x="11475" y="24845"/>
                    <a:pt x="13235" y="24107"/>
                    <a:pt x="14907" y="21818"/>
                  </a:cubicBezTo>
                  <a:cubicBezTo>
                    <a:pt x="19609" y="15375"/>
                    <a:pt x="10483" y="567"/>
                    <a:pt x="10594" y="567"/>
                  </a:cubicBezTo>
                  <a:lnTo>
                    <a:pt x="10594" y="567"/>
                  </a:lnTo>
                  <a:cubicBezTo>
                    <a:pt x="10594" y="567"/>
                    <a:pt x="10595" y="567"/>
                    <a:pt x="10595" y="568"/>
                  </a:cubicBezTo>
                  <a:lnTo>
                    <a:pt x="10001" y="0"/>
                  </a:ln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37;p24">
              <a:extLst>
                <a:ext uri="{FF2B5EF4-FFF2-40B4-BE49-F238E27FC236}">
                  <a16:creationId xmlns:a16="http://schemas.microsoft.com/office/drawing/2014/main" id="{7CC0ACD3-34A2-467A-BF61-F40F4AF3B733}"/>
                </a:ext>
              </a:extLst>
            </p:cNvPr>
            <p:cNvSpPr/>
            <p:nvPr/>
          </p:nvSpPr>
          <p:spPr>
            <a:xfrm>
              <a:off x="5053359" y="4487537"/>
              <a:ext cx="153022" cy="99596"/>
            </a:xfrm>
            <a:custGeom>
              <a:avLst/>
              <a:gdLst/>
              <a:ahLst/>
              <a:cxnLst/>
              <a:rect l="l" t="t" r="r" b="b"/>
              <a:pathLst>
                <a:path w="2747" h="1788" extrusionOk="0">
                  <a:moveTo>
                    <a:pt x="1971" y="1"/>
                  </a:moveTo>
                  <a:lnTo>
                    <a:pt x="1" y="1033"/>
                  </a:lnTo>
                  <a:cubicBezTo>
                    <a:pt x="1" y="1033"/>
                    <a:pt x="328" y="1787"/>
                    <a:pt x="1141" y="1787"/>
                  </a:cubicBezTo>
                  <a:cubicBezTo>
                    <a:pt x="1279" y="1787"/>
                    <a:pt x="1431" y="1765"/>
                    <a:pt x="1598" y="1715"/>
                  </a:cubicBezTo>
                  <a:cubicBezTo>
                    <a:pt x="2746" y="1360"/>
                    <a:pt x="1971" y="1"/>
                    <a:pt x="19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38;p24">
              <a:extLst>
                <a:ext uri="{FF2B5EF4-FFF2-40B4-BE49-F238E27FC236}">
                  <a16:creationId xmlns:a16="http://schemas.microsoft.com/office/drawing/2014/main" id="{19627D91-D0E7-4F55-BF53-207876E305FE}"/>
                </a:ext>
              </a:extLst>
            </p:cNvPr>
            <p:cNvSpPr/>
            <p:nvPr/>
          </p:nvSpPr>
          <p:spPr>
            <a:xfrm>
              <a:off x="4833102" y="4349117"/>
              <a:ext cx="422021" cy="233895"/>
            </a:xfrm>
            <a:custGeom>
              <a:avLst/>
              <a:gdLst/>
              <a:ahLst/>
              <a:cxnLst/>
              <a:rect l="l" t="t" r="r" b="b"/>
              <a:pathLst>
                <a:path w="7576" h="4199" extrusionOk="0">
                  <a:moveTo>
                    <a:pt x="7576" y="1"/>
                  </a:moveTo>
                  <a:cubicBezTo>
                    <a:pt x="7198" y="682"/>
                    <a:pt x="6774" y="1317"/>
                    <a:pt x="6246" y="1848"/>
                  </a:cubicBezTo>
                  <a:cubicBezTo>
                    <a:pt x="5719" y="2376"/>
                    <a:pt x="5107" y="2810"/>
                    <a:pt x="4433" y="3121"/>
                  </a:cubicBezTo>
                  <a:cubicBezTo>
                    <a:pt x="3761" y="3444"/>
                    <a:pt x="3033" y="3645"/>
                    <a:pt x="2291" y="3782"/>
                  </a:cubicBezTo>
                  <a:cubicBezTo>
                    <a:pt x="1580" y="3906"/>
                    <a:pt x="856" y="3972"/>
                    <a:pt x="114" y="3972"/>
                  </a:cubicBezTo>
                  <a:cubicBezTo>
                    <a:pt x="76" y="3972"/>
                    <a:pt x="38" y="3972"/>
                    <a:pt x="0" y="3972"/>
                  </a:cubicBezTo>
                  <a:lnTo>
                    <a:pt x="0" y="3972"/>
                  </a:lnTo>
                  <a:cubicBezTo>
                    <a:pt x="555" y="4129"/>
                    <a:pt x="1133" y="4198"/>
                    <a:pt x="1714" y="4198"/>
                  </a:cubicBezTo>
                  <a:cubicBezTo>
                    <a:pt x="1923" y="4198"/>
                    <a:pt x="2133" y="4189"/>
                    <a:pt x="2341" y="4172"/>
                  </a:cubicBezTo>
                  <a:cubicBezTo>
                    <a:pt x="3130" y="4112"/>
                    <a:pt x="3918" y="3922"/>
                    <a:pt x="4646" y="3578"/>
                  </a:cubicBezTo>
                  <a:cubicBezTo>
                    <a:pt x="5007" y="3401"/>
                    <a:pt x="5361" y="3201"/>
                    <a:pt x="5678" y="2954"/>
                  </a:cubicBezTo>
                  <a:cubicBezTo>
                    <a:pt x="5989" y="2700"/>
                    <a:pt x="6293" y="2429"/>
                    <a:pt x="6540" y="2112"/>
                  </a:cubicBezTo>
                  <a:cubicBezTo>
                    <a:pt x="7048" y="1491"/>
                    <a:pt x="7396" y="759"/>
                    <a:pt x="7576"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39;p24">
              <a:extLst>
                <a:ext uri="{FF2B5EF4-FFF2-40B4-BE49-F238E27FC236}">
                  <a16:creationId xmlns:a16="http://schemas.microsoft.com/office/drawing/2014/main" id="{BA1D4B57-C6D3-4AC6-8E06-0B2691173451}"/>
                </a:ext>
              </a:extLst>
            </p:cNvPr>
            <p:cNvSpPr/>
            <p:nvPr/>
          </p:nvSpPr>
          <p:spPr>
            <a:xfrm>
              <a:off x="4721246" y="3578640"/>
              <a:ext cx="1135212" cy="1763374"/>
            </a:xfrm>
            <a:custGeom>
              <a:avLst/>
              <a:gdLst/>
              <a:ahLst/>
              <a:cxnLst/>
              <a:rect l="l" t="t" r="r" b="b"/>
              <a:pathLst>
                <a:path w="20379" h="31657" extrusionOk="0">
                  <a:moveTo>
                    <a:pt x="518" y="1"/>
                  </a:moveTo>
                  <a:cubicBezTo>
                    <a:pt x="518" y="1"/>
                    <a:pt x="0" y="8138"/>
                    <a:pt x="13091" y="11558"/>
                  </a:cubicBezTo>
                  <a:cubicBezTo>
                    <a:pt x="13091" y="11558"/>
                    <a:pt x="17627" y="21155"/>
                    <a:pt x="13091" y="27177"/>
                  </a:cubicBezTo>
                  <a:cubicBezTo>
                    <a:pt x="11635" y="29111"/>
                    <a:pt x="10138" y="30567"/>
                    <a:pt x="8778" y="31656"/>
                  </a:cubicBezTo>
                  <a:cubicBezTo>
                    <a:pt x="17212" y="30457"/>
                    <a:pt x="20379" y="22854"/>
                    <a:pt x="18285" y="15700"/>
                  </a:cubicBezTo>
                  <a:cubicBezTo>
                    <a:pt x="17733" y="13823"/>
                    <a:pt x="16912" y="12006"/>
                    <a:pt x="15877" y="10305"/>
                  </a:cubicBezTo>
                  <a:cubicBezTo>
                    <a:pt x="14627" y="8261"/>
                    <a:pt x="13061" y="6391"/>
                    <a:pt x="11271" y="4814"/>
                  </a:cubicBezTo>
                  <a:lnTo>
                    <a:pt x="518" y="1"/>
                  </a:ln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40;p24">
              <a:extLst>
                <a:ext uri="{FF2B5EF4-FFF2-40B4-BE49-F238E27FC236}">
                  <a16:creationId xmlns:a16="http://schemas.microsoft.com/office/drawing/2014/main" id="{68EB26B7-AF4A-462E-A623-CC8E97FB12F2}"/>
                </a:ext>
              </a:extLst>
            </p:cNvPr>
            <p:cNvSpPr/>
            <p:nvPr/>
          </p:nvSpPr>
          <p:spPr>
            <a:xfrm>
              <a:off x="3853808" y="3553629"/>
              <a:ext cx="1751867" cy="585210"/>
            </a:xfrm>
            <a:custGeom>
              <a:avLst/>
              <a:gdLst/>
              <a:ahLst/>
              <a:cxnLst/>
              <a:rect l="l" t="t" r="r" b="b"/>
              <a:pathLst>
                <a:path w="31449" h="10506" extrusionOk="0">
                  <a:moveTo>
                    <a:pt x="14880" y="0"/>
                  </a:moveTo>
                  <a:cubicBezTo>
                    <a:pt x="8402" y="0"/>
                    <a:pt x="3641" y="4458"/>
                    <a:pt x="3641" y="4458"/>
                  </a:cubicBezTo>
                  <a:cubicBezTo>
                    <a:pt x="3641" y="4458"/>
                    <a:pt x="1911" y="5952"/>
                    <a:pt x="0" y="8366"/>
                  </a:cubicBezTo>
                  <a:lnTo>
                    <a:pt x="0" y="8369"/>
                  </a:lnTo>
                  <a:cubicBezTo>
                    <a:pt x="0" y="8369"/>
                    <a:pt x="1559" y="8674"/>
                    <a:pt x="3745" y="8674"/>
                  </a:cubicBezTo>
                  <a:cubicBezTo>
                    <a:pt x="7837" y="8674"/>
                    <a:pt x="14131" y="7607"/>
                    <a:pt x="16521" y="1475"/>
                  </a:cubicBezTo>
                  <a:cubicBezTo>
                    <a:pt x="16521" y="1475"/>
                    <a:pt x="20303" y="10506"/>
                    <a:pt x="30640" y="10506"/>
                  </a:cubicBezTo>
                  <a:cubicBezTo>
                    <a:pt x="30905" y="10506"/>
                    <a:pt x="31175" y="10500"/>
                    <a:pt x="31449" y="10487"/>
                  </a:cubicBezTo>
                  <a:cubicBezTo>
                    <a:pt x="28255" y="5260"/>
                    <a:pt x="23004" y="1185"/>
                    <a:pt x="17232" y="200"/>
                  </a:cubicBezTo>
                  <a:cubicBezTo>
                    <a:pt x="16428" y="62"/>
                    <a:pt x="15642" y="0"/>
                    <a:pt x="14880" y="0"/>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41;p24">
              <a:extLst>
                <a:ext uri="{FF2B5EF4-FFF2-40B4-BE49-F238E27FC236}">
                  <a16:creationId xmlns:a16="http://schemas.microsoft.com/office/drawing/2014/main" id="{F2E7D975-8537-4263-8DE1-0DE390FDF430}"/>
                </a:ext>
              </a:extLst>
            </p:cNvPr>
            <p:cNvSpPr/>
            <p:nvPr/>
          </p:nvSpPr>
          <p:spPr>
            <a:xfrm>
              <a:off x="5170618" y="4100962"/>
              <a:ext cx="90799" cy="159866"/>
            </a:xfrm>
            <a:custGeom>
              <a:avLst/>
              <a:gdLst/>
              <a:ahLst/>
              <a:cxnLst/>
              <a:rect l="l" t="t" r="r" b="b"/>
              <a:pathLst>
                <a:path w="1630" h="2870" extrusionOk="0">
                  <a:moveTo>
                    <a:pt x="815" y="0"/>
                  </a:moveTo>
                  <a:cubicBezTo>
                    <a:pt x="364" y="0"/>
                    <a:pt x="0" y="641"/>
                    <a:pt x="0" y="1433"/>
                  </a:cubicBezTo>
                  <a:cubicBezTo>
                    <a:pt x="0" y="2228"/>
                    <a:pt x="364" y="2869"/>
                    <a:pt x="815" y="2869"/>
                  </a:cubicBezTo>
                  <a:cubicBezTo>
                    <a:pt x="1266" y="2869"/>
                    <a:pt x="1630" y="2228"/>
                    <a:pt x="1630" y="1433"/>
                  </a:cubicBezTo>
                  <a:cubicBezTo>
                    <a:pt x="1630" y="641"/>
                    <a:pt x="1266" y="0"/>
                    <a:pt x="815"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42;p24">
              <a:extLst>
                <a:ext uri="{FF2B5EF4-FFF2-40B4-BE49-F238E27FC236}">
                  <a16:creationId xmlns:a16="http://schemas.microsoft.com/office/drawing/2014/main" id="{B1FD5DF8-AF71-4C68-A1D9-28A9F7DE529D}"/>
                </a:ext>
              </a:extLst>
            </p:cNvPr>
            <p:cNvSpPr/>
            <p:nvPr/>
          </p:nvSpPr>
          <p:spPr>
            <a:xfrm>
              <a:off x="5545346" y="3961650"/>
              <a:ext cx="558610" cy="485503"/>
            </a:xfrm>
            <a:custGeom>
              <a:avLst/>
              <a:gdLst/>
              <a:ahLst/>
              <a:cxnLst/>
              <a:rect l="l" t="t" r="r" b="b"/>
              <a:pathLst>
                <a:path w="10028" h="8716" extrusionOk="0">
                  <a:moveTo>
                    <a:pt x="5661" y="1"/>
                  </a:moveTo>
                  <a:cubicBezTo>
                    <a:pt x="2946" y="1"/>
                    <a:pt x="1" y="3757"/>
                    <a:pt x="1" y="3757"/>
                  </a:cubicBezTo>
                  <a:lnTo>
                    <a:pt x="1353" y="8691"/>
                  </a:lnTo>
                  <a:cubicBezTo>
                    <a:pt x="1532" y="8707"/>
                    <a:pt x="1710" y="8715"/>
                    <a:pt x="1885" y="8715"/>
                  </a:cubicBezTo>
                  <a:cubicBezTo>
                    <a:pt x="6799" y="8715"/>
                    <a:pt x="10028" y="2353"/>
                    <a:pt x="7138" y="443"/>
                  </a:cubicBezTo>
                  <a:cubicBezTo>
                    <a:pt x="6668" y="132"/>
                    <a:pt x="6169" y="1"/>
                    <a:pt x="5661"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43;p24">
              <a:extLst>
                <a:ext uri="{FF2B5EF4-FFF2-40B4-BE49-F238E27FC236}">
                  <a16:creationId xmlns:a16="http://schemas.microsoft.com/office/drawing/2014/main" id="{D4CC1FD1-1892-4CAC-B145-175F37CD6B86}"/>
                </a:ext>
              </a:extLst>
            </p:cNvPr>
            <p:cNvSpPr/>
            <p:nvPr/>
          </p:nvSpPr>
          <p:spPr>
            <a:xfrm>
              <a:off x="5645448" y="4045260"/>
              <a:ext cx="258304" cy="279961"/>
            </a:xfrm>
            <a:custGeom>
              <a:avLst/>
              <a:gdLst/>
              <a:ahLst/>
              <a:cxnLst/>
              <a:rect l="l" t="t" r="r" b="b"/>
              <a:pathLst>
                <a:path w="4637" h="5026" extrusionOk="0">
                  <a:moveTo>
                    <a:pt x="4282" y="0"/>
                  </a:moveTo>
                  <a:cubicBezTo>
                    <a:pt x="3772" y="0"/>
                    <a:pt x="3256" y="201"/>
                    <a:pt x="2826" y="485"/>
                  </a:cubicBezTo>
                  <a:cubicBezTo>
                    <a:pt x="2308" y="826"/>
                    <a:pt x="1878" y="1281"/>
                    <a:pt x="1510" y="1765"/>
                  </a:cubicBezTo>
                  <a:cubicBezTo>
                    <a:pt x="1146" y="2252"/>
                    <a:pt x="835" y="2777"/>
                    <a:pt x="585" y="3322"/>
                  </a:cubicBezTo>
                  <a:cubicBezTo>
                    <a:pt x="331" y="3869"/>
                    <a:pt x="120" y="4434"/>
                    <a:pt x="0" y="5025"/>
                  </a:cubicBezTo>
                  <a:lnTo>
                    <a:pt x="929" y="3512"/>
                  </a:lnTo>
                  <a:cubicBezTo>
                    <a:pt x="1246" y="3018"/>
                    <a:pt x="1560" y="2526"/>
                    <a:pt x="1914" y="2069"/>
                  </a:cubicBezTo>
                  <a:cubicBezTo>
                    <a:pt x="1918" y="2062"/>
                    <a:pt x="1921" y="2056"/>
                    <a:pt x="1927" y="2052"/>
                  </a:cubicBezTo>
                  <a:cubicBezTo>
                    <a:pt x="2298" y="1979"/>
                    <a:pt x="2666" y="1916"/>
                    <a:pt x="3037" y="1885"/>
                  </a:cubicBezTo>
                  <a:cubicBezTo>
                    <a:pt x="3332" y="1857"/>
                    <a:pt x="3628" y="1847"/>
                    <a:pt x="3928" y="1847"/>
                  </a:cubicBezTo>
                  <a:cubicBezTo>
                    <a:pt x="4161" y="1847"/>
                    <a:pt x="4397" y="1853"/>
                    <a:pt x="4637" y="1862"/>
                  </a:cubicBezTo>
                  <a:cubicBezTo>
                    <a:pt x="4238" y="1691"/>
                    <a:pt x="3804" y="1619"/>
                    <a:pt x="3369" y="1619"/>
                  </a:cubicBezTo>
                  <a:cubicBezTo>
                    <a:pt x="3250" y="1619"/>
                    <a:pt x="3132" y="1625"/>
                    <a:pt x="3013" y="1635"/>
                  </a:cubicBezTo>
                  <a:cubicBezTo>
                    <a:pt x="2699" y="1665"/>
                    <a:pt x="2388" y="1735"/>
                    <a:pt x="2092" y="1842"/>
                  </a:cubicBezTo>
                  <a:cubicBezTo>
                    <a:pt x="2388" y="1464"/>
                    <a:pt x="2709" y="1114"/>
                    <a:pt x="3063" y="803"/>
                  </a:cubicBezTo>
                  <a:cubicBezTo>
                    <a:pt x="3498" y="439"/>
                    <a:pt x="3988" y="141"/>
                    <a:pt x="4583" y="24"/>
                  </a:cubicBezTo>
                  <a:cubicBezTo>
                    <a:pt x="4484" y="8"/>
                    <a:pt x="4383" y="0"/>
                    <a:pt x="4282"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44;p24">
              <a:extLst>
                <a:ext uri="{FF2B5EF4-FFF2-40B4-BE49-F238E27FC236}">
                  <a16:creationId xmlns:a16="http://schemas.microsoft.com/office/drawing/2014/main" id="{4BC19470-AF11-468F-9E6D-9ED114EB8759}"/>
                </a:ext>
              </a:extLst>
            </p:cNvPr>
            <p:cNvSpPr/>
            <p:nvPr/>
          </p:nvSpPr>
          <p:spPr>
            <a:xfrm>
              <a:off x="3403377" y="3794710"/>
              <a:ext cx="502571" cy="477259"/>
            </a:xfrm>
            <a:custGeom>
              <a:avLst/>
              <a:gdLst/>
              <a:ahLst/>
              <a:cxnLst/>
              <a:rect l="l" t="t" r="r" b="b"/>
              <a:pathLst>
                <a:path w="9022" h="8568" extrusionOk="0">
                  <a:moveTo>
                    <a:pt x="4525" y="1"/>
                  </a:moveTo>
                  <a:cubicBezTo>
                    <a:pt x="4254" y="1"/>
                    <a:pt x="3971" y="48"/>
                    <a:pt x="3674" y="150"/>
                  </a:cubicBezTo>
                  <a:cubicBezTo>
                    <a:pt x="0" y="1419"/>
                    <a:pt x="2271" y="7098"/>
                    <a:pt x="6347" y="8568"/>
                  </a:cubicBezTo>
                  <a:lnTo>
                    <a:pt x="9022" y="6106"/>
                  </a:lnTo>
                  <a:cubicBezTo>
                    <a:pt x="9022" y="6106"/>
                    <a:pt x="7608" y="1"/>
                    <a:pt x="4525"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45;p24">
              <a:extLst>
                <a:ext uri="{FF2B5EF4-FFF2-40B4-BE49-F238E27FC236}">
                  <a16:creationId xmlns:a16="http://schemas.microsoft.com/office/drawing/2014/main" id="{385737A0-1B92-4A8E-96EC-73A1E0676920}"/>
                </a:ext>
              </a:extLst>
            </p:cNvPr>
            <p:cNvSpPr/>
            <p:nvPr/>
          </p:nvSpPr>
          <p:spPr>
            <a:xfrm>
              <a:off x="3613441" y="3889571"/>
              <a:ext cx="208448" cy="332934"/>
            </a:xfrm>
            <a:custGeom>
              <a:avLst/>
              <a:gdLst/>
              <a:ahLst/>
              <a:cxnLst/>
              <a:rect l="l" t="t" r="r" b="b"/>
              <a:pathLst>
                <a:path w="3742" h="5977" extrusionOk="0">
                  <a:moveTo>
                    <a:pt x="0" y="1"/>
                  </a:moveTo>
                  <a:lnTo>
                    <a:pt x="0" y="1"/>
                  </a:lnTo>
                  <a:cubicBezTo>
                    <a:pt x="481" y="391"/>
                    <a:pt x="925" y="792"/>
                    <a:pt x="1323" y="1233"/>
                  </a:cubicBezTo>
                  <a:cubicBezTo>
                    <a:pt x="1717" y="1674"/>
                    <a:pt x="2075" y="2145"/>
                    <a:pt x="2375" y="2649"/>
                  </a:cubicBezTo>
                  <a:cubicBezTo>
                    <a:pt x="2395" y="2679"/>
                    <a:pt x="2415" y="2713"/>
                    <a:pt x="2431" y="2746"/>
                  </a:cubicBezTo>
                  <a:cubicBezTo>
                    <a:pt x="2124" y="2582"/>
                    <a:pt x="1787" y="2476"/>
                    <a:pt x="1440" y="2426"/>
                  </a:cubicBezTo>
                  <a:cubicBezTo>
                    <a:pt x="1280" y="2403"/>
                    <a:pt x="1118" y="2391"/>
                    <a:pt x="956" y="2391"/>
                  </a:cubicBezTo>
                  <a:cubicBezTo>
                    <a:pt x="634" y="2391"/>
                    <a:pt x="312" y="2440"/>
                    <a:pt x="10" y="2556"/>
                  </a:cubicBezTo>
                  <a:cubicBezTo>
                    <a:pt x="491" y="2596"/>
                    <a:pt x="945" y="2622"/>
                    <a:pt x="1400" y="2693"/>
                  </a:cubicBezTo>
                  <a:cubicBezTo>
                    <a:pt x="1777" y="2746"/>
                    <a:pt x="2148" y="2830"/>
                    <a:pt x="2528" y="2913"/>
                  </a:cubicBezTo>
                  <a:cubicBezTo>
                    <a:pt x="2769" y="3334"/>
                    <a:pt x="2973" y="3778"/>
                    <a:pt x="3150" y="4236"/>
                  </a:cubicBezTo>
                  <a:cubicBezTo>
                    <a:pt x="3357" y="4791"/>
                    <a:pt x="3514" y="5368"/>
                    <a:pt x="3638" y="5976"/>
                  </a:cubicBezTo>
                  <a:cubicBezTo>
                    <a:pt x="3741" y="5365"/>
                    <a:pt x="3701" y="4727"/>
                    <a:pt x="3558" y="4112"/>
                  </a:cubicBezTo>
                  <a:cubicBezTo>
                    <a:pt x="3421" y="3498"/>
                    <a:pt x="3167" y="2907"/>
                    <a:pt x="2843" y="2366"/>
                  </a:cubicBezTo>
                  <a:cubicBezTo>
                    <a:pt x="2508" y="1828"/>
                    <a:pt x="2101" y="1333"/>
                    <a:pt x="1617" y="926"/>
                  </a:cubicBezTo>
                  <a:cubicBezTo>
                    <a:pt x="1139" y="518"/>
                    <a:pt x="592" y="191"/>
                    <a:pt x="0"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46;p24">
              <a:extLst>
                <a:ext uri="{FF2B5EF4-FFF2-40B4-BE49-F238E27FC236}">
                  <a16:creationId xmlns:a16="http://schemas.microsoft.com/office/drawing/2014/main" id="{76860C0A-2B8D-4470-AB88-5114D0515A37}"/>
                </a:ext>
              </a:extLst>
            </p:cNvPr>
            <p:cNvSpPr/>
            <p:nvPr/>
          </p:nvSpPr>
          <p:spPr>
            <a:xfrm rot="-1080388">
              <a:off x="4105906" y="3730608"/>
              <a:ext cx="1325364" cy="807117"/>
            </a:xfrm>
            <a:custGeom>
              <a:avLst/>
              <a:gdLst/>
              <a:ahLst/>
              <a:cxnLst/>
              <a:rect l="l" t="t" r="r" b="b"/>
              <a:pathLst>
                <a:path w="9966" h="6069" extrusionOk="0">
                  <a:moveTo>
                    <a:pt x="2035" y="184"/>
                  </a:moveTo>
                  <a:cubicBezTo>
                    <a:pt x="3053" y="184"/>
                    <a:pt x="3881" y="1012"/>
                    <a:pt x="3881" y="2034"/>
                  </a:cubicBezTo>
                  <a:cubicBezTo>
                    <a:pt x="3881" y="3053"/>
                    <a:pt x="3053" y="3881"/>
                    <a:pt x="2035" y="3881"/>
                  </a:cubicBezTo>
                  <a:cubicBezTo>
                    <a:pt x="1013" y="3881"/>
                    <a:pt x="184" y="3053"/>
                    <a:pt x="184" y="2034"/>
                  </a:cubicBezTo>
                  <a:cubicBezTo>
                    <a:pt x="184" y="1012"/>
                    <a:pt x="1013" y="184"/>
                    <a:pt x="2035" y="184"/>
                  </a:cubicBezTo>
                  <a:close/>
                  <a:moveTo>
                    <a:pt x="7932" y="2184"/>
                  </a:moveTo>
                  <a:cubicBezTo>
                    <a:pt x="8950" y="2184"/>
                    <a:pt x="9779" y="3016"/>
                    <a:pt x="9779" y="4034"/>
                  </a:cubicBezTo>
                  <a:cubicBezTo>
                    <a:pt x="9779" y="5056"/>
                    <a:pt x="8950" y="5884"/>
                    <a:pt x="7932" y="5884"/>
                  </a:cubicBezTo>
                  <a:cubicBezTo>
                    <a:pt x="6910" y="5884"/>
                    <a:pt x="6082" y="5056"/>
                    <a:pt x="6082" y="4034"/>
                  </a:cubicBezTo>
                  <a:cubicBezTo>
                    <a:pt x="6082" y="3016"/>
                    <a:pt x="6910" y="2184"/>
                    <a:pt x="7932" y="2184"/>
                  </a:cubicBezTo>
                  <a:close/>
                  <a:moveTo>
                    <a:pt x="2035" y="1"/>
                  </a:moveTo>
                  <a:cubicBezTo>
                    <a:pt x="913" y="1"/>
                    <a:pt x="1" y="912"/>
                    <a:pt x="1" y="2034"/>
                  </a:cubicBezTo>
                  <a:cubicBezTo>
                    <a:pt x="1" y="3156"/>
                    <a:pt x="913" y="4067"/>
                    <a:pt x="2035" y="4067"/>
                  </a:cubicBezTo>
                  <a:cubicBezTo>
                    <a:pt x="3043" y="4067"/>
                    <a:pt x="3881" y="3325"/>
                    <a:pt x="4038" y="2357"/>
                  </a:cubicBezTo>
                  <a:lnTo>
                    <a:pt x="6151" y="3053"/>
                  </a:lnTo>
                  <a:cubicBezTo>
                    <a:pt x="5989" y="3342"/>
                    <a:pt x="5895" y="3678"/>
                    <a:pt x="5895" y="4034"/>
                  </a:cubicBezTo>
                  <a:cubicBezTo>
                    <a:pt x="5895" y="5156"/>
                    <a:pt x="6810" y="6068"/>
                    <a:pt x="7932" y="6068"/>
                  </a:cubicBezTo>
                  <a:cubicBezTo>
                    <a:pt x="9053" y="6068"/>
                    <a:pt x="9966" y="5156"/>
                    <a:pt x="9966" y="4034"/>
                  </a:cubicBezTo>
                  <a:cubicBezTo>
                    <a:pt x="9966" y="2913"/>
                    <a:pt x="9053" y="2001"/>
                    <a:pt x="7932" y="2001"/>
                  </a:cubicBezTo>
                  <a:cubicBezTo>
                    <a:pt x="7233" y="2001"/>
                    <a:pt x="6617" y="2354"/>
                    <a:pt x="6251" y="2889"/>
                  </a:cubicBezTo>
                  <a:lnTo>
                    <a:pt x="4061" y="2170"/>
                  </a:lnTo>
                  <a:cubicBezTo>
                    <a:pt x="4065" y="2124"/>
                    <a:pt x="4068" y="2081"/>
                    <a:pt x="4068" y="2034"/>
                  </a:cubicBezTo>
                  <a:cubicBezTo>
                    <a:pt x="4068" y="912"/>
                    <a:pt x="3156" y="1"/>
                    <a:pt x="20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424;p24">
            <a:extLst>
              <a:ext uri="{FF2B5EF4-FFF2-40B4-BE49-F238E27FC236}">
                <a16:creationId xmlns:a16="http://schemas.microsoft.com/office/drawing/2014/main" id="{AF544805-FE8A-403B-8B4B-5C80A9DEE668}"/>
              </a:ext>
            </a:extLst>
          </p:cNvPr>
          <p:cNvGrpSpPr/>
          <p:nvPr/>
        </p:nvGrpSpPr>
        <p:grpSpPr>
          <a:xfrm>
            <a:off x="224940" y="216930"/>
            <a:ext cx="8716636" cy="2520953"/>
            <a:chOff x="224320" y="616971"/>
            <a:chExt cx="9065204" cy="2520953"/>
          </a:xfrm>
        </p:grpSpPr>
        <p:sp>
          <p:nvSpPr>
            <p:cNvPr id="150" name="Google Shape;425;p24">
              <a:extLst>
                <a:ext uri="{FF2B5EF4-FFF2-40B4-BE49-F238E27FC236}">
                  <a16:creationId xmlns:a16="http://schemas.microsoft.com/office/drawing/2014/main" id="{D3F2528B-C1D4-41ED-8049-A696A607FAD4}"/>
                </a:ext>
              </a:extLst>
            </p:cNvPr>
            <p:cNvSpPr/>
            <p:nvPr/>
          </p:nvSpPr>
          <p:spPr>
            <a:xfrm>
              <a:off x="8888281" y="2721332"/>
              <a:ext cx="401242" cy="416592"/>
            </a:xfrm>
            <a:custGeom>
              <a:avLst/>
              <a:gdLst/>
              <a:ahLst/>
              <a:cxnLst/>
              <a:rect l="l" t="t" r="r" b="b"/>
              <a:pathLst>
                <a:path w="5960" h="6188" extrusionOk="0">
                  <a:moveTo>
                    <a:pt x="2372" y="1"/>
                  </a:moveTo>
                  <a:lnTo>
                    <a:pt x="1974" y="2125"/>
                  </a:lnTo>
                  <a:lnTo>
                    <a:pt x="0" y="3004"/>
                  </a:lnTo>
                  <a:lnTo>
                    <a:pt x="1898" y="4036"/>
                  </a:lnTo>
                  <a:lnTo>
                    <a:pt x="2121" y="6187"/>
                  </a:lnTo>
                  <a:lnTo>
                    <a:pt x="3692" y="4701"/>
                  </a:lnTo>
                  <a:lnTo>
                    <a:pt x="5802" y="5155"/>
                  </a:lnTo>
                  <a:lnTo>
                    <a:pt x="4877" y="3201"/>
                  </a:lnTo>
                  <a:lnTo>
                    <a:pt x="5959" y="1331"/>
                  </a:lnTo>
                  <a:lnTo>
                    <a:pt x="3815" y="1611"/>
                  </a:lnTo>
                  <a:lnTo>
                    <a:pt x="2372" y="1"/>
                  </a:ln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26;p24">
              <a:extLst>
                <a:ext uri="{FF2B5EF4-FFF2-40B4-BE49-F238E27FC236}">
                  <a16:creationId xmlns:a16="http://schemas.microsoft.com/office/drawing/2014/main" id="{AC8997C6-53E7-41FD-B8D2-D1E1CDA1A8FB}"/>
                </a:ext>
              </a:extLst>
            </p:cNvPr>
            <p:cNvSpPr/>
            <p:nvPr/>
          </p:nvSpPr>
          <p:spPr>
            <a:xfrm>
              <a:off x="8659387" y="1871658"/>
              <a:ext cx="173221" cy="177529"/>
            </a:xfrm>
            <a:custGeom>
              <a:avLst/>
              <a:gdLst/>
              <a:ahLst/>
              <a:cxnLst/>
              <a:rect l="l" t="t" r="r" b="b"/>
              <a:pathLst>
                <a:path w="2573" h="2637" extrusionOk="0">
                  <a:moveTo>
                    <a:pt x="849" y="1"/>
                  </a:moveTo>
                  <a:lnTo>
                    <a:pt x="792" y="922"/>
                  </a:lnTo>
                  <a:lnTo>
                    <a:pt x="0" y="1397"/>
                  </a:lnTo>
                  <a:lnTo>
                    <a:pt x="859" y="1738"/>
                  </a:lnTo>
                  <a:lnTo>
                    <a:pt x="1065" y="2636"/>
                  </a:lnTo>
                  <a:lnTo>
                    <a:pt x="1654" y="1924"/>
                  </a:lnTo>
                  <a:lnTo>
                    <a:pt x="2573" y="2005"/>
                  </a:lnTo>
                  <a:lnTo>
                    <a:pt x="2573" y="2005"/>
                  </a:lnTo>
                  <a:lnTo>
                    <a:pt x="2078" y="1227"/>
                  </a:lnTo>
                  <a:lnTo>
                    <a:pt x="2439" y="378"/>
                  </a:lnTo>
                  <a:lnTo>
                    <a:pt x="1546" y="609"/>
                  </a:lnTo>
                  <a:lnTo>
                    <a:pt x="849" y="1"/>
                  </a:ln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 name="Google Shape;427;p24">
              <a:extLst>
                <a:ext uri="{FF2B5EF4-FFF2-40B4-BE49-F238E27FC236}">
                  <a16:creationId xmlns:a16="http://schemas.microsoft.com/office/drawing/2014/main" id="{6AC11B35-E103-4D1A-B839-C08E4108D559}"/>
                </a:ext>
              </a:extLst>
            </p:cNvPr>
            <p:cNvGrpSpPr/>
            <p:nvPr/>
          </p:nvGrpSpPr>
          <p:grpSpPr>
            <a:xfrm>
              <a:off x="224320" y="616971"/>
              <a:ext cx="897921" cy="713486"/>
              <a:chOff x="5185525" y="3461850"/>
              <a:chExt cx="508018" cy="403669"/>
            </a:xfrm>
          </p:grpSpPr>
          <p:sp>
            <p:nvSpPr>
              <p:cNvPr id="153" name="Google Shape;428;p24">
                <a:extLst>
                  <a:ext uri="{FF2B5EF4-FFF2-40B4-BE49-F238E27FC236}">
                    <a16:creationId xmlns:a16="http://schemas.microsoft.com/office/drawing/2014/main" id="{95CFECC6-4E30-4510-8622-FD6ED2DFA799}"/>
                  </a:ext>
                </a:extLst>
              </p:cNvPr>
              <p:cNvSpPr/>
              <p:nvPr/>
            </p:nvSpPr>
            <p:spPr>
              <a:xfrm>
                <a:off x="5228748" y="3461850"/>
                <a:ext cx="403985" cy="403669"/>
              </a:xfrm>
              <a:custGeom>
                <a:avLst/>
                <a:gdLst/>
                <a:ahLst/>
                <a:cxnLst/>
                <a:rect l="l" t="t" r="r" b="b"/>
                <a:pathLst>
                  <a:path w="5122" h="5118" extrusionOk="0">
                    <a:moveTo>
                      <a:pt x="2559" y="1"/>
                    </a:moveTo>
                    <a:cubicBezTo>
                      <a:pt x="1146" y="1"/>
                      <a:pt x="0" y="1146"/>
                      <a:pt x="0" y="2559"/>
                    </a:cubicBezTo>
                    <a:cubicBezTo>
                      <a:pt x="0" y="2716"/>
                      <a:pt x="17" y="2873"/>
                      <a:pt x="44" y="3023"/>
                    </a:cubicBezTo>
                    <a:cubicBezTo>
                      <a:pt x="64" y="3137"/>
                      <a:pt x="94" y="3251"/>
                      <a:pt x="131" y="3357"/>
                    </a:cubicBezTo>
                    <a:cubicBezTo>
                      <a:pt x="191" y="3541"/>
                      <a:pt x="271" y="3715"/>
                      <a:pt x="368" y="3879"/>
                    </a:cubicBezTo>
                    <a:cubicBezTo>
                      <a:pt x="428" y="3976"/>
                      <a:pt x="492" y="4073"/>
                      <a:pt x="565" y="4159"/>
                    </a:cubicBezTo>
                    <a:cubicBezTo>
                      <a:pt x="1033" y="4743"/>
                      <a:pt x="1754" y="5118"/>
                      <a:pt x="2559" y="5118"/>
                    </a:cubicBezTo>
                    <a:cubicBezTo>
                      <a:pt x="3975" y="5118"/>
                      <a:pt x="5121" y="3972"/>
                      <a:pt x="5121" y="2559"/>
                    </a:cubicBezTo>
                    <a:cubicBezTo>
                      <a:pt x="5121" y="2399"/>
                      <a:pt x="5104" y="2242"/>
                      <a:pt x="5077" y="2092"/>
                    </a:cubicBezTo>
                    <a:cubicBezTo>
                      <a:pt x="5054" y="1975"/>
                      <a:pt x="5027" y="1861"/>
                      <a:pt x="4987" y="1748"/>
                    </a:cubicBezTo>
                    <a:cubicBezTo>
                      <a:pt x="4910" y="1517"/>
                      <a:pt x="4801" y="1300"/>
                      <a:pt x="4664" y="1099"/>
                    </a:cubicBezTo>
                    <a:cubicBezTo>
                      <a:pt x="4600" y="1009"/>
                      <a:pt x="4533" y="923"/>
                      <a:pt x="4460" y="843"/>
                    </a:cubicBezTo>
                    <a:cubicBezTo>
                      <a:pt x="3992" y="325"/>
                      <a:pt x="3314" y="1"/>
                      <a:pt x="2559"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29;p24">
                <a:extLst>
                  <a:ext uri="{FF2B5EF4-FFF2-40B4-BE49-F238E27FC236}">
                    <a16:creationId xmlns:a16="http://schemas.microsoft.com/office/drawing/2014/main" id="{F4212D15-839C-421A-AFFC-AFD8673D0701}"/>
                  </a:ext>
                </a:extLst>
              </p:cNvPr>
              <p:cNvSpPr/>
              <p:nvPr/>
            </p:nvSpPr>
            <p:spPr>
              <a:xfrm>
                <a:off x="5185525" y="3515878"/>
                <a:ext cx="508018" cy="281180"/>
              </a:xfrm>
              <a:custGeom>
                <a:avLst/>
                <a:gdLst/>
                <a:ahLst/>
                <a:cxnLst/>
                <a:rect l="l" t="t" r="r" b="b"/>
                <a:pathLst>
                  <a:path w="6441" h="3565" extrusionOk="0">
                    <a:moveTo>
                      <a:pt x="5870" y="1"/>
                    </a:moveTo>
                    <a:cubicBezTo>
                      <a:pt x="5602" y="7"/>
                      <a:pt x="5281" y="50"/>
                      <a:pt x="5008" y="158"/>
                    </a:cubicBezTo>
                    <a:cubicBezTo>
                      <a:pt x="5081" y="238"/>
                      <a:pt x="5148" y="324"/>
                      <a:pt x="5212" y="414"/>
                    </a:cubicBezTo>
                    <a:cubicBezTo>
                      <a:pt x="5425" y="354"/>
                      <a:pt x="5642" y="324"/>
                      <a:pt x="5862" y="324"/>
                    </a:cubicBezTo>
                    <a:cubicBezTo>
                      <a:pt x="5933" y="324"/>
                      <a:pt x="6023" y="324"/>
                      <a:pt x="6060" y="364"/>
                    </a:cubicBezTo>
                    <a:cubicBezTo>
                      <a:pt x="6086" y="394"/>
                      <a:pt x="6093" y="454"/>
                      <a:pt x="6070" y="511"/>
                    </a:cubicBezTo>
                    <a:cubicBezTo>
                      <a:pt x="6040" y="588"/>
                      <a:pt x="5973" y="659"/>
                      <a:pt x="5903" y="728"/>
                    </a:cubicBezTo>
                    <a:cubicBezTo>
                      <a:pt x="5786" y="842"/>
                      <a:pt x="5662" y="955"/>
                      <a:pt x="5535" y="1063"/>
                    </a:cubicBezTo>
                    <a:cubicBezTo>
                      <a:pt x="4447" y="1988"/>
                      <a:pt x="2977" y="2666"/>
                      <a:pt x="966" y="3180"/>
                    </a:cubicBezTo>
                    <a:cubicBezTo>
                      <a:pt x="949" y="3184"/>
                      <a:pt x="932" y="3187"/>
                      <a:pt x="916" y="3194"/>
                    </a:cubicBezTo>
                    <a:cubicBezTo>
                      <a:pt x="801" y="3222"/>
                      <a:pt x="690" y="3245"/>
                      <a:pt x="588" y="3245"/>
                    </a:cubicBezTo>
                    <a:cubicBezTo>
                      <a:pt x="523" y="3245"/>
                      <a:pt x="462" y="3236"/>
                      <a:pt x="405" y="3214"/>
                    </a:cubicBezTo>
                    <a:cubicBezTo>
                      <a:pt x="351" y="3190"/>
                      <a:pt x="328" y="3133"/>
                      <a:pt x="351" y="3090"/>
                    </a:cubicBezTo>
                    <a:cubicBezTo>
                      <a:pt x="428" y="2930"/>
                      <a:pt x="542" y="2786"/>
                      <a:pt x="679" y="2672"/>
                    </a:cubicBezTo>
                    <a:cubicBezTo>
                      <a:pt x="642" y="2566"/>
                      <a:pt x="612" y="2452"/>
                      <a:pt x="592" y="2338"/>
                    </a:cubicBezTo>
                    <a:cubicBezTo>
                      <a:pt x="365" y="2489"/>
                      <a:pt x="181" y="2703"/>
                      <a:pt x="61" y="2950"/>
                    </a:cubicBezTo>
                    <a:cubicBezTo>
                      <a:pt x="30" y="3010"/>
                      <a:pt x="1" y="3087"/>
                      <a:pt x="7" y="3173"/>
                    </a:cubicBezTo>
                    <a:cubicBezTo>
                      <a:pt x="18" y="3317"/>
                      <a:pt x="121" y="3444"/>
                      <a:pt x="285" y="3511"/>
                    </a:cubicBezTo>
                    <a:cubicBezTo>
                      <a:pt x="385" y="3551"/>
                      <a:pt x="485" y="3565"/>
                      <a:pt x="588" y="3565"/>
                    </a:cubicBezTo>
                    <a:cubicBezTo>
                      <a:pt x="742" y="3565"/>
                      <a:pt x="895" y="3531"/>
                      <a:pt x="1046" y="3491"/>
                    </a:cubicBezTo>
                    <a:cubicBezTo>
                      <a:pt x="1066" y="3485"/>
                      <a:pt x="1089" y="3480"/>
                      <a:pt x="1113" y="3474"/>
                    </a:cubicBezTo>
                    <a:cubicBezTo>
                      <a:pt x="3070" y="2967"/>
                      <a:pt x="4523" y="2302"/>
                      <a:pt x="5625" y="1407"/>
                    </a:cubicBezTo>
                    <a:cubicBezTo>
                      <a:pt x="5802" y="1263"/>
                      <a:pt x="5970" y="1112"/>
                      <a:pt x="6126" y="959"/>
                    </a:cubicBezTo>
                    <a:cubicBezTo>
                      <a:pt x="6220" y="866"/>
                      <a:pt x="6317" y="765"/>
                      <a:pt x="6371" y="631"/>
                    </a:cubicBezTo>
                    <a:cubicBezTo>
                      <a:pt x="6440" y="451"/>
                      <a:pt x="6411" y="261"/>
                      <a:pt x="6291" y="141"/>
                    </a:cubicBezTo>
                    <a:cubicBezTo>
                      <a:pt x="6170" y="17"/>
                      <a:pt x="6003" y="1"/>
                      <a:pt x="5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5" name="Google Shape;418;p24">
            <a:extLst>
              <a:ext uri="{FF2B5EF4-FFF2-40B4-BE49-F238E27FC236}">
                <a16:creationId xmlns:a16="http://schemas.microsoft.com/office/drawing/2014/main" id="{5B4585AE-6250-495A-B037-D22F99E07FC7}"/>
              </a:ext>
            </a:extLst>
          </p:cNvPr>
          <p:cNvGrpSpPr/>
          <p:nvPr/>
        </p:nvGrpSpPr>
        <p:grpSpPr>
          <a:xfrm>
            <a:off x="5928927" y="2156443"/>
            <a:ext cx="4266394" cy="1374543"/>
            <a:chOff x="4566208" y="1958250"/>
            <a:chExt cx="4266394" cy="1374543"/>
          </a:xfrm>
        </p:grpSpPr>
        <p:sp>
          <p:nvSpPr>
            <p:cNvPr id="156" name="Google Shape;419;p24">
              <a:extLst>
                <a:ext uri="{FF2B5EF4-FFF2-40B4-BE49-F238E27FC236}">
                  <a16:creationId xmlns:a16="http://schemas.microsoft.com/office/drawing/2014/main" id="{C9597174-7968-48CC-AADF-7B7484EB7582}"/>
                </a:ext>
              </a:extLst>
            </p:cNvPr>
            <p:cNvSpPr/>
            <p:nvPr/>
          </p:nvSpPr>
          <p:spPr>
            <a:xfrm>
              <a:off x="5353712" y="1958250"/>
              <a:ext cx="3478890" cy="781951"/>
            </a:xfrm>
            <a:custGeom>
              <a:avLst/>
              <a:gdLst/>
              <a:ahLst/>
              <a:cxnLst/>
              <a:rect l="l" t="t" r="r" b="b"/>
              <a:pathLst>
                <a:path w="51675" h="11615" extrusionOk="0">
                  <a:moveTo>
                    <a:pt x="51357" y="0"/>
                  </a:moveTo>
                  <a:lnTo>
                    <a:pt x="51119" y="84"/>
                  </a:lnTo>
                  <a:cubicBezTo>
                    <a:pt x="51200" y="327"/>
                    <a:pt x="51266" y="565"/>
                    <a:pt x="51317" y="795"/>
                  </a:cubicBezTo>
                  <a:lnTo>
                    <a:pt x="51564" y="742"/>
                  </a:lnTo>
                  <a:cubicBezTo>
                    <a:pt x="51514" y="504"/>
                    <a:pt x="51443" y="254"/>
                    <a:pt x="51357" y="0"/>
                  </a:cubicBezTo>
                  <a:close/>
                  <a:moveTo>
                    <a:pt x="51667" y="1506"/>
                  </a:moveTo>
                  <a:lnTo>
                    <a:pt x="51414" y="1520"/>
                  </a:lnTo>
                  <a:cubicBezTo>
                    <a:pt x="51420" y="1603"/>
                    <a:pt x="51423" y="1687"/>
                    <a:pt x="51423" y="1770"/>
                  </a:cubicBezTo>
                  <a:cubicBezTo>
                    <a:pt x="51423" y="1927"/>
                    <a:pt x="51414" y="2091"/>
                    <a:pt x="51397" y="2251"/>
                  </a:cubicBezTo>
                  <a:lnTo>
                    <a:pt x="51647" y="2278"/>
                  </a:lnTo>
                  <a:cubicBezTo>
                    <a:pt x="51667" y="2108"/>
                    <a:pt x="51674" y="1938"/>
                    <a:pt x="51674" y="1770"/>
                  </a:cubicBezTo>
                  <a:cubicBezTo>
                    <a:pt x="51674" y="1680"/>
                    <a:pt x="51674" y="1594"/>
                    <a:pt x="51667" y="1506"/>
                  </a:cubicBezTo>
                  <a:close/>
                  <a:moveTo>
                    <a:pt x="51263" y="2973"/>
                  </a:moveTo>
                  <a:cubicBezTo>
                    <a:pt x="51203" y="3204"/>
                    <a:pt x="51126" y="3441"/>
                    <a:pt x="51029" y="3671"/>
                  </a:cubicBezTo>
                  <a:lnTo>
                    <a:pt x="51263" y="3768"/>
                  </a:lnTo>
                  <a:cubicBezTo>
                    <a:pt x="51363" y="3524"/>
                    <a:pt x="51446" y="3281"/>
                    <a:pt x="51507" y="3037"/>
                  </a:cubicBezTo>
                  <a:lnTo>
                    <a:pt x="51263" y="2973"/>
                  </a:lnTo>
                  <a:close/>
                  <a:moveTo>
                    <a:pt x="50705" y="4332"/>
                  </a:moveTo>
                  <a:cubicBezTo>
                    <a:pt x="50585" y="4546"/>
                    <a:pt x="50452" y="4753"/>
                    <a:pt x="50307" y="4954"/>
                  </a:cubicBezTo>
                  <a:lnTo>
                    <a:pt x="50512" y="5101"/>
                  </a:lnTo>
                  <a:cubicBezTo>
                    <a:pt x="50662" y="4893"/>
                    <a:pt x="50802" y="4676"/>
                    <a:pt x="50925" y="4456"/>
                  </a:cubicBezTo>
                  <a:lnTo>
                    <a:pt x="50705" y="4332"/>
                  </a:lnTo>
                  <a:close/>
                  <a:moveTo>
                    <a:pt x="49837" y="5525"/>
                  </a:moveTo>
                  <a:lnTo>
                    <a:pt x="49817" y="5548"/>
                  </a:lnTo>
                  <a:cubicBezTo>
                    <a:pt x="49656" y="5718"/>
                    <a:pt x="49486" y="5886"/>
                    <a:pt x="49309" y="6043"/>
                  </a:cubicBezTo>
                  <a:lnTo>
                    <a:pt x="49479" y="6233"/>
                  </a:lnTo>
                  <a:cubicBezTo>
                    <a:pt x="49660" y="6069"/>
                    <a:pt x="49837" y="5896"/>
                    <a:pt x="50000" y="5718"/>
                  </a:cubicBezTo>
                  <a:lnTo>
                    <a:pt x="50024" y="5695"/>
                  </a:lnTo>
                  <a:lnTo>
                    <a:pt x="49837" y="5525"/>
                  </a:lnTo>
                  <a:close/>
                  <a:moveTo>
                    <a:pt x="48734" y="6510"/>
                  </a:moveTo>
                  <a:cubicBezTo>
                    <a:pt x="48540" y="6657"/>
                    <a:pt x="48334" y="6797"/>
                    <a:pt x="48123" y="6931"/>
                  </a:cubicBezTo>
                  <a:lnTo>
                    <a:pt x="48257" y="7145"/>
                  </a:lnTo>
                  <a:cubicBezTo>
                    <a:pt x="48474" y="7008"/>
                    <a:pt x="48688" y="6861"/>
                    <a:pt x="48884" y="6714"/>
                  </a:cubicBezTo>
                  <a:lnTo>
                    <a:pt x="48734" y="6510"/>
                  </a:lnTo>
                  <a:close/>
                  <a:moveTo>
                    <a:pt x="14177" y="7028"/>
                  </a:moveTo>
                  <a:lnTo>
                    <a:pt x="14173" y="7282"/>
                  </a:lnTo>
                  <a:cubicBezTo>
                    <a:pt x="14424" y="7286"/>
                    <a:pt x="14674" y="7289"/>
                    <a:pt x="14925" y="7298"/>
                  </a:cubicBezTo>
                  <a:lnTo>
                    <a:pt x="14931" y="7045"/>
                  </a:lnTo>
                  <a:cubicBezTo>
                    <a:pt x="14681" y="7038"/>
                    <a:pt x="14430" y="7031"/>
                    <a:pt x="14177" y="7028"/>
                  </a:cubicBezTo>
                  <a:close/>
                  <a:moveTo>
                    <a:pt x="13422" y="7031"/>
                  </a:moveTo>
                  <a:cubicBezTo>
                    <a:pt x="13168" y="7035"/>
                    <a:pt x="12918" y="7045"/>
                    <a:pt x="12664" y="7055"/>
                  </a:cubicBezTo>
                  <a:lnTo>
                    <a:pt x="12677" y="7306"/>
                  </a:lnTo>
                  <a:cubicBezTo>
                    <a:pt x="12924" y="7295"/>
                    <a:pt x="13175" y="7289"/>
                    <a:pt x="13425" y="7286"/>
                  </a:cubicBezTo>
                  <a:lnTo>
                    <a:pt x="13422" y="7031"/>
                  </a:lnTo>
                  <a:close/>
                  <a:moveTo>
                    <a:pt x="15687" y="7075"/>
                  </a:moveTo>
                  <a:lnTo>
                    <a:pt x="15676" y="7326"/>
                  </a:lnTo>
                  <a:cubicBezTo>
                    <a:pt x="15924" y="7338"/>
                    <a:pt x="16174" y="7352"/>
                    <a:pt x="16425" y="7369"/>
                  </a:cubicBezTo>
                  <a:lnTo>
                    <a:pt x="16442" y="7118"/>
                  </a:lnTo>
                  <a:cubicBezTo>
                    <a:pt x="16191" y="7101"/>
                    <a:pt x="15941" y="7085"/>
                    <a:pt x="15687" y="7075"/>
                  </a:cubicBezTo>
                  <a:close/>
                  <a:moveTo>
                    <a:pt x="11908" y="7095"/>
                  </a:moveTo>
                  <a:cubicBezTo>
                    <a:pt x="11658" y="7112"/>
                    <a:pt x="11407" y="7132"/>
                    <a:pt x="11157" y="7155"/>
                  </a:cubicBezTo>
                  <a:lnTo>
                    <a:pt x="11181" y="7409"/>
                  </a:lnTo>
                  <a:cubicBezTo>
                    <a:pt x="11428" y="7386"/>
                    <a:pt x="11678" y="7366"/>
                    <a:pt x="11925" y="7349"/>
                  </a:cubicBezTo>
                  <a:lnTo>
                    <a:pt x="11908" y="7095"/>
                  </a:lnTo>
                  <a:close/>
                  <a:moveTo>
                    <a:pt x="17193" y="7172"/>
                  </a:moveTo>
                  <a:lnTo>
                    <a:pt x="17173" y="7426"/>
                  </a:lnTo>
                  <a:cubicBezTo>
                    <a:pt x="17424" y="7446"/>
                    <a:pt x="17674" y="7469"/>
                    <a:pt x="17921" y="7492"/>
                  </a:cubicBezTo>
                  <a:lnTo>
                    <a:pt x="17948" y="7241"/>
                  </a:lnTo>
                  <a:cubicBezTo>
                    <a:pt x="17697" y="7215"/>
                    <a:pt x="17447" y="7195"/>
                    <a:pt x="17193" y="7172"/>
                  </a:cubicBezTo>
                  <a:close/>
                  <a:moveTo>
                    <a:pt x="10402" y="7235"/>
                  </a:moveTo>
                  <a:cubicBezTo>
                    <a:pt x="10152" y="7269"/>
                    <a:pt x="9904" y="7302"/>
                    <a:pt x="9654" y="7338"/>
                  </a:cubicBezTo>
                  <a:lnTo>
                    <a:pt x="9691" y="7589"/>
                  </a:lnTo>
                  <a:cubicBezTo>
                    <a:pt x="9938" y="7553"/>
                    <a:pt x="10185" y="7519"/>
                    <a:pt x="10436" y="7489"/>
                  </a:cubicBezTo>
                  <a:lnTo>
                    <a:pt x="10402" y="7235"/>
                  </a:lnTo>
                  <a:close/>
                  <a:moveTo>
                    <a:pt x="18696" y="7318"/>
                  </a:moveTo>
                  <a:lnTo>
                    <a:pt x="18670" y="7573"/>
                  </a:lnTo>
                  <a:cubicBezTo>
                    <a:pt x="18920" y="7599"/>
                    <a:pt x="19167" y="7629"/>
                    <a:pt x="19414" y="7659"/>
                  </a:cubicBezTo>
                  <a:lnTo>
                    <a:pt x="19448" y="7409"/>
                  </a:lnTo>
                  <a:cubicBezTo>
                    <a:pt x="19197" y="7375"/>
                    <a:pt x="18947" y="7349"/>
                    <a:pt x="18696" y="7318"/>
                  </a:cubicBezTo>
                  <a:close/>
                  <a:moveTo>
                    <a:pt x="8906" y="7462"/>
                  </a:moveTo>
                  <a:cubicBezTo>
                    <a:pt x="8659" y="7509"/>
                    <a:pt x="8412" y="7556"/>
                    <a:pt x="8165" y="7609"/>
                  </a:cubicBezTo>
                  <a:lnTo>
                    <a:pt x="8215" y="7856"/>
                  </a:lnTo>
                  <a:cubicBezTo>
                    <a:pt x="8461" y="7807"/>
                    <a:pt x="8706" y="7756"/>
                    <a:pt x="8953" y="7713"/>
                  </a:cubicBezTo>
                  <a:lnTo>
                    <a:pt x="8906" y="7462"/>
                  </a:lnTo>
                  <a:close/>
                  <a:moveTo>
                    <a:pt x="20196" y="7506"/>
                  </a:moveTo>
                  <a:lnTo>
                    <a:pt x="20162" y="7756"/>
                  </a:lnTo>
                  <a:cubicBezTo>
                    <a:pt x="20410" y="7790"/>
                    <a:pt x="20657" y="7823"/>
                    <a:pt x="20907" y="7860"/>
                  </a:cubicBezTo>
                  <a:lnTo>
                    <a:pt x="20941" y="7609"/>
                  </a:lnTo>
                  <a:cubicBezTo>
                    <a:pt x="20694" y="7573"/>
                    <a:pt x="20443" y="7539"/>
                    <a:pt x="20196" y="7506"/>
                  </a:cubicBezTo>
                  <a:close/>
                  <a:moveTo>
                    <a:pt x="47478" y="7309"/>
                  </a:moveTo>
                  <a:cubicBezTo>
                    <a:pt x="47268" y="7422"/>
                    <a:pt x="47045" y="7536"/>
                    <a:pt x="46814" y="7646"/>
                  </a:cubicBezTo>
                  <a:lnTo>
                    <a:pt x="46920" y="7873"/>
                  </a:lnTo>
                  <a:cubicBezTo>
                    <a:pt x="47154" y="7763"/>
                    <a:pt x="47385" y="7646"/>
                    <a:pt x="47599" y="7529"/>
                  </a:cubicBezTo>
                  <a:lnTo>
                    <a:pt x="47478" y="7309"/>
                  </a:lnTo>
                  <a:close/>
                  <a:moveTo>
                    <a:pt x="21689" y="7719"/>
                  </a:moveTo>
                  <a:lnTo>
                    <a:pt x="21648" y="7970"/>
                  </a:lnTo>
                  <a:cubicBezTo>
                    <a:pt x="21899" y="8007"/>
                    <a:pt x="22146" y="8047"/>
                    <a:pt x="22394" y="8083"/>
                  </a:cubicBezTo>
                  <a:lnTo>
                    <a:pt x="22434" y="7836"/>
                  </a:lnTo>
                  <a:cubicBezTo>
                    <a:pt x="22186" y="7796"/>
                    <a:pt x="21936" y="7756"/>
                    <a:pt x="21689" y="7719"/>
                  </a:cubicBezTo>
                  <a:close/>
                  <a:moveTo>
                    <a:pt x="7426" y="7779"/>
                  </a:moveTo>
                  <a:cubicBezTo>
                    <a:pt x="7179" y="7840"/>
                    <a:pt x="6935" y="7907"/>
                    <a:pt x="6695" y="7973"/>
                  </a:cubicBezTo>
                  <a:lnTo>
                    <a:pt x="6762" y="8217"/>
                  </a:lnTo>
                  <a:cubicBezTo>
                    <a:pt x="7002" y="8151"/>
                    <a:pt x="7243" y="8087"/>
                    <a:pt x="7487" y="8027"/>
                  </a:cubicBezTo>
                  <a:lnTo>
                    <a:pt x="7426" y="7779"/>
                  </a:lnTo>
                  <a:close/>
                  <a:moveTo>
                    <a:pt x="23179" y="7957"/>
                  </a:moveTo>
                  <a:lnTo>
                    <a:pt x="23139" y="8203"/>
                  </a:lnTo>
                  <a:lnTo>
                    <a:pt x="23880" y="8328"/>
                  </a:lnTo>
                  <a:lnTo>
                    <a:pt x="23920" y="8077"/>
                  </a:lnTo>
                  <a:lnTo>
                    <a:pt x="23179" y="7957"/>
                  </a:lnTo>
                  <a:close/>
                  <a:moveTo>
                    <a:pt x="46129" y="7947"/>
                  </a:moveTo>
                  <a:lnTo>
                    <a:pt x="46006" y="7997"/>
                  </a:lnTo>
                  <a:cubicBezTo>
                    <a:pt x="45815" y="8077"/>
                    <a:pt x="45625" y="8151"/>
                    <a:pt x="45434" y="8220"/>
                  </a:cubicBezTo>
                  <a:lnTo>
                    <a:pt x="45521" y="8458"/>
                  </a:lnTo>
                  <a:cubicBezTo>
                    <a:pt x="45715" y="8388"/>
                    <a:pt x="45909" y="8311"/>
                    <a:pt x="46103" y="8234"/>
                  </a:cubicBezTo>
                  <a:lnTo>
                    <a:pt x="46226" y="8180"/>
                  </a:lnTo>
                  <a:lnTo>
                    <a:pt x="46129" y="7947"/>
                  </a:lnTo>
                  <a:close/>
                  <a:moveTo>
                    <a:pt x="24665" y="8203"/>
                  </a:moveTo>
                  <a:lnTo>
                    <a:pt x="24622" y="8454"/>
                  </a:lnTo>
                  <a:lnTo>
                    <a:pt x="25363" y="8578"/>
                  </a:lnTo>
                  <a:lnTo>
                    <a:pt x="25407" y="8328"/>
                  </a:lnTo>
                  <a:lnTo>
                    <a:pt x="24665" y="8203"/>
                  </a:lnTo>
                  <a:close/>
                  <a:moveTo>
                    <a:pt x="5967" y="8194"/>
                  </a:moveTo>
                  <a:cubicBezTo>
                    <a:pt x="5726" y="8271"/>
                    <a:pt x="5489" y="8354"/>
                    <a:pt x="5252" y="8438"/>
                  </a:cubicBezTo>
                  <a:lnTo>
                    <a:pt x="5335" y="8675"/>
                  </a:lnTo>
                  <a:cubicBezTo>
                    <a:pt x="5572" y="8591"/>
                    <a:pt x="5806" y="8511"/>
                    <a:pt x="6047" y="8434"/>
                  </a:cubicBezTo>
                  <a:lnTo>
                    <a:pt x="5967" y="8194"/>
                  </a:lnTo>
                  <a:close/>
                  <a:moveTo>
                    <a:pt x="26148" y="8454"/>
                  </a:moveTo>
                  <a:lnTo>
                    <a:pt x="26108" y="8704"/>
                  </a:lnTo>
                  <a:lnTo>
                    <a:pt x="26850" y="8829"/>
                  </a:lnTo>
                  <a:lnTo>
                    <a:pt x="26893" y="8578"/>
                  </a:lnTo>
                  <a:lnTo>
                    <a:pt x="26148" y="8454"/>
                  </a:lnTo>
                  <a:close/>
                  <a:moveTo>
                    <a:pt x="44726" y="8468"/>
                  </a:moveTo>
                  <a:cubicBezTo>
                    <a:pt x="44489" y="8544"/>
                    <a:pt x="44252" y="8618"/>
                    <a:pt x="44011" y="8684"/>
                  </a:cubicBezTo>
                  <a:lnTo>
                    <a:pt x="44082" y="8929"/>
                  </a:lnTo>
                  <a:cubicBezTo>
                    <a:pt x="44325" y="8858"/>
                    <a:pt x="44566" y="8785"/>
                    <a:pt x="44806" y="8708"/>
                  </a:cubicBezTo>
                  <a:lnTo>
                    <a:pt x="44726" y="8468"/>
                  </a:lnTo>
                  <a:close/>
                  <a:moveTo>
                    <a:pt x="27634" y="8701"/>
                  </a:moveTo>
                  <a:lnTo>
                    <a:pt x="27594" y="8952"/>
                  </a:lnTo>
                  <a:cubicBezTo>
                    <a:pt x="27841" y="8992"/>
                    <a:pt x="28089" y="9032"/>
                    <a:pt x="28339" y="9072"/>
                  </a:cubicBezTo>
                  <a:lnTo>
                    <a:pt x="28379" y="8822"/>
                  </a:lnTo>
                  <a:cubicBezTo>
                    <a:pt x="28129" y="8781"/>
                    <a:pt x="27881" y="8741"/>
                    <a:pt x="27634" y="8701"/>
                  </a:cubicBezTo>
                  <a:close/>
                  <a:moveTo>
                    <a:pt x="4544" y="8712"/>
                  </a:moveTo>
                  <a:cubicBezTo>
                    <a:pt x="4310" y="8805"/>
                    <a:pt x="4076" y="8905"/>
                    <a:pt x="3846" y="9009"/>
                  </a:cubicBezTo>
                  <a:lnTo>
                    <a:pt x="3952" y="9239"/>
                  </a:lnTo>
                  <a:cubicBezTo>
                    <a:pt x="4180" y="9139"/>
                    <a:pt x="4407" y="9039"/>
                    <a:pt x="4638" y="8945"/>
                  </a:cubicBezTo>
                  <a:lnTo>
                    <a:pt x="4544" y="8712"/>
                  </a:lnTo>
                  <a:close/>
                  <a:moveTo>
                    <a:pt x="29121" y="8935"/>
                  </a:moveTo>
                  <a:lnTo>
                    <a:pt x="29084" y="9185"/>
                  </a:lnTo>
                  <a:cubicBezTo>
                    <a:pt x="29331" y="9222"/>
                    <a:pt x="29582" y="9259"/>
                    <a:pt x="29829" y="9296"/>
                  </a:cubicBezTo>
                  <a:lnTo>
                    <a:pt x="29865" y="9045"/>
                  </a:lnTo>
                  <a:cubicBezTo>
                    <a:pt x="29618" y="9009"/>
                    <a:pt x="29368" y="8975"/>
                    <a:pt x="29121" y="8935"/>
                  </a:cubicBezTo>
                  <a:close/>
                  <a:moveTo>
                    <a:pt x="43287" y="8878"/>
                  </a:moveTo>
                  <a:cubicBezTo>
                    <a:pt x="43046" y="8939"/>
                    <a:pt x="42802" y="8995"/>
                    <a:pt x="42559" y="9045"/>
                  </a:cubicBezTo>
                  <a:lnTo>
                    <a:pt x="42612" y="9296"/>
                  </a:lnTo>
                  <a:cubicBezTo>
                    <a:pt x="42859" y="9242"/>
                    <a:pt x="43103" y="9185"/>
                    <a:pt x="43350" y="9125"/>
                  </a:cubicBezTo>
                  <a:lnTo>
                    <a:pt x="43287" y="8878"/>
                  </a:lnTo>
                  <a:close/>
                  <a:moveTo>
                    <a:pt x="30611" y="9149"/>
                  </a:moveTo>
                  <a:lnTo>
                    <a:pt x="30577" y="9400"/>
                  </a:lnTo>
                  <a:cubicBezTo>
                    <a:pt x="30824" y="9433"/>
                    <a:pt x="31075" y="9463"/>
                    <a:pt x="31325" y="9493"/>
                  </a:cubicBezTo>
                  <a:lnTo>
                    <a:pt x="31356" y="9242"/>
                  </a:lnTo>
                  <a:cubicBezTo>
                    <a:pt x="31108" y="9213"/>
                    <a:pt x="30858" y="9182"/>
                    <a:pt x="30611" y="9149"/>
                  </a:cubicBezTo>
                  <a:close/>
                  <a:moveTo>
                    <a:pt x="41824" y="9193"/>
                  </a:moveTo>
                  <a:cubicBezTo>
                    <a:pt x="41577" y="9236"/>
                    <a:pt x="41333" y="9276"/>
                    <a:pt x="41082" y="9313"/>
                  </a:cubicBezTo>
                  <a:lnTo>
                    <a:pt x="41122" y="9563"/>
                  </a:lnTo>
                  <a:cubicBezTo>
                    <a:pt x="41369" y="9526"/>
                    <a:pt x="41620" y="9483"/>
                    <a:pt x="41867" y="9440"/>
                  </a:cubicBezTo>
                  <a:lnTo>
                    <a:pt x="41824" y="9193"/>
                  </a:lnTo>
                  <a:close/>
                  <a:moveTo>
                    <a:pt x="32104" y="9330"/>
                  </a:moveTo>
                  <a:lnTo>
                    <a:pt x="32074" y="9580"/>
                  </a:lnTo>
                  <a:cubicBezTo>
                    <a:pt x="32324" y="9606"/>
                    <a:pt x="32575" y="9634"/>
                    <a:pt x="32825" y="9657"/>
                  </a:cubicBezTo>
                  <a:lnTo>
                    <a:pt x="32848" y="9406"/>
                  </a:lnTo>
                  <a:cubicBezTo>
                    <a:pt x="32601" y="9383"/>
                    <a:pt x="32350" y="9356"/>
                    <a:pt x="32104" y="9330"/>
                  </a:cubicBezTo>
                  <a:close/>
                  <a:moveTo>
                    <a:pt x="40340" y="9410"/>
                  </a:moveTo>
                  <a:cubicBezTo>
                    <a:pt x="40094" y="9440"/>
                    <a:pt x="39846" y="9463"/>
                    <a:pt x="39596" y="9486"/>
                  </a:cubicBezTo>
                  <a:lnTo>
                    <a:pt x="39619" y="9737"/>
                  </a:lnTo>
                  <a:cubicBezTo>
                    <a:pt x="39870" y="9717"/>
                    <a:pt x="40120" y="9691"/>
                    <a:pt x="40371" y="9660"/>
                  </a:cubicBezTo>
                  <a:lnTo>
                    <a:pt x="40340" y="9410"/>
                  </a:lnTo>
                  <a:close/>
                  <a:moveTo>
                    <a:pt x="33600" y="9470"/>
                  </a:moveTo>
                  <a:lnTo>
                    <a:pt x="33580" y="9723"/>
                  </a:lnTo>
                  <a:cubicBezTo>
                    <a:pt x="33830" y="9743"/>
                    <a:pt x="34081" y="9760"/>
                    <a:pt x="34331" y="9777"/>
                  </a:cubicBezTo>
                  <a:lnTo>
                    <a:pt x="34348" y="9523"/>
                  </a:lnTo>
                  <a:cubicBezTo>
                    <a:pt x="34098" y="9510"/>
                    <a:pt x="33847" y="9490"/>
                    <a:pt x="33600" y="9470"/>
                  </a:cubicBezTo>
                  <a:close/>
                  <a:moveTo>
                    <a:pt x="38848" y="9543"/>
                  </a:moveTo>
                  <a:cubicBezTo>
                    <a:pt x="38597" y="9560"/>
                    <a:pt x="38350" y="9573"/>
                    <a:pt x="38099" y="9580"/>
                  </a:cubicBezTo>
                  <a:lnTo>
                    <a:pt x="38109" y="9834"/>
                  </a:lnTo>
                  <a:cubicBezTo>
                    <a:pt x="38360" y="9824"/>
                    <a:pt x="38614" y="9811"/>
                    <a:pt x="38864" y="9797"/>
                  </a:cubicBezTo>
                  <a:lnTo>
                    <a:pt x="38848" y="9543"/>
                  </a:lnTo>
                  <a:close/>
                  <a:moveTo>
                    <a:pt x="35096" y="9566"/>
                  </a:moveTo>
                  <a:lnTo>
                    <a:pt x="35086" y="9817"/>
                  </a:lnTo>
                  <a:cubicBezTo>
                    <a:pt x="35337" y="9831"/>
                    <a:pt x="35591" y="9837"/>
                    <a:pt x="35842" y="9844"/>
                  </a:cubicBezTo>
                  <a:lnTo>
                    <a:pt x="35848" y="9594"/>
                  </a:lnTo>
                  <a:cubicBezTo>
                    <a:pt x="35597" y="9586"/>
                    <a:pt x="35347" y="9577"/>
                    <a:pt x="35096" y="9566"/>
                  </a:cubicBezTo>
                  <a:close/>
                  <a:moveTo>
                    <a:pt x="37348" y="9600"/>
                  </a:moveTo>
                  <a:cubicBezTo>
                    <a:pt x="37174" y="9603"/>
                    <a:pt x="37000" y="9606"/>
                    <a:pt x="36824" y="9606"/>
                  </a:cubicBezTo>
                  <a:lnTo>
                    <a:pt x="36599" y="9603"/>
                  </a:lnTo>
                  <a:lnTo>
                    <a:pt x="36596" y="9857"/>
                  </a:lnTo>
                  <a:lnTo>
                    <a:pt x="36824" y="9857"/>
                  </a:lnTo>
                  <a:cubicBezTo>
                    <a:pt x="37000" y="9857"/>
                    <a:pt x="37177" y="9857"/>
                    <a:pt x="37351" y="9854"/>
                  </a:cubicBezTo>
                  <a:lnTo>
                    <a:pt x="37348" y="9600"/>
                  </a:lnTo>
                  <a:close/>
                  <a:moveTo>
                    <a:pt x="3161" y="9339"/>
                  </a:moveTo>
                  <a:cubicBezTo>
                    <a:pt x="2937" y="9453"/>
                    <a:pt x="2714" y="9570"/>
                    <a:pt x="2493" y="9697"/>
                  </a:cubicBezTo>
                  <a:lnTo>
                    <a:pt x="2617" y="9917"/>
                  </a:lnTo>
                  <a:cubicBezTo>
                    <a:pt x="2834" y="9794"/>
                    <a:pt x="3054" y="9677"/>
                    <a:pt x="3278" y="9563"/>
                  </a:cubicBezTo>
                  <a:lnTo>
                    <a:pt x="3161" y="9339"/>
                  </a:lnTo>
                  <a:close/>
                  <a:moveTo>
                    <a:pt x="1841" y="10084"/>
                  </a:moveTo>
                  <a:cubicBezTo>
                    <a:pt x="1627" y="10215"/>
                    <a:pt x="1414" y="10355"/>
                    <a:pt x="1207" y="10499"/>
                  </a:cubicBezTo>
                  <a:lnTo>
                    <a:pt x="1351" y="10709"/>
                  </a:lnTo>
                  <a:cubicBezTo>
                    <a:pt x="1554" y="10565"/>
                    <a:pt x="1764" y="10428"/>
                    <a:pt x="1975" y="10298"/>
                  </a:cubicBezTo>
                  <a:lnTo>
                    <a:pt x="1841" y="10084"/>
                  </a:lnTo>
                  <a:close/>
                  <a:moveTo>
                    <a:pt x="592" y="10946"/>
                  </a:moveTo>
                  <a:cubicBezTo>
                    <a:pt x="392" y="11100"/>
                    <a:pt x="192" y="11260"/>
                    <a:pt x="1" y="11424"/>
                  </a:cubicBezTo>
                  <a:lnTo>
                    <a:pt x="164" y="11614"/>
                  </a:lnTo>
                  <a:cubicBezTo>
                    <a:pt x="352" y="11457"/>
                    <a:pt x="549" y="11297"/>
                    <a:pt x="746" y="11146"/>
                  </a:cubicBezTo>
                  <a:lnTo>
                    <a:pt x="592" y="10946"/>
                  </a:ln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20;p24">
              <a:extLst>
                <a:ext uri="{FF2B5EF4-FFF2-40B4-BE49-F238E27FC236}">
                  <a16:creationId xmlns:a16="http://schemas.microsoft.com/office/drawing/2014/main" id="{52ED0F72-8D4A-4672-AEE2-9CD2EAFD5680}"/>
                </a:ext>
              </a:extLst>
            </p:cNvPr>
            <p:cNvSpPr/>
            <p:nvPr/>
          </p:nvSpPr>
          <p:spPr>
            <a:xfrm rot="724461">
              <a:off x="4661765" y="2197509"/>
              <a:ext cx="729412" cy="990771"/>
            </a:xfrm>
            <a:custGeom>
              <a:avLst/>
              <a:gdLst/>
              <a:ahLst/>
              <a:cxnLst/>
              <a:rect l="l" t="t" r="r" b="b"/>
              <a:pathLst>
                <a:path w="6952" h="9443" extrusionOk="0">
                  <a:moveTo>
                    <a:pt x="6952" y="0"/>
                  </a:moveTo>
                  <a:lnTo>
                    <a:pt x="1" y="9443"/>
                  </a:lnTo>
                  <a:lnTo>
                    <a:pt x="6952" y="4543"/>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21;p24">
              <a:extLst>
                <a:ext uri="{FF2B5EF4-FFF2-40B4-BE49-F238E27FC236}">
                  <a16:creationId xmlns:a16="http://schemas.microsoft.com/office/drawing/2014/main" id="{6F44A0ED-FA46-48E8-B214-C299C8FAF34E}"/>
                </a:ext>
              </a:extLst>
            </p:cNvPr>
            <p:cNvSpPr/>
            <p:nvPr/>
          </p:nvSpPr>
          <p:spPr>
            <a:xfrm rot="724461">
              <a:off x="4602634" y="2756601"/>
              <a:ext cx="899384" cy="443397"/>
            </a:xfrm>
            <a:custGeom>
              <a:avLst/>
              <a:gdLst/>
              <a:ahLst/>
              <a:cxnLst/>
              <a:rect l="l" t="t" r="r" b="b"/>
              <a:pathLst>
                <a:path w="8572" h="4226" extrusionOk="0">
                  <a:moveTo>
                    <a:pt x="8301" y="0"/>
                  </a:moveTo>
                  <a:lnTo>
                    <a:pt x="1" y="4226"/>
                  </a:lnTo>
                  <a:lnTo>
                    <a:pt x="8572" y="2971"/>
                  </a:lnTo>
                  <a:lnTo>
                    <a:pt x="8301"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22;p24">
              <a:extLst>
                <a:ext uri="{FF2B5EF4-FFF2-40B4-BE49-F238E27FC236}">
                  <a16:creationId xmlns:a16="http://schemas.microsoft.com/office/drawing/2014/main" id="{989B6B5A-6027-4563-A92D-76983F35A89F}"/>
                </a:ext>
              </a:extLst>
            </p:cNvPr>
            <p:cNvSpPr/>
            <p:nvPr/>
          </p:nvSpPr>
          <p:spPr>
            <a:xfrm rot="724461">
              <a:off x="4607723" y="2708483"/>
              <a:ext cx="1107968" cy="514114"/>
            </a:xfrm>
            <a:custGeom>
              <a:avLst/>
              <a:gdLst/>
              <a:ahLst/>
              <a:cxnLst/>
              <a:rect l="l" t="t" r="r" b="b"/>
              <a:pathLst>
                <a:path w="10560" h="4900" extrusionOk="0">
                  <a:moveTo>
                    <a:pt x="6952" y="0"/>
                  </a:moveTo>
                  <a:lnTo>
                    <a:pt x="1" y="4900"/>
                  </a:lnTo>
                  <a:lnTo>
                    <a:pt x="10559" y="1046"/>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23;p24">
              <a:extLst>
                <a:ext uri="{FF2B5EF4-FFF2-40B4-BE49-F238E27FC236}">
                  <a16:creationId xmlns:a16="http://schemas.microsoft.com/office/drawing/2014/main" id="{9B3C4D30-641F-4732-A84B-BF17212518FF}"/>
                </a:ext>
              </a:extLst>
            </p:cNvPr>
            <p:cNvSpPr/>
            <p:nvPr/>
          </p:nvSpPr>
          <p:spPr>
            <a:xfrm rot="724461">
              <a:off x="4617060" y="2620208"/>
              <a:ext cx="791735" cy="569932"/>
            </a:xfrm>
            <a:custGeom>
              <a:avLst/>
              <a:gdLst/>
              <a:ahLst/>
              <a:cxnLst/>
              <a:rect l="l" t="t" r="r" b="b"/>
              <a:pathLst>
                <a:path w="7546" h="5432" extrusionOk="0">
                  <a:moveTo>
                    <a:pt x="6952" y="1"/>
                  </a:moveTo>
                  <a:lnTo>
                    <a:pt x="1" y="5432"/>
                  </a:lnTo>
                  <a:lnTo>
                    <a:pt x="7546" y="709"/>
                  </a:lnTo>
                  <a:lnTo>
                    <a:pt x="6952"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32;p2"/>
          <p:cNvSpPr txBox="1">
            <a:spLocks noGrp="1"/>
          </p:cNvSpPr>
          <p:nvPr>
            <p:ph type="subTitle" idx="1" hasCustomPrompt="1"/>
          </p:nvPr>
        </p:nvSpPr>
        <p:spPr>
          <a:xfrm>
            <a:off x="2317500" y="4020839"/>
            <a:ext cx="4509000" cy="46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800">
                <a:solidFill>
                  <a:srgbClr val="443351"/>
                </a:solidFill>
                <a:latin typeface="Calibri" panose="020F0502020204030204" pitchFamily="34" charset="0"/>
                <a:cs typeface="Calibri" panose="020F0502020204030204" pitchFamily="34" charset="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n-US" dirty="0"/>
              <a:t>Lesson objectives</a:t>
            </a:r>
            <a:endParaRPr dirty="0"/>
          </a:p>
        </p:txBody>
      </p:sp>
      <p:sp>
        <p:nvSpPr>
          <p:cNvPr id="165" name="TextBox 164">
            <a:extLst>
              <a:ext uri="{FF2B5EF4-FFF2-40B4-BE49-F238E27FC236}">
                <a16:creationId xmlns:a16="http://schemas.microsoft.com/office/drawing/2014/main" id="{4F0E879D-9D4F-4EE5-8916-EF7C49A6E0DA}"/>
              </a:ext>
            </a:extLst>
          </p:cNvPr>
          <p:cNvSpPr txBox="1"/>
          <p:nvPr userDrawn="1"/>
        </p:nvSpPr>
        <p:spPr>
          <a:xfrm>
            <a:off x="2823582" y="4752519"/>
            <a:ext cx="349683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tx1"/>
                </a:solidFill>
                <a:latin typeface="Calibri" panose="020F0502020204030204" pitchFamily="34" charset="0"/>
              </a:rPr>
              <a:t>[ Press space bar or left-mouse</a:t>
            </a:r>
            <a:r>
              <a:rPr lang="en-US" sz="900" baseline="0" dirty="0">
                <a:solidFill>
                  <a:schemeClr val="tx1"/>
                </a:solidFill>
                <a:latin typeface="Calibri" panose="020F0502020204030204" pitchFamily="34" charset="0"/>
              </a:rPr>
              <a:t> click to begin ]</a:t>
            </a:r>
            <a:endParaRPr lang="en-US" sz="900" dirty="0">
              <a:solidFill>
                <a:schemeClr val="tx1"/>
              </a:solidFill>
              <a:latin typeface="Calibri" panose="020F0502020204030204" pitchFamily="34" charset="0"/>
            </a:endParaRPr>
          </a:p>
        </p:txBody>
      </p:sp>
      <p:sp>
        <p:nvSpPr>
          <p:cNvPr id="166" name="TextBox 165">
            <a:extLst>
              <a:ext uri="{FF2B5EF4-FFF2-40B4-BE49-F238E27FC236}">
                <a16:creationId xmlns:a16="http://schemas.microsoft.com/office/drawing/2014/main" id="{B5B2AAF8-DE46-4286-A653-76060F404FB5}"/>
              </a:ext>
            </a:extLst>
          </p:cNvPr>
          <p:cNvSpPr txBox="1"/>
          <p:nvPr userDrawn="1"/>
        </p:nvSpPr>
        <p:spPr>
          <a:xfrm>
            <a:off x="2383726" y="4755161"/>
            <a:ext cx="437654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tx1"/>
                </a:solidFill>
                <a:latin typeface="Calibri" panose="020F0502020204030204" pitchFamily="34" charset="0"/>
              </a:rPr>
              <a:t>[ Press space bar or left-mouse</a:t>
            </a:r>
            <a:r>
              <a:rPr lang="en-US" sz="900" baseline="0" dirty="0">
                <a:solidFill>
                  <a:schemeClr val="tx1"/>
                </a:solidFill>
                <a:latin typeface="Calibri" panose="020F0502020204030204" pitchFamily="34" charset="0"/>
              </a:rPr>
              <a:t> click to move through the slides ]</a:t>
            </a:r>
            <a:endParaRPr lang="en-US" sz="900" dirty="0">
              <a:solidFill>
                <a:schemeClr val="tx1"/>
              </a:solidFill>
              <a:latin typeface="Calibri" panose="020F0502020204030204" pitchFamily="34" charset="0"/>
            </a:endParaRPr>
          </a:p>
        </p:txBody>
      </p:sp>
      <p:sp>
        <p:nvSpPr>
          <p:cNvPr id="7" name="Footer Placeholder 6">
            <a:extLst>
              <a:ext uri="{FF2B5EF4-FFF2-40B4-BE49-F238E27FC236}">
                <a16:creationId xmlns:a16="http://schemas.microsoft.com/office/drawing/2014/main" id="{8A44D33E-014E-4B62-8CEE-B7802B6DE932}"/>
              </a:ext>
            </a:extLst>
          </p:cNvPr>
          <p:cNvSpPr>
            <a:spLocks noGrp="1"/>
          </p:cNvSpPr>
          <p:nvPr>
            <p:ph type="ftr" sz="quarter" idx="10"/>
          </p:nvPr>
        </p:nvSpPr>
        <p:spPr/>
        <p:txBody>
          <a:bodyPr/>
          <a:lstStyle>
            <a:lvl1pPr>
              <a:defRPr>
                <a:latin typeface="Calibri" panose="020F0502020204030204" pitchFamily="34" charset="0"/>
              </a:defRPr>
            </a:lvl1pPr>
          </a:lstStyle>
          <a:p>
            <a:r>
              <a:rPr lang="en-US" dirty="0"/>
              <a:t>© ESLKidStuff.com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5"/>
                                        </p:tgtEl>
                                        <p:attrNameLst>
                                          <p:attrName>style.visibility</p:attrName>
                                        </p:attrNameLst>
                                      </p:cBhvr>
                                      <p:to>
                                        <p:strVal val="hidden"/>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49"/>
                                        </p:tgtEl>
                                        <p:attrNameLst>
                                          <p:attrName>style.visibility</p:attrName>
                                        </p:attrNameLst>
                                      </p:cBhvr>
                                      <p:to>
                                        <p:strVal val="visible"/>
                                      </p:to>
                                    </p:set>
                                    <p:animEffect transition="in" filter="fade">
                                      <p:cBhvr>
                                        <p:cTn id="14" dur="500"/>
                                        <p:tgtEl>
                                          <p:spTgt spid="149"/>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55"/>
                                        </p:tgtEl>
                                        <p:attrNameLst>
                                          <p:attrName>style.visibility</p:attrName>
                                        </p:attrNameLst>
                                      </p:cBhvr>
                                      <p:to>
                                        <p:strVal val="visible"/>
                                      </p:to>
                                    </p:set>
                                    <p:animEffect transition="in" filter="fade">
                                      <p:cBhvr>
                                        <p:cTn id="18" dur="500"/>
                                        <p:tgtEl>
                                          <p:spTgt spid="155"/>
                                        </p:tgtEl>
                                      </p:cBhvr>
                                    </p:animEffect>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ppt_x"/>
                                          </p:val>
                                        </p:tav>
                                        <p:tav tm="100000">
                                          <p:val>
                                            <p:strVal val="#ppt_x"/>
                                          </p:val>
                                        </p:tav>
                                      </p:tavLst>
                                    </p:anim>
                                    <p:anim calcmode="lin" valueType="num">
                                      <p:cBhvr additive="base">
                                        <p:cTn id="23" dur="500" fill="hold"/>
                                        <p:tgtEl>
                                          <p:spTgt spid="33"/>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 calcmode="lin" valueType="num">
                                      <p:cBhvr>
                                        <p:cTn id="27" dur="500" fill="hold"/>
                                        <p:tgtEl>
                                          <p:spTgt spid="78"/>
                                        </p:tgtEl>
                                        <p:attrNameLst>
                                          <p:attrName>ppt_w</p:attrName>
                                        </p:attrNameLst>
                                      </p:cBhvr>
                                      <p:tavLst>
                                        <p:tav tm="0">
                                          <p:val>
                                            <p:fltVal val="0"/>
                                          </p:val>
                                        </p:tav>
                                        <p:tav tm="100000">
                                          <p:val>
                                            <p:strVal val="#ppt_w"/>
                                          </p:val>
                                        </p:tav>
                                      </p:tavLst>
                                    </p:anim>
                                    <p:anim calcmode="lin" valueType="num">
                                      <p:cBhvr>
                                        <p:cTn id="28" dur="500" fill="hold"/>
                                        <p:tgtEl>
                                          <p:spTgt spid="78"/>
                                        </p:tgtEl>
                                        <p:attrNameLst>
                                          <p:attrName>ppt_h</p:attrName>
                                        </p:attrNameLst>
                                      </p:cBhvr>
                                      <p:tavLst>
                                        <p:tav tm="0">
                                          <p:val>
                                            <p:fltVal val="0"/>
                                          </p:val>
                                        </p:tav>
                                        <p:tav tm="100000">
                                          <p:val>
                                            <p:strVal val="#ppt_h"/>
                                          </p:val>
                                        </p:tav>
                                      </p:tavLst>
                                    </p:anim>
                                    <p:animEffect transition="in" filter="fade">
                                      <p:cBhvr>
                                        <p:cTn id="29" dur="500"/>
                                        <p:tgtEl>
                                          <p:spTgt spid="78"/>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58"/>
                                        </p:tgtEl>
                                        <p:attrNameLst>
                                          <p:attrName>style.visibility</p:attrName>
                                        </p:attrNameLst>
                                      </p:cBhvr>
                                      <p:to>
                                        <p:strVal val="visible"/>
                                      </p:to>
                                    </p:set>
                                    <p:anim calcmode="lin" valueType="num">
                                      <p:cBhvr>
                                        <p:cTn id="33" dur="500" fill="hold"/>
                                        <p:tgtEl>
                                          <p:spTgt spid="58"/>
                                        </p:tgtEl>
                                        <p:attrNameLst>
                                          <p:attrName>ppt_w</p:attrName>
                                        </p:attrNameLst>
                                      </p:cBhvr>
                                      <p:tavLst>
                                        <p:tav tm="0">
                                          <p:val>
                                            <p:fltVal val="0"/>
                                          </p:val>
                                        </p:tav>
                                        <p:tav tm="100000">
                                          <p:val>
                                            <p:strVal val="#ppt_w"/>
                                          </p:val>
                                        </p:tav>
                                      </p:tavLst>
                                    </p:anim>
                                    <p:anim calcmode="lin" valueType="num">
                                      <p:cBhvr>
                                        <p:cTn id="34" dur="500" fill="hold"/>
                                        <p:tgtEl>
                                          <p:spTgt spid="58"/>
                                        </p:tgtEl>
                                        <p:attrNameLst>
                                          <p:attrName>ppt_h</p:attrName>
                                        </p:attrNameLst>
                                      </p:cBhvr>
                                      <p:tavLst>
                                        <p:tav tm="0">
                                          <p:val>
                                            <p:fltVal val="0"/>
                                          </p:val>
                                        </p:tav>
                                        <p:tav tm="100000">
                                          <p:val>
                                            <p:strVal val="#ppt_h"/>
                                          </p:val>
                                        </p:tav>
                                      </p:tavLst>
                                    </p:anim>
                                    <p:animEffect transition="in" filter="fade">
                                      <p:cBhvr>
                                        <p:cTn id="35" dur="500"/>
                                        <p:tgtEl>
                                          <p:spTgt spid="58"/>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500" fill="hold"/>
                                        <p:tgtEl>
                                          <p:spTgt spid="38"/>
                                        </p:tgtEl>
                                        <p:attrNameLst>
                                          <p:attrName>ppt_w</p:attrName>
                                        </p:attrNameLst>
                                      </p:cBhvr>
                                      <p:tavLst>
                                        <p:tav tm="0">
                                          <p:val>
                                            <p:fltVal val="0"/>
                                          </p:val>
                                        </p:tav>
                                        <p:tav tm="100000">
                                          <p:val>
                                            <p:strVal val="#ppt_w"/>
                                          </p:val>
                                        </p:tav>
                                      </p:tavLst>
                                    </p:anim>
                                    <p:anim calcmode="lin" valueType="num">
                                      <p:cBhvr>
                                        <p:cTn id="40" dur="500" fill="hold"/>
                                        <p:tgtEl>
                                          <p:spTgt spid="38"/>
                                        </p:tgtEl>
                                        <p:attrNameLst>
                                          <p:attrName>ppt_h</p:attrName>
                                        </p:attrNameLst>
                                      </p:cBhvr>
                                      <p:tavLst>
                                        <p:tav tm="0">
                                          <p:val>
                                            <p:fltVal val="0"/>
                                          </p:val>
                                        </p:tav>
                                        <p:tav tm="100000">
                                          <p:val>
                                            <p:strVal val="#ppt_h"/>
                                          </p:val>
                                        </p:tav>
                                      </p:tavLst>
                                    </p:anim>
                                    <p:animEffect transition="in" filter="fade">
                                      <p:cBhvr>
                                        <p:cTn id="41" dur="500"/>
                                        <p:tgtEl>
                                          <p:spTgt spid="38"/>
                                        </p:tgtEl>
                                      </p:cBhvr>
                                    </p:animEffect>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1000"/>
                                        <p:tgtEl>
                                          <p:spTgt spid="31"/>
                                        </p:tgtEl>
                                      </p:cBhvr>
                                    </p:animEffect>
                                  </p:childTnLst>
                                  <p:subTnLst>
                                    <p:audio>
                                      <p:cMediaNode>
                                        <p:cTn display="0" masterRel="sameClick">
                                          <p:stCondLst>
                                            <p:cond evt="begin" delay="0">
                                              <p:tn val="43"/>
                                            </p:cond>
                                          </p:stCondLst>
                                          <p:endCondLst>
                                            <p:cond evt="onStopAudio" delay="0">
                                              <p:tgtEl>
                                                <p:sldTgt/>
                                              </p:tgtEl>
                                            </p:cond>
                                          </p:endCondLst>
                                        </p:cTn>
                                        <p:tgtEl>
                                          <p:sndTgt r:embed="rId1" name="chimes.wav"/>
                                        </p:tgtEl>
                                      </p:cMediaNode>
                                    </p:audio>
                                  </p:subTnLst>
                                </p:cTn>
                              </p:par>
                            </p:childTnLst>
                          </p:cTn>
                        </p:par>
                        <p:par>
                          <p:cTn id="46" fill="hold">
                            <p:stCondLst>
                              <p:cond delay="4500"/>
                            </p:stCondLst>
                            <p:childTnLst>
                              <p:par>
                                <p:cTn id="47" presetID="10" presetClass="entr" presetSubtype="0" fill="hold" grpId="0" nodeType="afterEffect">
                                  <p:stCondLst>
                                    <p:cond delay="25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childTnLst>
                          </p:cTn>
                        </p:par>
                        <p:par>
                          <p:cTn id="50" fill="hold">
                            <p:stCondLst>
                              <p:cond delay="5250"/>
                            </p:stCondLst>
                            <p:childTnLst>
                              <p:par>
                                <p:cTn id="51" presetID="10" presetClass="entr" presetSubtype="0" fill="hold" grpId="0" nodeType="afterEffect">
                                  <p:stCondLst>
                                    <p:cond delay="0"/>
                                  </p:stCondLst>
                                  <p:childTnLst>
                                    <p:set>
                                      <p:cBhvr>
                                        <p:cTn id="52" dur="1" fill="hold">
                                          <p:stCondLst>
                                            <p:cond delay="0"/>
                                          </p:stCondLst>
                                        </p:cTn>
                                        <p:tgtEl>
                                          <p:spTgt spid="32">
                                            <p:txEl>
                                              <p:pRg st="0" end="0"/>
                                            </p:txEl>
                                          </p:spTgt>
                                        </p:tgtEl>
                                        <p:attrNameLst>
                                          <p:attrName>style.visibility</p:attrName>
                                        </p:attrNameLst>
                                      </p:cBhvr>
                                      <p:to>
                                        <p:strVal val="visible"/>
                                      </p:to>
                                    </p:set>
                                    <p:animEffect transition="in" filter="fade">
                                      <p:cBhvr>
                                        <p:cTn id="53" dur="500"/>
                                        <p:tgtEl>
                                          <p:spTgt spid="32">
                                            <p:txEl>
                                              <p:pRg st="0" end="0"/>
                                            </p:txEl>
                                          </p:spTgt>
                                        </p:tgtEl>
                                      </p:cBhvr>
                                    </p:animEffect>
                                  </p:childTnLst>
                                </p:cTn>
                              </p:par>
                            </p:childTnLst>
                          </p:cTn>
                        </p:par>
                        <p:par>
                          <p:cTn id="54" fill="hold">
                            <p:stCondLst>
                              <p:cond delay="5750"/>
                            </p:stCondLst>
                            <p:childTnLst>
                              <p:par>
                                <p:cTn id="55" presetID="42" presetClass="path" presetSubtype="0" accel="50000" decel="50000" fill="hold" nodeType="afterEffect">
                                  <p:stCondLst>
                                    <p:cond delay="0"/>
                                  </p:stCondLst>
                                  <p:childTnLst>
                                    <p:animMotion origin="layout" path="M 0 7.40741E-7 L 0.00139 0.61883 " pathEditMode="relative" rAng="0" ptsTypes="AA">
                                      <p:cBhvr>
                                        <p:cTn id="56" dur="2000" fill="hold"/>
                                        <p:tgtEl>
                                          <p:spTgt spid="25"/>
                                        </p:tgtEl>
                                        <p:attrNameLst>
                                          <p:attrName>ppt_x</p:attrName>
                                          <p:attrName>ppt_y</p:attrName>
                                        </p:attrNameLst>
                                      </p:cBhvr>
                                      <p:rCtr x="69" y="30926"/>
                                    </p:animMotion>
                                  </p:childTnLst>
                                </p:cTn>
                              </p:par>
                            </p:childTnLst>
                          </p:cTn>
                        </p:par>
                        <p:par>
                          <p:cTn id="57" fill="hold">
                            <p:stCondLst>
                              <p:cond delay="7750"/>
                            </p:stCondLst>
                            <p:childTnLst>
                              <p:par>
                                <p:cTn id="58" presetID="10" presetClass="entr" presetSubtype="0" fill="hold" grpId="0" nodeType="afterEffect">
                                  <p:stCondLst>
                                    <p:cond delay="0"/>
                                  </p:stCondLst>
                                  <p:childTnLst>
                                    <p:set>
                                      <p:cBhvr>
                                        <p:cTn id="59" dur="1" fill="hold">
                                          <p:stCondLst>
                                            <p:cond delay="0"/>
                                          </p:stCondLst>
                                        </p:cTn>
                                        <p:tgtEl>
                                          <p:spTgt spid="166"/>
                                        </p:tgtEl>
                                        <p:attrNameLst>
                                          <p:attrName>style.visibility</p:attrName>
                                        </p:attrNameLst>
                                      </p:cBhvr>
                                      <p:to>
                                        <p:strVal val="visible"/>
                                      </p:to>
                                    </p:set>
                                    <p:animEffect transition="in" filter="fade">
                                      <p:cBhvr>
                                        <p:cTn id="60"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165" grpId="0"/>
      <p:bldP spid="166" grpId="0"/>
    </p:bld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grpSp>
        <p:nvGrpSpPr>
          <p:cNvPr id="3" name="Google Shape;140;p12">
            <a:extLst>
              <a:ext uri="{FF2B5EF4-FFF2-40B4-BE49-F238E27FC236}">
                <a16:creationId xmlns:a16="http://schemas.microsoft.com/office/drawing/2014/main" id="{F7BB4F35-9EE2-4654-9EFE-201D9965C02F}"/>
              </a:ext>
            </a:extLst>
          </p:cNvPr>
          <p:cNvGrpSpPr/>
          <p:nvPr userDrawn="1"/>
        </p:nvGrpSpPr>
        <p:grpSpPr>
          <a:xfrm>
            <a:off x="-13175" y="-29224"/>
            <a:ext cx="9207000" cy="5211993"/>
            <a:chOff x="-13175" y="-68739"/>
            <a:chExt cx="9207000" cy="5211993"/>
          </a:xfrm>
        </p:grpSpPr>
        <p:sp>
          <p:nvSpPr>
            <p:cNvPr id="4" name="Google Shape;141;p12">
              <a:extLst>
                <a:ext uri="{FF2B5EF4-FFF2-40B4-BE49-F238E27FC236}">
                  <a16:creationId xmlns:a16="http://schemas.microsoft.com/office/drawing/2014/main" id="{2FD5C1ED-43F8-4C72-A421-BF103AC22F07}"/>
                </a:ext>
              </a:extLst>
            </p:cNvPr>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42;p12">
              <a:extLst>
                <a:ext uri="{FF2B5EF4-FFF2-40B4-BE49-F238E27FC236}">
                  <a16:creationId xmlns:a16="http://schemas.microsoft.com/office/drawing/2014/main" id="{8EB46D4B-DF84-4EC6-A6D7-B80326866682}"/>
                </a:ext>
              </a:extLst>
            </p:cNvPr>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43;p12">
              <a:extLst>
                <a:ext uri="{FF2B5EF4-FFF2-40B4-BE49-F238E27FC236}">
                  <a16:creationId xmlns:a16="http://schemas.microsoft.com/office/drawing/2014/main" id="{D797D7B5-B29C-4E5A-A29C-B79495B1721F}"/>
                </a:ext>
              </a:extLst>
            </p:cNvPr>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4;p12">
              <a:extLst>
                <a:ext uri="{FF2B5EF4-FFF2-40B4-BE49-F238E27FC236}">
                  <a16:creationId xmlns:a16="http://schemas.microsoft.com/office/drawing/2014/main" id="{E85D35E7-CD9E-460F-92CC-218CEBB384D5}"/>
                </a:ext>
              </a:extLst>
            </p:cNvPr>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roup 13">
            <a:extLst>
              <a:ext uri="{FF2B5EF4-FFF2-40B4-BE49-F238E27FC236}">
                <a16:creationId xmlns:a16="http://schemas.microsoft.com/office/drawing/2014/main" id="{A9C235BC-F059-4133-A43B-EA3A0F8BB307}"/>
              </a:ext>
            </a:extLst>
          </p:cNvPr>
          <p:cNvGrpSpPr/>
          <p:nvPr userDrawn="1"/>
        </p:nvGrpSpPr>
        <p:grpSpPr>
          <a:xfrm>
            <a:off x="-653217" y="571565"/>
            <a:ext cx="12184700" cy="4917201"/>
            <a:chOff x="-653217" y="630750"/>
            <a:chExt cx="12184700" cy="4858016"/>
          </a:xfrm>
        </p:grpSpPr>
        <p:sp>
          <p:nvSpPr>
            <p:cNvPr id="15" name="Google Shape;122;p9">
              <a:extLst>
                <a:ext uri="{FF2B5EF4-FFF2-40B4-BE49-F238E27FC236}">
                  <a16:creationId xmlns:a16="http://schemas.microsoft.com/office/drawing/2014/main" id="{99269735-F8A8-4FC0-BA8C-63F84157A85F}"/>
                </a:ext>
              </a:extLst>
            </p:cNvPr>
            <p:cNvSpPr/>
            <p:nvPr userDrawn="1"/>
          </p:nvSpPr>
          <p:spPr>
            <a:xfrm flipH="1">
              <a:off x="-418689" y="630750"/>
              <a:ext cx="11950172" cy="4858016"/>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Oval 15">
              <a:extLst>
                <a:ext uri="{FF2B5EF4-FFF2-40B4-BE49-F238E27FC236}">
                  <a16:creationId xmlns:a16="http://schemas.microsoft.com/office/drawing/2014/main" id="{5292D25D-1F55-4645-9C4B-D6776936A560}"/>
                </a:ext>
              </a:extLst>
            </p:cNvPr>
            <p:cNvSpPr/>
            <p:nvPr userDrawn="1"/>
          </p:nvSpPr>
          <p:spPr>
            <a:xfrm>
              <a:off x="-653217" y="1671942"/>
              <a:ext cx="2178204" cy="309305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F877E85-B032-40F4-B4CC-85949D22D074}"/>
                </a:ext>
              </a:extLst>
            </p:cNvPr>
            <p:cNvSpPr/>
            <p:nvPr userDrawn="1"/>
          </p:nvSpPr>
          <p:spPr>
            <a:xfrm>
              <a:off x="940281" y="1381024"/>
              <a:ext cx="3563744" cy="333008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Google Shape;150;p12">
            <a:extLst>
              <a:ext uri="{FF2B5EF4-FFF2-40B4-BE49-F238E27FC236}">
                <a16:creationId xmlns:a16="http://schemas.microsoft.com/office/drawing/2014/main" id="{B6F189A0-C4AD-4932-A339-E5944CB46154}"/>
              </a:ext>
            </a:extLst>
          </p:cNvPr>
          <p:cNvSpPr txBox="1">
            <a:spLocks noGrp="1"/>
          </p:cNvSpPr>
          <p:nvPr userDrawn="1">
            <p:ph type="body" idx="1" hasCustomPrompt="1"/>
          </p:nvPr>
        </p:nvSpPr>
        <p:spPr>
          <a:xfrm>
            <a:off x="702160" y="2389227"/>
            <a:ext cx="6594895" cy="2595421"/>
          </a:xfrm>
          <a:prstGeom prst="rect">
            <a:avLst/>
          </a:prstGeom>
          <a:noFill/>
        </p:spPr>
        <p:txBody>
          <a:bodyPr spcFirstLastPara="1" wrap="square" lIns="91425" tIns="91425" rIns="91425" bIns="91425" anchor="t" anchorCtr="0">
            <a:noAutofit/>
          </a:bodyPr>
          <a:lstStyle>
            <a:lvl1pPr marL="268288" lvl="0" indent="-268288" algn="l">
              <a:spcBef>
                <a:spcPts val="0"/>
              </a:spcBef>
              <a:spcAft>
                <a:spcPts val="0"/>
              </a:spcAft>
              <a:buSzPts val="1400"/>
              <a:buFont typeface="+mj-lt"/>
              <a:buAutoNum type="arabicPeriod"/>
              <a:defRPr sz="1300">
                <a:latin typeface="Calibri" panose="020F0502020204030204" pitchFamily="34" charset="0"/>
                <a:cs typeface="Calibri" panose="020F0502020204030204" pitchFamily="34" charset="0"/>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r>
              <a:rPr lang="en-US" dirty="0"/>
              <a:t>Add lesson steps here</a:t>
            </a:r>
          </a:p>
          <a:p>
            <a:endParaRPr lang="en-US" dirty="0"/>
          </a:p>
          <a:p>
            <a:endParaRPr lang="en-US" dirty="0"/>
          </a:p>
          <a:p>
            <a:endParaRPr dirty="0"/>
          </a:p>
        </p:txBody>
      </p:sp>
      <p:grpSp>
        <p:nvGrpSpPr>
          <p:cNvPr id="38" name="Group 37">
            <a:extLst>
              <a:ext uri="{FF2B5EF4-FFF2-40B4-BE49-F238E27FC236}">
                <a16:creationId xmlns:a16="http://schemas.microsoft.com/office/drawing/2014/main" id="{F5091372-A17C-4EEF-BF3A-61080EF5B59D}"/>
              </a:ext>
            </a:extLst>
          </p:cNvPr>
          <p:cNvGrpSpPr/>
          <p:nvPr userDrawn="1"/>
        </p:nvGrpSpPr>
        <p:grpSpPr>
          <a:xfrm>
            <a:off x="-3111285" y="120353"/>
            <a:ext cx="12140297" cy="5796939"/>
            <a:chOff x="-3111285" y="120353"/>
            <a:chExt cx="12140297" cy="5796939"/>
          </a:xfrm>
        </p:grpSpPr>
        <p:sp>
          <p:nvSpPr>
            <p:cNvPr id="8" name="Google Shape;146;p12">
              <a:extLst>
                <a:ext uri="{FF2B5EF4-FFF2-40B4-BE49-F238E27FC236}">
                  <a16:creationId xmlns:a16="http://schemas.microsoft.com/office/drawing/2014/main" id="{300714F1-C268-40A7-875F-372F110503B1}"/>
                </a:ext>
              </a:extLst>
            </p:cNvPr>
            <p:cNvSpPr/>
            <p:nvPr userDrawn="1"/>
          </p:nvSpPr>
          <p:spPr>
            <a:xfrm flipH="1">
              <a:off x="7205678" y="1203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7;p12">
              <a:extLst>
                <a:ext uri="{FF2B5EF4-FFF2-40B4-BE49-F238E27FC236}">
                  <a16:creationId xmlns:a16="http://schemas.microsoft.com/office/drawing/2014/main" id="{CB79CBE6-DB2C-4376-98F9-902310353F9C}"/>
                </a:ext>
              </a:extLst>
            </p:cNvPr>
            <p:cNvSpPr/>
            <p:nvPr userDrawn="1"/>
          </p:nvSpPr>
          <p:spPr>
            <a:xfrm flipH="1">
              <a:off x="5320662" y="151417"/>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48;p12">
              <a:extLst>
                <a:ext uri="{FF2B5EF4-FFF2-40B4-BE49-F238E27FC236}">
                  <a16:creationId xmlns:a16="http://schemas.microsoft.com/office/drawing/2014/main" id="{A4861F86-37C0-4D43-B438-A0ECED1C81DF}"/>
                </a:ext>
              </a:extLst>
            </p:cNvPr>
            <p:cNvSpPr/>
            <p:nvPr userDrawn="1"/>
          </p:nvSpPr>
          <p:spPr>
            <a:xfrm flipH="1">
              <a:off x="6468330" y="1072082"/>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25;p2">
              <a:extLst>
                <a:ext uri="{FF2B5EF4-FFF2-40B4-BE49-F238E27FC236}">
                  <a16:creationId xmlns:a16="http://schemas.microsoft.com/office/drawing/2014/main" id="{9715D15A-3B7E-4BF1-A5CC-5B27AB0E65B1}"/>
                </a:ext>
              </a:extLst>
            </p:cNvPr>
            <p:cNvGrpSpPr/>
            <p:nvPr userDrawn="1"/>
          </p:nvGrpSpPr>
          <p:grpSpPr>
            <a:xfrm>
              <a:off x="-3111285" y="4217261"/>
              <a:ext cx="4267541" cy="1700031"/>
              <a:chOff x="4853275" y="3998575"/>
              <a:chExt cx="2673000" cy="1065000"/>
            </a:xfrm>
          </p:grpSpPr>
          <p:sp>
            <p:nvSpPr>
              <p:cNvPr id="31" name="Google Shape;26;p2">
                <a:extLst>
                  <a:ext uri="{FF2B5EF4-FFF2-40B4-BE49-F238E27FC236}">
                    <a16:creationId xmlns:a16="http://schemas.microsoft.com/office/drawing/2014/main" id="{736F05B9-CAF4-4BB0-A80D-B1399B12C956}"/>
                  </a:ext>
                </a:extLst>
              </p:cNvPr>
              <p:cNvSpPr/>
              <p:nvPr/>
            </p:nvSpPr>
            <p:spPr>
              <a:xfrm>
                <a:off x="4853275" y="3998575"/>
                <a:ext cx="2673000" cy="1065000"/>
              </a:xfrm>
              <a:custGeom>
                <a:avLst/>
                <a:gdLst/>
                <a:ahLst/>
                <a:cxnLst/>
                <a:rect l="l" t="t" r="r" b="b"/>
                <a:pathLst>
                  <a:path w="106920" h="42600" extrusionOk="0">
                    <a:moveTo>
                      <a:pt x="50639" y="1"/>
                    </a:moveTo>
                    <a:cubicBezTo>
                      <a:pt x="50453" y="1"/>
                      <a:pt x="50266" y="1"/>
                      <a:pt x="50079" y="2"/>
                    </a:cubicBezTo>
                    <a:cubicBezTo>
                      <a:pt x="17720" y="223"/>
                      <a:pt x="2966" y="23557"/>
                      <a:pt x="408" y="28083"/>
                    </a:cubicBezTo>
                    <a:cubicBezTo>
                      <a:pt x="130" y="28568"/>
                      <a:pt x="0" y="28839"/>
                      <a:pt x="0" y="28839"/>
                    </a:cubicBezTo>
                    <a:lnTo>
                      <a:pt x="361" y="30903"/>
                    </a:lnTo>
                    <a:lnTo>
                      <a:pt x="1183" y="35536"/>
                    </a:lnTo>
                    <a:lnTo>
                      <a:pt x="1844" y="39270"/>
                    </a:lnTo>
                    <a:lnTo>
                      <a:pt x="2432" y="42600"/>
                    </a:lnTo>
                    <a:cubicBezTo>
                      <a:pt x="2432" y="42600"/>
                      <a:pt x="17028" y="19399"/>
                      <a:pt x="47765" y="18234"/>
                    </a:cubicBezTo>
                    <a:cubicBezTo>
                      <a:pt x="48697" y="18198"/>
                      <a:pt x="49615" y="18181"/>
                      <a:pt x="50518" y="18181"/>
                    </a:cubicBezTo>
                    <a:cubicBezTo>
                      <a:pt x="79377" y="18181"/>
                      <a:pt x="93208" y="35705"/>
                      <a:pt x="93208" y="35705"/>
                    </a:cubicBezTo>
                    <a:cubicBezTo>
                      <a:pt x="93208" y="35705"/>
                      <a:pt x="94818" y="36123"/>
                      <a:pt x="96929" y="36467"/>
                    </a:cubicBezTo>
                    <a:cubicBezTo>
                      <a:pt x="97641" y="36581"/>
                      <a:pt x="98409" y="36687"/>
                      <a:pt x="99194" y="36768"/>
                    </a:cubicBezTo>
                    <a:cubicBezTo>
                      <a:pt x="100030" y="36850"/>
                      <a:pt x="100881" y="36904"/>
                      <a:pt x="101697" y="36904"/>
                    </a:cubicBezTo>
                    <a:cubicBezTo>
                      <a:pt x="102071" y="36904"/>
                      <a:pt x="102437" y="36893"/>
                      <a:pt x="102791" y="36868"/>
                    </a:cubicBezTo>
                    <a:cubicBezTo>
                      <a:pt x="105112" y="36718"/>
                      <a:pt x="106920" y="35996"/>
                      <a:pt x="106843" y="34102"/>
                    </a:cubicBezTo>
                    <a:cubicBezTo>
                      <a:pt x="106826" y="33454"/>
                      <a:pt x="106579" y="32676"/>
                      <a:pt x="106068" y="31737"/>
                    </a:cubicBezTo>
                    <a:cubicBezTo>
                      <a:pt x="101456" y="23298"/>
                      <a:pt x="86068" y="1"/>
                      <a:pt x="50639"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p2">
                <a:extLst>
                  <a:ext uri="{FF2B5EF4-FFF2-40B4-BE49-F238E27FC236}">
                    <a16:creationId xmlns:a16="http://schemas.microsoft.com/office/drawing/2014/main" id="{F963BF93-1A25-4B6A-89FC-139F91BDFCB0}"/>
                  </a:ext>
                </a:extLst>
              </p:cNvPr>
              <p:cNvSpPr/>
              <p:nvPr/>
            </p:nvSpPr>
            <p:spPr>
              <a:xfrm>
                <a:off x="4853275" y="4084425"/>
                <a:ext cx="2673000" cy="979150"/>
              </a:xfrm>
              <a:custGeom>
                <a:avLst/>
                <a:gdLst/>
                <a:ahLst/>
                <a:cxnLst/>
                <a:rect l="l" t="t" r="r" b="b"/>
                <a:pathLst>
                  <a:path w="106920" h="39166" extrusionOk="0">
                    <a:moveTo>
                      <a:pt x="50657" y="0"/>
                    </a:moveTo>
                    <a:cubicBezTo>
                      <a:pt x="23883" y="0"/>
                      <a:pt x="6394" y="17540"/>
                      <a:pt x="408" y="24649"/>
                    </a:cubicBezTo>
                    <a:cubicBezTo>
                      <a:pt x="130" y="25134"/>
                      <a:pt x="0" y="25405"/>
                      <a:pt x="0" y="25405"/>
                    </a:cubicBezTo>
                    <a:lnTo>
                      <a:pt x="361" y="27469"/>
                    </a:lnTo>
                    <a:lnTo>
                      <a:pt x="1183" y="32102"/>
                    </a:lnTo>
                    <a:lnTo>
                      <a:pt x="1844" y="35836"/>
                    </a:lnTo>
                    <a:lnTo>
                      <a:pt x="2432" y="39166"/>
                    </a:lnTo>
                    <a:cubicBezTo>
                      <a:pt x="2432" y="39166"/>
                      <a:pt x="17028" y="15965"/>
                      <a:pt x="47765" y="14800"/>
                    </a:cubicBezTo>
                    <a:cubicBezTo>
                      <a:pt x="48697" y="14764"/>
                      <a:pt x="49615" y="14747"/>
                      <a:pt x="50518" y="14747"/>
                    </a:cubicBezTo>
                    <a:cubicBezTo>
                      <a:pt x="79377" y="14747"/>
                      <a:pt x="93208" y="32271"/>
                      <a:pt x="93208" y="32271"/>
                    </a:cubicBezTo>
                    <a:cubicBezTo>
                      <a:pt x="93208" y="32271"/>
                      <a:pt x="94818" y="32689"/>
                      <a:pt x="96929" y="33033"/>
                    </a:cubicBezTo>
                    <a:cubicBezTo>
                      <a:pt x="97641" y="33147"/>
                      <a:pt x="98409" y="33253"/>
                      <a:pt x="99194" y="33334"/>
                    </a:cubicBezTo>
                    <a:cubicBezTo>
                      <a:pt x="100030" y="33416"/>
                      <a:pt x="100881" y="33470"/>
                      <a:pt x="101697" y="33470"/>
                    </a:cubicBezTo>
                    <a:cubicBezTo>
                      <a:pt x="102071" y="33470"/>
                      <a:pt x="102437" y="33459"/>
                      <a:pt x="102791" y="33434"/>
                    </a:cubicBezTo>
                    <a:cubicBezTo>
                      <a:pt x="105112" y="33284"/>
                      <a:pt x="106920" y="32562"/>
                      <a:pt x="106843" y="30668"/>
                    </a:cubicBezTo>
                    <a:cubicBezTo>
                      <a:pt x="99869" y="21784"/>
                      <a:pt x="80819" y="1224"/>
                      <a:pt x="53273" y="56"/>
                    </a:cubicBezTo>
                    <a:cubicBezTo>
                      <a:pt x="52391" y="18"/>
                      <a:pt x="51520" y="0"/>
                      <a:pt x="5065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p2">
                <a:extLst>
                  <a:ext uri="{FF2B5EF4-FFF2-40B4-BE49-F238E27FC236}">
                    <a16:creationId xmlns:a16="http://schemas.microsoft.com/office/drawing/2014/main" id="{68D2580E-9E3E-4CE0-8C11-9AB459C07378}"/>
                  </a:ext>
                </a:extLst>
              </p:cNvPr>
              <p:cNvSpPr/>
              <p:nvPr/>
            </p:nvSpPr>
            <p:spPr>
              <a:xfrm>
                <a:off x="4862300" y="4163500"/>
                <a:ext cx="2560775" cy="900075"/>
              </a:xfrm>
              <a:custGeom>
                <a:avLst/>
                <a:gdLst/>
                <a:ahLst/>
                <a:cxnLst/>
                <a:rect l="l" t="t" r="r" b="b"/>
                <a:pathLst>
                  <a:path w="102431" h="36003" extrusionOk="0">
                    <a:moveTo>
                      <a:pt x="52078" y="1"/>
                    </a:moveTo>
                    <a:cubicBezTo>
                      <a:pt x="22329" y="1"/>
                      <a:pt x="5689" y="17107"/>
                      <a:pt x="0" y="24306"/>
                    </a:cubicBezTo>
                    <a:lnTo>
                      <a:pt x="822" y="28939"/>
                    </a:lnTo>
                    <a:lnTo>
                      <a:pt x="1483" y="32673"/>
                    </a:lnTo>
                    <a:lnTo>
                      <a:pt x="2071" y="36003"/>
                    </a:lnTo>
                    <a:cubicBezTo>
                      <a:pt x="2071" y="36003"/>
                      <a:pt x="16667" y="12802"/>
                      <a:pt x="47404" y="11637"/>
                    </a:cubicBezTo>
                    <a:cubicBezTo>
                      <a:pt x="48336" y="11601"/>
                      <a:pt x="49254" y="11584"/>
                      <a:pt x="50157" y="11584"/>
                    </a:cubicBezTo>
                    <a:cubicBezTo>
                      <a:pt x="79016" y="11584"/>
                      <a:pt x="92847" y="29108"/>
                      <a:pt x="92847" y="29108"/>
                    </a:cubicBezTo>
                    <a:cubicBezTo>
                      <a:pt x="92847" y="29108"/>
                      <a:pt x="94457" y="29526"/>
                      <a:pt x="96568" y="29870"/>
                    </a:cubicBezTo>
                    <a:cubicBezTo>
                      <a:pt x="97280" y="29984"/>
                      <a:pt x="98048" y="30090"/>
                      <a:pt x="98833" y="30171"/>
                    </a:cubicBezTo>
                    <a:cubicBezTo>
                      <a:pt x="99669" y="30253"/>
                      <a:pt x="100520" y="30307"/>
                      <a:pt x="101336" y="30307"/>
                    </a:cubicBezTo>
                    <a:cubicBezTo>
                      <a:pt x="101710" y="30307"/>
                      <a:pt x="102076" y="30296"/>
                      <a:pt x="102430" y="30271"/>
                    </a:cubicBezTo>
                    <a:cubicBezTo>
                      <a:pt x="95663" y="19272"/>
                      <a:pt x="80068" y="289"/>
                      <a:pt x="52912" y="5"/>
                    </a:cubicBezTo>
                    <a:cubicBezTo>
                      <a:pt x="52633" y="2"/>
                      <a:pt x="52355" y="1"/>
                      <a:pt x="52078"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p2">
                <a:extLst>
                  <a:ext uri="{FF2B5EF4-FFF2-40B4-BE49-F238E27FC236}">
                    <a16:creationId xmlns:a16="http://schemas.microsoft.com/office/drawing/2014/main" id="{2A35EB04-6E45-439C-B7A7-F31EBC2F88F3}"/>
                  </a:ext>
                </a:extLst>
              </p:cNvPr>
              <p:cNvSpPr/>
              <p:nvPr/>
            </p:nvSpPr>
            <p:spPr>
              <a:xfrm>
                <a:off x="4882825" y="4270425"/>
                <a:ext cx="2450300" cy="793150"/>
              </a:xfrm>
              <a:custGeom>
                <a:avLst/>
                <a:gdLst/>
                <a:ahLst/>
                <a:cxnLst/>
                <a:rect l="l" t="t" r="r" b="b"/>
                <a:pathLst>
                  <a:path w="98012" h="31726" extrusionOk="0">
                    <a:moveTo>
                      <a:pt x="50675" y="0"/>
                    </a:moveTo>
                    <a:cubicBezTo>
                      <a:pt x="50614" y="0"/>
                      <a:pt x="50554" y="0"/>
                      <a:pt x="50494" y="0"/>
                    </a:cubicBezTo>
                    <a:cubicBezTo>
                      <a:pt x="20436" y="74"/>
                      <a:pt x="4302" y="18816"/>
                      <a:pt x="1" y="24662"/>
                    </a:cubicBezTo>
                    <a:lnTo>
                      <a:pt x="662" y="28396"/>
                    </a:lnTo>
                    <a:lnTo>
                      <a:pt x="1250" y="31726"/>
                    </a:lnTo>
                    <a:cubicBezTo>
                      <a:pt x="1250" y="31726"/>
                      <a:pt x="15846" y="8525"/>
                      <a:pt x="46583" y="7360"/>
                    </a:cubicBezTo>
                    <a:cubicBezTo>
                      <a:pt x="47515" y="7324"/>
                      <a:pt x="48433" y="7307"/>
                      <a:pt x="49336" y="7307"/>
                    </a:cubicBezTo>
                    <a:cubicBezTo>
                      <a:pt x="78195" y="7307"/>
                      <a:pt x="92026" y="24831"/>
                      <a:pt x="92026" y="24831"/>
                    </a:cubicBezTo>
                    <a:cubicBezTo>
                      <a:pt x="92026" y="24831"/>
                      <a:pt x="93636" y="25249"/>
                      <a:pt x="95747" y="25593"/>
                    </a:cubicBezTo>
                    <a:cubicBezTo>
                      <a:pt x="96459" y="25707"/>
                      <a:pt x="97227" y="25813"/>
                      <a:pt x="98012" y="25894"/>
                    </a:cubicBezTo>
                    <a:cubicBezTo>
                      <a:pt x="94894" y="20364"/>
                      <a:pt x="81334" y="0"/>
                      <a:pt x="50675"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0;p2">
                <a:extLst>
                  <a:ext uri="{FF2B5EF4-FFF2-40B4-BE49-F238E27FC236}">
                    <a16:creationId xmlns:a16="http://schemas.microsoft.com/office/drawing/2014/main" id="{81A004A7-794A-4893-AD64-E51A2B9E13B2}"/>
                  </a:ext>
                </a:extLst>
              </p:cNvPr>
              <p:cNvSpPr/>
              <p:nvPr/>
            </p:nvSpPr>
            <p:spPr>
              <a:xfrm>
                <a:off x="4899375" y="4377875"/>
                <a:ext cx="2377125" cy="685700"/>
              </a:xfrm>
              <a:custGeom>
                <a:avLst/>
                <a:gdLst/>
                <a:ahLst/>
                <a:cxnLst/>
                <a:rect l="l" t="t" r="r" b="b"/>
                <a:pathLst>
                  <a:path w="95085" h="27428" extrusionOk="0">
                    <a:moveTo>
                      <a:pt x="49625" y="1"/>
                    </a:moveTo>
                    <a:cubicBezTo>
                      <a:pt x="19628" y="1"/>
                      <a:pt x="4618" y="17463"/>
                      <a:pt x="0" y="24098"/>
                    </a:cubicBezTo>
                    <a:lnTo>
                      <a:pt x="588" y="27428"/>
                    </a:lnTo>
                    <a:cubicBezTo>
                      <a:pt x="588" y="27428"/>
                      <a:pt x="15184" y="4227"/>
                      <a:pt x="45921" y="3062"/>
                    </a:cubicBezTo>
                    <a:cubicBezTo>
                      <a:pt x="46853" y="3026"/>
                      <a:pt x="47771" y="3009"/>
                      <a:pt x="48674" y="3009"/>
                    </a:cubicBezTo>
                    <a:cubicBezTo>
                      <a:pt x="77533" y="3009"/>
                      <a:pt x="91364" y="20533"/>
                      <a:pt x="91364" y="20533"/>
                    </a:cubicBezTo>
                    <a:cubicBezTo>
                      <a:pt x="91364" y="20533"/>
                      <a:pt x="92974" y="20951"/>
                      <a:pt x="95085" y="21295"/>
                    </a:cubicBezTo>
                    <a:cubicBezTo>
                      <a:pt x="88257" y="12277"/>
                      <a:pt x="74907" y="560"/>
                      <a:pt x="51429" y="22"/>
                    </a:cubicBezTo>
                    <a:cubicBezTo>
                      <a:pt x="50822" y="8"/>
                      <a:pt x="50220" y="1"/>
                      <a:pt x="49625" y="1"/>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1258;p39">
              <a:extLst>
                <a:ext uri="{FF2B5EF4-FFF2-40B4-BE49-F238E27FC236}">
                  <a16:creationId xmlns:a16="http://schemas.microsoft.com/office/drawing/2014/main" id="{6EB44112-092C-4C20-B12D-3624559902B2}"/>
                </a:ext>
              </a:extLst>
            </p:cNvPr>
            <p:cNvGrpSpPr/>
            <p:nvPr userDrawn="1"/>
          </p:nvGrpSpPr>
          <p:grpSpPr>
            <a:xfrm>
              <a:off x="8086989" y="127321"/>
              <a:ext cx="942023" cy="791496"/>
              <a:chOff x="781540" y="396966"/>
              <a:chExt cx="942023" cy="791496"/>
            </a:xfrm>
          </p:grpSpPr>
          <p:sp>
            <p:nvSpPr>
              <p:cNvPr id="12" name="Google Shape;1259;p39">
                <a:extLst>
                  <a:ext uri="{FF2B5EF4-FFF2-40B4-BE49-F238E27FC236}">
                    <a16:creationId xmlns:a16="http://schemas.microsoft.com/office/drawing/2014/main" id="{A73F493B-4D7D-4EA3-8DDE-7F5392F458DC}"/>
                  </a:ext>
                </a:extLst>
              </p:cNvPr>
              <p:cNvSpPr/>
              <p:nvPr/>
            </p:nvSpPr>
            <p:spPr>
              <a:xfrm rot="4979947">
                <a:off x="885747" y="437597"/>
                <a:ext cx="710226" cy="710235"/>
              </a:xfrm>
              <a:custGeom>
                <a:avLst/>
                <a:gdLst/>
                <a:ahLst/>
                <a:cxnLst/>
                <a:rect l="l" t="t" r="r" b="b"/>
                <a:pathLst>
                  <a:path w="3745" h="3745" extrusionOk="0">
                    <a:moveTo>
                      <a:pt x="1871" y="0"/>
                    </a:moveTo>
                    <a:cubicBezTo>
                      <a:pt x="1755" y="0"/>
                      <a:pt x="1641" y="10"/>
                      <a:pt x="1528" y="34"/>
                    </a:cubicBezTo>
                    <a:cubicBezTo>
                      <a:pt x="1445" y="47"/>
                      <a:pt x="1362" y="70"/>
                      <a:pt x="1279" y="100"/>
                    </a:cubicBezTo>
                    <a:cubicBezTo>
                      <a:pt x="1109" y="154"/>
                      <a:pt x="949" y="233"/>
                      <a:pt x="806" y="337"/>
                    </a:cubicBezTo>
                    <a:cubicBezTo>
                      <a:pt x="740" y="380"/>
                      <a:pt x="676" y="429"/>
                      <a:pt x="617" y="483"/>
                    </a:cubicBezTo>
                    <a:cubicBezTo>
                      <a:pt x="237" y="825"/>
                      <a:pt x="1" y="1321"/>
                      <a:pt x="1" y="1874"/>
                    </a:cubicBezTo>
                    <a:cubicBezTo>
                      <a:pt x="1" y="2909"/>
                      <a:pt x="839" y="3744"/>
                      <a:pt x="1871" y="3744"/>
                    </a:cubicBezTo>
                    <a:cubicBezTo>
                      <a:pt x="1987" y="3744"/>
                      <a:pt x="2101" y="3734"/>
                      <a:pt x="2210" y="3714"/>
                    </a:cubicBezTo>
                    <a:cubicBezTo>
                      <a:pt x="2294" y="3701"/>
                      <a:pt x="2377" y="3678"/>
                      <a:pt x="2457" y="3651"/>
                    </a:cubicBezTo>
                    <a:cubicBezTo>
                      <a:pt x="2589" y="3608"/>
                      <a:pt x="2716" y="3548"/>
                      <a:pt x="2836" y="3478"/>
                    </a:cubicBezTo>
                    <a:cubicBezTo>
                      <a:pt x="2909" y="3435"/>
                      <a:pt x="2979" y="3385"/>
                      <a:pt x="3042" y="3335"/>
                    </a:cubicBezTo>
                    <a:cubicBezTo>
                      <a:pt x="3472" y="2992"/>
                      <a:pt x="3744" y="2463"/>
                      <a:pt x="3744" y="1874"/>
                    </a:cubicBezTo>
                    <a:cubicBezTo>
                      <a:pt x="3744" y="839"/>
                      <a:pt x="2906" y="0"/>
                      <a:pt x="1871"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60;p39">
                <a:extLst>
                  <a:ext uri="{FF2B5EF4-FFF2-40B4-BE49-F238E27FC236}">
                    <a16:creationId xmlns:a16="http://schemas.microsoft.com/office/drawing/2014/main" id="{7B8AC870-8385-4465-9900-FC903B288715}"/>
                  </a:ext>
                </a:extLst>
              </p:cNvPr>
              <p:cNvSpPr/>
              <p:nvPr/>
            </p:nvSpPr>
            <p:spPr>
              <a:xfrm rot="4979947">
                <a:off x="1005062" y="334035"/>
                <a:ext cx="494977" cy="888316"/>
              </a:xfrm>
              <a:custGeom>
                <a:avLst/>
                <a:gdLst/>
                <a:ahLst/>
                <a:cxnLst/>
                <a:rect l="l" t="t" r="r" b="b"/>
                <a:pathLst>
                  <a:path w="2610" h="4684" extrusionOk="0">
                    <a:moveTo>
                      <a:pt x="321" y="1"/>
                    </a:moveTo>
                    <a:cubicBezTo>
                      <a:pt x="238" y="1"/>
                      <a:pt x="159" y="29"/>
                      <a:pt x="104" y="84"/>
                    </a:cubicBezTo>
                    <a:cubicBezTo>
                      <a:pt x="14" y="174"/>
                      <a:pt x="1" y="294"/>
                      <a:pt x="1" y="394"/>
                    </a:cubicBezTo>
                    <a:cubicBezTo>
                      <a:pt x="7" y="590"/>
                      <a:pt x="38" y="823"/>
                      <a:pt x="118" y="1023"/>
                    </a:cubicBezTo>
                    <a:cubicBezTo>
                      <a:pt x="177" y="969"/>
                      <a:pt x="241" y="920"/>
                      <a:pt x="307" y="877"/>
                    </a:cubicBezTo>
                    <a:cubicBezTo>
                      <a:pt x="261" y="720"/>
                      <a:pt x="237" y="560"/>
                      <a:pt x="237" y="397"/>
                    </a:cubicBezTo>
                    <a:cubicBezTo>
                      <a:pt x="241" y="347"/>
                      <a:pt x="241" y="281"/>
                      <a:pt x="267" y="254"/>
                    </a:cubicBezTo>
                    <a:cubicBezTo>
                      <a:pt x="280" y="243"/>
                      <a:pt x="301" y="237"/>
                      <a:pt x="325" y="237"/>
                    </a:cubicBezTo>
                    <a:cubicBezTo>
                      <a:pt x="342" y="237"/>
                      <a:pt x="360" y="240"/>
                      <a:pt x="377" y="247"/>
                    </a:cubicBezTo>
                    <a:cubicBezTo>
                      <a:pt x="433" y="270"/>
                      <a:pt x="483" y="317"/>
                      <a:pt x="533" y="370"/>
                    </a:cubicBezTo>
                    <a:cubicBezTo>
                      <a:pt x="620" y="454"/>
                      <a:pt x="700" y="547"/>
                      <a:pt x="780" y="640"/>
                    </a:cubicBezTo>
                    <a:cubicBezTo>
                      <a:pt x="1455" y="1436"/>
                      <a:pt x="1951" y="2511"/>
                      <a:pt x="2327" y="3981"/>
                    </a:cubicBezTo>
                    <a:cubicBezTo>
                      <a:pt x="2330" y="3995"/>
                      <a:pt x="2334" y="4008"/>
                      <a:pt x="2337" y="4018"/>
                    </a:cubicBezTo>
                    <a:cubicBezTo>
                      <a:pt x="2370" y="4155"/>
                      <a:pt x="2394" y="4284"/>
                      <a:pt x="2350" y="4391"/>
                    </a:cubicBezTo>
                    <a:cubicBezTo>
                      <a:pt x="2341" y="4421"/>
                      <a:pt x="2315" y="4437"/>
                      <a:pt x="2289" y="4437"/>
                    </a:cubicBezTo>
                    <a:cubicBezTo>
                      <a:pt x="2281" y="4437"/>
                      <a:pt x="2272" y="4435"/>
                      <a:pt x="2264" y="4431"/>
                    </a:cubicBezTo>
                    <a:cubicBezTo>
                      <a:pt x="2144" y="4374"/>
                      <a:pt x="2041" y="4291"/>
                      <a:pt x="1958" y="4191"/>
                    </a:cubicBezTo>
                    <a:cubicBezTo>
                      <a:pt x="1878" y="4218"/>
                      <a:pt x="1795" y="4241"/>
                      <a:pt x="1711" y="4254"/>
                    </a:cubicBezTo>
                    <a:cubicBezTo>
                      <a:pt x="1821" y="4421"/>
                      <a:pt x="1981" y="4557"/>
                      <a:pt x="2161" y="4643"/>
                    </a:cubicBezTo>
                    <a:cubicBezTo>
                      <a:pt x="2201" y="4662"/>
                      <a:pt x="2252" y="4684"/>
                      <a:pt x="2310" y="4684"/>
                    </a:cubicBezTo>
                    <a:cubicBezTo>
                      <a:pt x="2314" y="4684"/>
                      <a:pt x="2319" y="4684"/>
                      <a:pt x="2324" y="4683"/>
                    </a:cubicBezTo>
                    <a:cubicBezTo>
                      <a:pt x="2430" y="4677"/>
                      <a:pt x="2520" y="4600"/>
                      <a:pt x="2570" y="4477"/>
                    </a:cubicBezTo>
                    <a:cubicBezTo>
                      <a:pt x="2600" y="4408"/>
                      <a:pt x="2610" y="4331"/>
                      <a:pt x="2610" y="4258"/>
                    </a:cubicBezTo>
                    <a:cubicBezTo>
                      <a:pt x="2610" y="4144"/>
                      <a:pt x="2583" y="4032"/>
                      <a:pt x="2557" y="3921"/>
                    </a:cubicBezTo>
                    <a:cubicBezTo>
                      <a:pt x="2550" y="3905"/>
                      <a:pt x="2547" y="3892"/>
                      <a:pt x="2543" y="3875"/>
                    </a:cubicBezTo>
                    <a:cubicBezTo>
                      <a:pt x="2170" y="2440"/>
                      <a:pt x="1685" y="1379"/>
                      <a:pt x="1029" y="574"/>
                    </a:cubicBezTo>
                    <a:cubicBezTo>
                      <a:pt x="926" y="444"/>
                      <a:pt x="816" y="321"/>
                      <a:pt x="703" y="204"/>
                    </a:cubicBezTo>
                    <a:cubicBezTo>
                      <a:pt x="637" y="138"/>
                      <a:pt x="563" y="67"/>
                      <a:pt x="463" y="27"/>
                    </a:cubicBezTo>
                    <a:cubicBezTo>
                      <a:pt x="417" y="10"/>
                      <a:pt x="368" y="1"/>
                      <a:pt x="3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149;p12">
            <a:extLst>
              <a:ext uri="{FF2B5EF4-FFF2-40B4-BE49-F238E27FC236}">
                <a16:creationId xmlns:a16="http://schemas.microsoft.com/office/drawing/2014/main" id="{F98310EC-358E-47B8-AF38-4116DF1E3B23}"/>
              </a:ext>
            </a:extLst>
          </p:cNvPr>
          <p:cNvSpPr txBox="1">
            <a:spLocks noGrp="1"/>
          </p:cNvSpPr>
          <p:nvPr userDrawn="1">
            <p:ph type="title" hasCustomPrompt="1"/>
          </p:nvPr>
        </p:nvSpPr>
        <p:spPr>
          <a:xfrm>
            <a:off x="716369" y="481606"/>
            <a:ext cx="4840984" cy="1666124"/>
          </a:xfrm>
          <a:prstGeom prst="rect">
            <a:avLst/>
          </a:prstGeom>
        </p:spPr>
        <p:txBody>
          <a:bodyPr spcFirstLastPara="1" wrap="square" lIns="91425" tIns="91425" rIns="91425" bIns="91425" anchor="b" anchorCtr="0">
            <a:noAutofit/>
          </a:bodyPr>
          <a:lstStyle>
            <a:lvl1pPr lvl="0" algn="l">
              <a:spcBef>
                <a:spcPts val="0"/>
              </a:spcBef>
              <a:spcAft>
                <a:spcPts val="0"/>
              </a:spcAft>
              <a:buSzPts val="12000"/>
              <a:buNone/>
              <a:defRPr sz="4800" b="1">
                <a:latin typeface="Comic Sans MS" panose="030F0702030302020204" pitchFamily="66" charset="0"/>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lang="en-US" dirty="0"/>
              <a:t>Section title here</a:t>
            </a:r>
            <a:endParaRPr dirty="0"/>
          </a:p>
        </p:txBody>
      </p:sp>
      <p:sp>
        <p:nvSpPr>
          <p:cNvPr id="41" name="Footer Placeholder 40">
            <a:extLst>
              <a:ext uri="{FF2B5EF4-FFF2-40B4-BE49-F238E27FC236}">
                <a16:creationId xmlns:a16="http://schemas.microsoft.com/office/drawing/2014/main" id="{4F42EC06-12B7-453A-B81B-4DDBA09DD994}"/>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extLst>
      <p:ext uri="{BB962C8B-B14F-4D97-AF65-F5344CB8AC3E}">
        <p14:creationId xmlns:p14="http://schemas.microsoft.com/office/powerpoint/2010/main" val="62320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50"/>
                            </p:stCondLst>
                            <p:childTnLst>
                              <p:par>
                                <p:cTn id="5" presetID="10"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36">
                                            <p:txEl>
                                              <p:pRg st="0" end="0"/>
                                            </p:txEl>
                                          </p:spTgt>
                                        </p:tgtEl>
                                        <p:attrNameLst>
                                          <p:attrName>style.visibility</p:attrName>
                                        </p:attrNameLst>
                                      </p:cBhvr>
                                      <p:to>
                                        <p:strVal val="visible"/>
                                      </p:to>
                                    </p:set>
                                    <p:animEffect transition="in" filter="fade">
                                      <p:cBhvr>
                                        <p:cTn id="19" dur="25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250"/>
                        <p:tgtEl>
                          <p:spTgt spid="36"/>
                        </p:tgtEl>
                      </p:cBhvr>
                    </p:animEffect>
                  </p:childTnLst>
                </p:cTn>
              </p:par>
            </p:tnLst>
          </p:tmpl>
        </p:tmplLst>
      </p:bldP>
      <p:bldP spid="1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sson step">
    <p:bg>
      <p:bgPr>
        <a:solidFill>
          <a:srgbClr val="FFFFFF"/>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1D6D26A-F069-4225-AB5E-658C088700AD}"/>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extLst>
      <p:ext uri="{BB962C8B-B14F-4D97-AF65-F5344CB8AC3E}">
        <p14:creationId xmlns:p14="http://schemas.microsoft.com/office/powerpoint/2010/main" val="2090692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genda" userDrawn="1">
  <p:cSld name="BLANK_1">
    <p:bg>
      <p:bgPr>
        <a:solidFill>
          <a:srgbClr val="E7F4F5"/>
        </a:solidFill>
        <a:effectLst/>
      </p:bgPr>
    </p:bg>
    <p:spTree>
      <p:nvGrpSpPr>
        <p:cNvPr id="1" name="Shape 152"/>
        <p:cNvGrpSpPr/>
        <p:nvPr/>
      </p:nvGrpSpPr>
      <p:grpSpPr>
        <a:xfrm>
          <a:off x="0" y="0"/>
          <a:ext cx="0" cy="0"/>
          <a:chOff x="0" y="0"/>
          <a:chExt cx="0" cy="0"/>
        </a:xfrm>
      </p:grpSpPr>
      <p:grpSp>
        <p:nvGrpSpPr>
          <p:cNvPr id="153" name="Google Shape;153;p14"/>
          <p:cNvGrpSpPr/>
          <p:nvPr/>
        </p:nvGrpSpPr>
        <p:grpSpPr>
          <a:xfrm>
            <a:off x="-13175" y="-29224"/>
            <a:ext cx="9207000" cy="5211993"/>
            <a:chOff x="-13175" y="-68739"/>
            <a:chExt cx="9207000" cy="5211993"/>
          </a:xfrm>
        </p:grpSpPr>
        <p:sp>
          <p:nvSpPr>
            <p:cNvPr id="154" name="Google Shape;154;p14"/>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4"/>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4"/>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4"/>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 name="Google Shape;158;p14"/>
          <p:cNvGrpSpPr/>
          <p:nvPr/>
        </p:nvGrpSpPr>
        <p:grpSpPr>
          <a:xfrm>
            <a:off x="1246613" y="540178"/>
            <a:ext cx="7429692" cy="4199282"/>
            <a:chOff x="1246613" y="540178"/>
            <a:chExt cx="7429692" cy="4199282"/>
          </a:xfrm>
        </p:grpSpPr>
        <p:sp>
          <p:nvSpPr>
            <p:cNvPr id="159" name="Google Shape;159;p14"/>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4"/>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4"/>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14"/>
          <p:cNvGrpSpPr/>
          <p:nvPr userDrawn="1"/>
        </p:nvGrpSpPr>
        <p:grpSpPr>
          <a:xfrm>
            <a:off x="-2828475" y="-1908869"/>
            <a:ext cx="10722516" cy="9126600"/>
            <a:chOff x="-2828475" y="-1908869"/>
            <a:chExt cx="10722516" cy="9126600"/>
          </a:xfrm>
        </p:grpSpPr>
        <p:sp>
          <p:nvSpPr>
            <p:cNvPr id="163" name="Google Shape;163;p14"/>
            <p:cNvSpPr/>
            <p:nvPr/>
          </p:nvSpPr>
          <p:spPr>
            <a:xfrm rot="-1549136">
              <a:off x="-1412480" y="-1181175"/>
              <a:ext cx="5100009" cy="7671212"/>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4"/>
            <p:cNvSpPr/>
            <p:nvPr/>
          </p:nvSpPr>
          <p:spPr>
            <a:xfrm rot="2046408">
              <a:off x="841171" y="349384"/>
              <a:ext cx="6310031" cy="4585110"/>
            </a:xfrm>
            <a:custGeom>
              <a:avLst/>
              <a:gdLst/>
              <a:ahLst/>
              <a:cxnLst/>
              <a:rect l="l" t="t" r="r" b="b"/>
              <a:pathLst>
                <a:path w="109046" h="79237" extrusionOk="0">
                  <a:moveTo>
                    <a:pt x="68170" y="1"/>
                  </a:moveTo>
                  <a:cubicBezTo>
                    <a:pt x="66113" y="5637"/>
                    <a:pt x="56930" y="12570"/>
                    <a:pt x="56638" y="12783"/>
                  </a:cubicBezTo>
                  <a:cubicBezTo>
                    <a:pt x="56453" y="10810"/>
                    <a:pt x="54305" y="9340"/>
                    <a:pt x="52420" y="9340"/>
                  </a:cubicBezTo>
                  <a:cubicBezTo>
                    <a:pt x="52402" y="9340"/>
                    <a:pt x="52385" y="9340"/>
                    <a:pt x="52367" y="9340"/>
                  </a:cubicBezTo>
                  <a:cubicBezTo>
                    <a:pt x="50368" y="9367"/>
                    <a:pt x="48621" y="10965"/>
                    <a:pt x="48124" y="12855"/>
                  </a:cubicBezTo>
                  <a:cubicBezTo>
                    <a:pt x="48050" y="13141"/>
                    <a:pt x="48002" y="13430"/>
                    <a:pt x="47986" y="13729"/>
                  </a:cubicBezTo>
                  <a:cubicBezTo>
                    <a:pt x="47969" y="14021"/>
                    <a:pt x="47972" y="14317"/>
                    <a:pt x="48002" y="14610"/>
                  </a:cubicBezTo>
                  <a:cubicBezTo>
                    <a:pt x="46990" y="12638"/>
                    <a:pt x="45047" y="11657"/>
                    <a:pt x="42926" y="11657"/>
                  </a:cubicBezTo>
                  <a:cubicBezTo>
                    <a:pt x="40642" y="11657"/>
                    <a:pt x="38151" y="12794"/>
                    <a:pt x="36392" y="15055"/>
                  </a:cubicBezTo>
                  <a:cubicBezTo>
                    <a:pt x="34590" y="13681"/>
                    <a:pt x="32679" y="12464"/>
                    <a:pt x="30636" y="11475"/>
                  </a:cubicBezTo>
                  <a:cubicBezTo>
                    <a:pt x="27364" y="9897"/>
                    <a:pt x="23709" y="8959"/>
                    <a:pt x="20095" y="8959"/>
                  </a:cubicBezTo>
                  <a:cubicBezTo>
                    <a:pt x="17852" y="8959"/>
                    <a:pt x="15625" y="9321"/>
                    <a:pt x="13515" y="10115"/>
                  </a:cubicBezTo>
                  <a:cubicBezTo>
                    <a:pt x="942" y="14840"/>
                    <a:pt x="0" y="30606"/>
                    <a:pt x="3591" y="41662"/>
                  </a:cubicBezTo>
                  <a:cubicBezTo>
                    <a:pt x="5838" y="48587"/>
                    <a:pt x="10203" y="54160"/>
                    <a:pt x="15381" y="59028"/>
                  </a:cubicBezTo>
                  <a:cubicBezTo>
                    <a:pt x="16476" y="60061"/>
                    <a:pt x="17615" y="61064"/>
                    <a:pt x="18771" y="62040"/>
                  </a:cubicBezTo>
                  <a:cubicBezTo>
                    <a:pt x="25941" y="68075"/>
                    <a:pt x="34352" y="72661"/>
                    <a:pt x="43266" y="75534"/>
                  </a:cubicBezTo>
                  <a:cubicBezTo>
                    <a:pt x="51031" y="78034"/>
                    <a:pt x="59189" y="79237"/>
                    <a:pt x="67340" y="79237"/>
                  </a:cubicBezTo>
                  <a:cubicBezTo>
                    <a:pt x="67913" y="79237"/>
                    <a:pt x="68485" y="79231"/>
                    <a:pt x="69058" y="79219"/>
                  </a:cubicBezTo>
                  <a:cubicBezTo>
                    <a:pt x="80226" y="78982"/>
                    <a:pt x="91666" y="76969"/>
                    <a:pt x="99839" y="68765"/>
                  </a:cubicBezTo>
                  <a:cubicBezTo>
                    <a:pt x="103358" y="65233"/>
                    <a:pt x="106037" y="60908"/>
                    <a:pt x="107621" y="56176"/>
                  </a:cubicBezTo>
                  <a:cubicBezTo>
                    <a:pt x="109046" y="51916"/>
                    <a:pt x="108685" y="47496"/>
                    <a:pt x="105669" y="44004"/>
                  </a:cubicBezTo>
                  <a:cubicBezTo>
                    <a:pt x="103272" y="41230"/>
                    <a:pt x="100079" y="40424"/>
                    <a:pt x="97236" y="40424"/>
                  </a:cubicBezTo>
                  <a:cubicBezTo>
                    <a:pt x="93910" y="40424"/>
                    <a:pt x="91064" y="41526"/>
                    <a:pt x="90534" y="41866"/>
                  </a:cubicBezTo>
                  <a:cubicBezTo>
                    <a:pt x="91668" y="33369"/>
                    <a:pt x="85460" y="32426"/>
                    <a:pt x="82645" y="32426"/>
                  </a:cubicBezTo>
                  <a:cubicBezTo>
                    <a:pt x="81840" y="32426"/>
                    <a:pt x="81313" y="32503"/>
                    <a:pt x="81313" y="32503"/>
                  </a:cubicBezTo>
                  <a:cubicBezTo>
                    <a:pt x="81313" y="32503"/>
                    <a:pt x="83741" y="28760"/>
                    <a:pt x="81501" y="26869"/>
                  </a:cubicBezTo>
                  <a:cubicBezTo>
                    <a:pt x="80935" y="26390"/>
                    <a:pt x="80130" y="26165"/>
                    <a:pt x="79304" y="26165"/>
                  </a:cubicBezTo>
                  <a:cubicBezTo>
                    <a:pt x="78419" y="26165"/>
                    <a:pt x="77509" y="26423"/>
                    <a:pt x="76843" y="26904"/>
                  </a:cubicBezTo>
                  <a:cubicBezTo>
                    <a:pt x="74925" y="15810"/>
                    <a:pt x="78784" y="8959"/>
                    <a:pt x="78784" y="8959"/>
                  </a:cubicBezTo>
                  <a:lnTo>
                    <a:pt x="72852" y="3951"/>
                  </a:lnTo>
                  <a:lnTo>
                    <a:pt x="681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4"/>
            <p:cNvSpPr/>
            <p:nvPr/>
          </p:nvSpPr>
          <p:spPr>
            <a:xfrm rot="2046432">
              <a:off x="6376545" y="3765665"/>
              <a:ext cx="84073" cy="84073"/>
            </a:xfrm>
            <a:custGeom>
              <a:avLst/>
              <a:gdLst/>
              <a:ahLst/>
              <a:cxnLst/>
              <a:rect l="l" t="t" r="r" b="b"/>
              <a:pathLst>
                <a:path w="1109" h="1109" extrusionOk="0">
                  <a:moveTo>
                    <a:pt x="554" y="1"/>
                  </a:moveTo>
                  <a:cubicBezTo>
                    <a:pt x="248" y="1"/>
                    <a:pt x="0" y="249"/>
                    <a:pt x="0" y="555"/>
                  </a:cubicBezTo>
                  <a:cubicBezTo>
                    <a:pt x="0" y="861"/>
                    <a:pt x="248" y="1109"/>
                    <a:pt x="554" y="1109"/>
                  </a:cubicBezTo>
                  <a:cubicBezTo>
                    <a:pt x="860" y="1109"/>
                    <a:pt x="1108" y="861"/>
                    <a:pt x="1108" y="555"/>
                  </a:cubicBezTo>
                  <a:cubicBezTo>
                    <a:pt x="1108" y="249"/>
                    <a:pt x="860" y="1"/>
                    <a:pt x="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4"/>
            <p:cNvSpPr/>
            <p:nvPr/>
          </p:nvSpPr>
          <p:spPr>
            <a:xfrm rot="2046432">
              <a:off x="6767407" y="4039991"/>
              <a:ext cx="337961" cy="337961"/>
            </a:xfrm>
            <a:custGeom>
              <a:avLst/>
              <a:gdLst/>
              <a:ahLst/>
              <a:cxnLst/>
              <a:rect l="l" t="t" r="r" b="b"/>
              <a:pathLst>
                <a:path w="4458" h="4458" extrusionOk="0">
                  <a:moveTo>
                    <a:pt x="2231" y="1"/>
                  </a:moveTo>
                  <a:cubicBezTo>
                    <a:pt x="1000" y="1"/>
                    <a:pt x="1" y="1000"/>
                    <a:pt x="1" y="2231"/>
                  </a:cubicBezTo>
                  <a:cubicBezTo>
                    <a:pt x="1" y="3462"/>
                    <a:pt x="1000" y="4457"/>
                    <a:pt x="2231" y="4457"/>
                  </a:cubicBezTo>
                  <a:cubicBezTo>
                    <a:pt x="3461" y="4457"/>
                    <a:pt x="4457" y="3462"/>
                    <a:pt x="4457" y="2231"/>
                  </a:cubicBezTo>
                  <a:cubicBezTo>
                    <a:pt x="4457" y="1000"/>
                    <a:pt x="3461" y="1"/>
                    <a:pt x="2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4"/>
            <p:cNvSpPr/>
            <p:nvPr/>
          </p:nvSpPr>
          <p:spPr>
            <a:xfrm rot="2046432">
              <a:off x="4576657" y="268727"/>
              <a:ext cx="430753" cy="430450"/>
            </a:xfrm>
            <a:custGeom>
              <a:avLst/>
              <a:gdLst/>
              <a:ahLst/>
              <a:cxnLst/>
              <a:rect l="l" t="t" r="r" b="b"/>
              <a:pathLst>
                <a:path w="5682" h="5678" extrusionOk="0">
                  <a:moveTo>
                    <a:pt x="2843" y="0"/>
                  </a:moveTo>
                  <a:cubicBezTo>
                    <a:pt x="1272" y="0"/>
                    <a:pt x="0" y="1272"/>
                    <a:pt x="0" y="2839"/>
                  </a:cubicBezTo>
                  <a:cubicBezTo>
                    <a:pt x="0" y="4407"/>
                    <a:pt x="1272" y="5678"/>
                    <a:pt x="2843" y="5678"/>
                  </a:cubicBezTo>
                  <a:cubicBezTo>
                    <a:pt x="4410" y="5678"/>
                    <a:pt x="5682" y="4407"/>
                    <a:pt x="5682" y="2839"/>
                  </a:cubicBezTo>
                  <a:cubicBezTo>
                    <a:pt x="5682" y="1272"/>
                    <a:pt x="4410" y="0"/>
                    <a:pt x="2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4"/>
            <p:cNvSpPr/>
            <p:nvPr/>
          </p:nvSpPr>
          <p:spPr>
            <a:xfrm rot="2046432">
              <a:off x="4080448" y="471002"/>
              <a:ext cx="141310" cy="141386"/>
            </a:xfrm>
            <a:custGeom>
              <a:avLst/>
              <a:gdLst/>
              <a:ahLst/>
              <a:cxnLst/>
              <a:rect l="l" t="t" r="r" b="b"/>
              <a:pathLst>
                <a:path w="1864" h="1865" extrusionOk="0">
                  <a:moveTo>
                    <a:pt x="931" y="1"/>
                  </a:moveTo>
                  <a:cubicBezTo>
                    <a:pt x="415" y="1"/>
                    <a:pt x="0" y="416"/>
                    <a:pt x="0" y="933"/>
                  </a:cubicBezTo>
                  <a:cubicBezTo>
                    <a:pt x="0" y="1446"/>
                    <a:pt x="415" y="1864"/>
                    <a:pt x="931" y="1864"/>
                  </a:cubicBezTo>
                  <a:cubicBezTo>
                    <a:pt x="1445" y="1864"/>
                    <a:pt x="1863" y="1446"/>
                    <a:pt x="1863" y="933"/>
                  </a:cubicBezTo>
                  <a:cubicBezTo>
                    <a:pt x="1863" y="416"/>
                    <a:pt x="1445" y="1"/>
                    <a:pt x="9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452;p26">
            <a:extLst>
              <a:ext uri="{FF2B5EF4-FFF2-40B4-BE49-F238E27FC236}">
                <a16:creationId xmlns:a16="http://schemas.microsoft.com/office/drawing/2014/main" id="{4C66A5B6-526E-4C97-8F44-7B5F4EAA74F6}"/>
              </a:ext>
            </a:extLst>
          </p:cNvPr>
          <p:cNvGrpSpPr/>
          <p:nvPr userDrawn="1"/>
        </p:nvGrpSpPr>
        <p:grpSpPr>
          <a:xfrm>
            <a:off x="5363597" y="454021"/>
            <a:ext cx="2536262" cy="1906091"/>
            <a:chOff x="5363597" y="454021"/>
            <a:chExt cx="2536262" cy="1906091"/>
          </a:xfrm>
        </p:grpSpPr>
        <p:sp>
          <p:nvSpPr>
            <p:cNvPr id="31" name="Google Shape;453;p26">
              <a:extLst>
                <a:ext uri="{FF2B5EF4-FFF2-40B4-BE49-F238E27FC236}">
                  <a16:creationId xmlns:a16="http://schemas.microsoft.com/office/drawing/2014/main" id="{0720315E-2992-4CD7-BDFF-0E3B52AB4DF4}"/>
                </a:ext>
              </a:extLst>
            </p:cNvPr>
            <p:cNvSpPr/>
            <p:nvPr/>
          </p:nvSpPr>
          <p:spPr>
            <a:xfrm rot="317361">
              <a:off x="5901213" y="1764168"/>
              <a:ext cx="787943" cy="560820"/>
            </a:xfrm>
            <a:custGeom>
              <a:avLst/>
              <a:gdLst/>
              <a:ahLst/>
              <a:cxnLst/>
              <a:rect l="l" t="t" r="r" b="b"/>
              <a:pathLst>
                <a:path w="10373" h="7383" extrusionOk="0">
                  <a:moveTo>
                    <a:pt x="10373" y="1"/>
                  </a:moveTo>
                  <a:lnTo>
                    <a:pt x="6558" y="1333"/>
                  </a:lnTo>
                  <a:cubicBezTo>
                    <a:pt x="6558" y="5465"/>
                    <a:pt x="202" y="6039"/>
                    <a:pt x="68" y="6738"/>
                  </a:cubicBezTo>
                  <a:cubicBezTo>
                    <a:pt x="0" y="7093"/>
                    <a:pt x="844" y="7383"/>
                    <a:pt x="2115" y="7383"/>
                  </a:cubicBezTo>
                  <a:cubicBezTo>
                    <a:pt x="3342" y="7383"/>
                    <a:pt x="4968" y="7113"/>
                    <a:pt x="6558" y="6374"/>
                  </a:cubicBezTo>
                  <a:cubicBezTo>
                    <a:pt x="9799" y="4867"/>
                    <a:pt x="10373" y="1"/>
                    <a:pt x="10373"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595D"/>
                </a:solidFill>
              </a:endParaRPr>
            </a:p>
          </p:txBody>
        </p:sp>
        <p:sp>
          <p:nvSpPr>
            <p:cNvPr id="32" name="Google Shape;454;p26">
              <a:extLst>
                <a:ext uri="{FF2B5EF4-FFF2-40B4-BE49-F238E27FC236}">
                  <a16:creationId xmlns:a16="http://schemas.microsoft.com/office/drawing/2014/main" id="{5B096D14-666D-4E92-AD5E-C3E7D7AD216C}"/>
                </a:ext>
              </a:extLst>
            </p:cNvPr>
            <p:cNvSpPr/>
            <p:nvPr/>
          </p:nvSpPr>
          <p:spPr>
            <a:xfrm rot="317361">
              <a:off x="5378995" y="753724"/>
              <a:ext cx="950803" cy="377982"/>
            </a:xfrm>
            <a:custGeom>
              <a:avLst/>
              <a:gdLst/>
              <a:ahLst/>
              <a:cxnLst/>
              <a:rect l="l" t="t" r="r" b="b"/>
              <a:pathLst>
                <a:path w="12517" h="4976" extrusionOk="0">
                  <a:moveTo>
                    <a:pt x="7221" y="0"/>
                  </a:moveTo>
                  <a:cubicBezTo>
                    <a:pt x="6554" y="0"/>
                    <a:pt x="5879" y="110"/>
                    <a:pt x="5232" y="384"/>
                  </a:cubicBezTo>
                  <a:cubicBezTo>
                    <a:pt x="1938" y="1777"/>
                    <a:pt x="1" y="4583"/>
                    <a:pt x="608" y="4954"/>
                  </a:cubicBezTo>
                  <a:cubicBezTo>
                    <a:pt x="634" y="4969"/>
                    <a:pt x="666" y="4976"/>
                    <a:pt x="704" y="4976"/>
                  </a:cubicBezTo>
                  <a:cubicBezTo>
                    <a:pt x="1371" y="4976"/>
                    <a:pt x="3996" y="2832"/>
                    <a:pt x="6506" y="2832"/>
                  </a:cubicBezTo>
                  <a:cubicBezTo>
                    <a:pt x="7368" y="2832"/>
                    <a:pt x="8217" y="3085"/>
                    <a:pt x="8969" y="3765"/>
                  </a:cubicBezTo>
                  <a:lnTo>
                    <a:pt x="12516" y="1834"/>
                  </a:lnTo>
                  <a:cubicBezTo>
                    <a:pt x="12516" y="1834"/>
                    <a:pt x="9941" y="0"/>
                    <a:pt x="7221"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595D"/>
                </a:solidFill>
              </a:endParaRPr>
            </a:p>
          </p:txBody>
        </p:sp>
        <p:sp>
          <p:nvSpPr>
            <p:cNvPr id="33" name="Google Shape;455;p26">
              <a:extLst>
                <a:ext uri="{FF2B5EF4-FFF2-40B4-BE49-F238E27FC236}">
                  <a16:creationId xmlns:a16="http://schemas.microsoft.com/office/drawing/2014/main" id="{60248303-6BA9-45EB-917D-DD563D42A594}"/>
                </a:ext>
              </a:extLst>
            </p:cNvPr>
            <p:cNvSpPr/>
            <p:nvPr/>
          </p:nvSpPr>
          <p:spPr>
            <a:xfrm rot="317361">
              <a:off x="5881850" y="540989"/>
              <a:ext cx="1954551" cy="1466654"/>
            </a:xfrm>
            <a:custGeom>
              <a:avLst/>
              <a:gdLst/>
              <a:ahLst/>
              <a:cxnLst/>
              <a:rect l="l" t="t" r="r" b="b"/>
              <a:pathLst>
                <a:path w="25731" h="19308" extrusionOk="0">
                  <a:moveTo>
                    <a:pt x="19000" y="0"/>
                  </a:moveTo>
                  <a:cubicBezTo>
                    <a:pt x="17470" y="0"/>
                    <a:pt x="15805" y="91"/>
                    <a:pt x="14146" y="345"/>
                  </a:cubicBezTo>
                  <a:cubicBezTo>
                    <a:pt x="12129" y="652"/>
                    <a:pt x="10128" y="1207"/>
                    <a:pt x="8384" y="2132"/>
                  </a:cubicBezTo>
                  <a:cubicBezTo>
                    <a:pt x="5077" y="3889"/>
                    <a:pt x="2993" y="5983"/>
                    <a:pt x="1730" y="7660"/>
                  </a:cubicBezTo>
                  <a:cubicBezTo>
                    <a:pt x="428" y="9393"/>
                    <a:pt x="0" y="10680"/>
                    <a:pt x="0" y="10680"/>
                  </a:cubicBezTo>
                  <a:lnTo>
                    <a:pt x="4316" y="19307"/>
                  </a:lnTo>
                  <a:cubicBezTo>
                    <a:pt x="4316" y="19307"/>
                    <a:pt x="5662" y="19124"/>
                    <a:pt x="7622" y="18680"/>
                  </a:cubicBezTo>
                  <a:cubicBezTo>
                    <a:pt x="10382" y="18058"/>
                    <a:pt x="14356" y="16929"/>
                    <a:pt x="17509" y="15112"/>
                  </a:cubicBezTo>
                  <a:cubicBezTo>
                    <a:pt x="19076" y="14210"/>
                    <a:pt x="20352" y="13005"/>
                    <a:pt x="21388" y="11668"/>
                  </a:cubicBezTo>
                  <a:cubicBezTo>
                    <a:pt x="25072" y="6925"/>
                    <a:pt x="25730" y="552"/>
                    <a:pt x="25730" y="552"/>
                  </a:cubicBezTo>
                  <a:cubicBezTo>
                    <a:pt x="25730" y="552"/>
                    <a:pt x="22777" y="0"/>
                    <a:pt x="19000"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56;p26">
              <a:extLst>
                <a:ext uri="{FF2B5EF4-FFF2-40B4-BE49-F238E27FC236}">
                  <a16:creationId xmlns:a16="http://schemas.microsoft.com/office/drawing/2014/main" id="{5782EAE0-A209-49FF-B0E1-C6D796454199}"/>
                </a:ext>
              </a:extLst>
            </p:cNvPr>
            <p:cNvSpPr/>
            <p:nvPr/>
          </p:nvSpPr>
          <p:spPr>
            <a:xfrm rot="317361">
              <a:off x="6548308" y="910983"/>
              <a:ext cx="630552" cy="630552"/>
            </a:xfrm>
            <a:custGeom>
              <a:avLst/>
              <a:gdLst/>
              <a:ahLst/>
              <a:cxnLst/>
              <a:rect l="l" t="t" r="r" b="b"/>
              <a:pathLst>
                <a:path w="8301" h="8301" extrusionOk="0">
                  <a:moveTo>
                    <a:pt x="4149" y="0"/>
                  </a:moveTo>
                  <a:cubicBezTo>
                    <a:pt x="1857" y="0"/>
                    <a:pt x="0" y="1860"/>
                    <a:pt x="0" y="4152"/>
                  </a:cubicBezTo>
                  <a:cubicBezTo>
                    <a:pt x="0" y="6443"/>
                    <a:pt x="1857" y="8300"/>
                    <a:pt x="4149" y="8300"/>
                  </a:cubicBezTo>
                  <a:cubicBezTo>
                    <a:pt x="6443" y="8300"/>
                    <a:pt x="8300" y="6443"/>
                    <a:pt x="8300" y="4152"/>
                  </a:cubicBezTo>
                  <a:cubicBezTo>
                    <a:pt x="8300" y="1860"/>
                    <a:pt x="6443" y="0"/>
                    <a:pt x="4149" y="0"/>
                  </a:cubicBezTo>
                  <a:close/>
                </a:path>
              </a:pathLst>
            </a:custGeom>
            <a:solidFill>
              <a:srgbClr val="FFE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57;p26">
              <a:extLst>
                <a:ext uri="{FF2B5EF4-FFF2-40B4-BE49-F238E27FC236}">
                  <a16:creationId xmlns:a16="http://schemas.microsoft.com/office/drawing/2014/main" id="{2F02A618-1133-4139-B483-C3FA5033F8C3}"/>
                </a:ext>
              </a:extLst>
            </p:cNvPr>
            <p:cNvSpPr/>
            <p:nvPr/>
          </p:nvSpPr>
          <p:spPr>
            <a:xfrm rot="317361">
              <a:off x="6661453" y="1032714"/>
              <a:ext cx="402745" cy="402669"/>
            </a:xfrm>
            <a:custGeom>
              <a:avLst/>
              <a:gdLst/>
              <a:ahLst/>
              <a:cxnLst/>
              <a:rect l="l" t="t" r="r" b="b"/>
              <a:pathLst>
                <a:path w="5302" h="5301" extrusionOk="0">
                  <a:moveTo>
                    <a:pt x="2650" y="0"/>
                  </a:moveTo>
                  <a:cubicBezTo>
                    <a:pt x="2505" y="0"/>
                    <a:pt x="2365" y="10"/>
                    <a:pt x="2229" y="33"/>
                  </a:cubicBezTo>
                  <a:cubicBezTo>
                    <a:pt x="966" y="234"/>
                    <a:pt x="0" y="1329"/>
                    <a:pt x="0" y="2652"/>
                  </a:cubicBezTo>
                  <a:cubicBezTo>
                    <a:pt x="0" y="3440"/>
                    <a:pt x="345" y="4145"/>
                    <a:pt x="892" y="4633"/>
                  </a:cubicBezTo>
                  <a:cubicBezTo>
                    <a:pt x="1347" y="5040"/>
                    <a:pt x="1944" y="5287"/>
                    <a:pt x="2599" y="5301"/>
                  </a:cubicBezTo>
                  <a:lnTo>
                    <a:pt x="2650" y="5301"/>
                  </a:lnTo>
                  <a:cubicBezTo>
                    <a:pt x="4116" y="5301"/>
                    <a:pt x="5301" y="4115"/>
                    <a:pt x="5301" y="2652"/>
                  </a:cubicBezTo>
                  <a:cubicBezTo>
                    <a:pt x="5301" y="1664"/>
                    <a:pt x="4764" y="805"/>
                    <a:pt x="3962" y="347"/>
                  </a:cubicBezTo>
                  <a:cubicBezTo>
                    <a:pt x="3575" y="127"/>
                    <a:pt x="3127" y="0"/>
                    <a:pt x="2650" y="0"/>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8;p26">
              <a:extLst>
                <a:ext uri="{FF2B5EF4-FFF2-40B4-BE49-F238E27FC236}">
                  <a16:creationId xmlns:a16="http://schemas.microsoft.com/office/drawing/2014/main" id="{7C588F91-4F6A-473F-8C6D-D4BE254EBF5A}"/>
                </a:ext>
              </a:extLst>
            </p:cNvPr>
            <p:cNvSpPr/>
            <p:nvPr/>
          </p:nvSpPr>
          <p:spPr>
            <a:xfrm rot="317361">
              <a:off x="6980869" y="591760"/>
              <a:ext cx="880008" cy="886388"/>
            </a:xfrm>
            <a:custGeom>
              <a:avLst/>
              <a:gdLst/>
              <a:ahLst/>
              <a:cxnLst/>
              <a:rect l="l" t="t" r="r" b="b"/>
              <a:pathLst>
                <a:path w="11585" h="11669" extrusionOk="0">
                  <a:moveTo>
                    <a:pt x="4854" y="0"/>
                  </a:moveTo>
                  <a:cubicBezTo>
                    <a:pt x="3324" y="0"/>
                    <a:pt x="1659" y="91"/>
                    <a:pt x="0" y="345"/>
                  </a:cubicBezTo>
                  <a:cubicBezTo>
                    <a:pt x="1730" y="1694"/>
                    <a:pt x="5598" y="5312"/>
                    <a:pt x="7242" y="11668"/>
                  </a:cubicBezTo>
                  <a:cubicBezTo>
                    <a:pt x="10926" y="6925"/>
                    <a:pt x="11584" y="552"/>
                    <a:pt x="11584" y="552"/>
                  </a:cubicBezTo>
                  <a:cubicBezTo>
                    <a:pt x="11584" y="552"/>
                    <a:pt x="8631" y="0"/>
                    <a:pt x="4854"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59;p26">
              <a:extLst>
                <a:ext uri="{FF2B5EF4-FFF2-40B4-BE49-F238E27FC236}">
                  <a16:creationId xmlns:a16="http://schemas.microsoft.com/office/drawing/2014/main" id="{BF4B7745-FCD8-4206-91A1-4F18C28B6014}"/>
                </a:ext>
              </a:extLst>
            </p:cNvPr>
            <p:cNvSpPr/>
            <p:nvPr/>
          </p:nvSpPr>
          <p:spPr>
            <a:xfrm rot="317368">
              <a:off x="5851548" y="1048430"/>
              <a:ext cx="591854" cy="904358"/>
            </a:xfrm>
            <a:custGeom>
              <a:avLst/>
              <a:gdLst/>
              <a:ahLst/>
              <a:cxnLst/>
              <a:rect l="l" t="t" r="r" b="b"/>
              <a:pathLst>
                <a:path w="7623" h="11648" extrusionOk="0">
                  <a:moveTo>
                    <a:pt x="1730" y="0"/>
                  </a:moveTo>
                  <a:cubicBezTo>
                    <a:pt x="428" y="1733"/>
                    <a:pt x="0" y="3020"/>
                    <a:pt x="0" y="3020"/>
                  </a:cubicBezTo>
                  <a:lnTo>
                    <a:pt x="4316" y="11647"/>
                  </a:lnTo>
                  <a:cubicBezTo>
                    <a:pt x="4316" y="11647"/>
                    <a:pt x="5662" y="11464"/>
                    <a:pt x="7622" y="11020"/>
                  </a:cubicBezTo>
                  <a:lnTo>
                    <a:pt x="1730" y="0"/>
                  </a:lnTo>
                  <a:close/>
                </a:path>
              </a:pathLst>
            </a:custGeom>
            <a:solidFill>
              <a:srgbClr val="FFE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60;p26">
              <a:extLst>
                <a:ext uri="{FF2B5EF4-FFF2-40B4-BE49-F238E27FC236}">
                  <a16:creationId xmlns:a16="http://schemas.microsoft.com/office/drawing/2014/main" id="{ECD79BC9-04FB-4AAB-837C-91498F765650}"/>
                </a:ext>
              </a:extLst>
            </p:cNvPr>
            <p:cNvSpPr/>
            <p:nvPr/>
          </p:nvSpPr>
          <p:spPr>
            <a:xfrm rot="317361">
              <a:off x="5760898" y="1342053"/>
              <a:ext cx="674837" cy="394465"/>
            </a:xfrm>
            <a:custGeom>
              <a:avLst/>
              <a:gdLst/>
              <a:ahLst/>
              <a:cxnLst/>
              <a:rect l="l" t="t" r="r" b="b"/>
              <a:pathLst>
                <a:path w="8884" h="5193" extrusionOk="0">
                  <a:moveTo>
                    <a:pt x="8266" y="0"/>
                  </a:moveTo>
                  <a:cubicBezTo>
                    <a:pt x="6833" y="0"/>
                    <a:pt x="3067" y="2396"/>
                    <a:pt x="307" y="4503"/>
                  </a:cubicBezTo>
                  <a:cubicBezTo>
                    <a:pt x="0" y="4738"/>
                    <a:pt x="194" y="5193"/>
                    <a:pt x="528" y="5193"/>
                  </a:cubicBezTo>
                  <a:cubicBezTo>
                    <a:pt x="569" y="5193"/>
                    <a:pt x="612" y="5186"/>
                    <a:pt x="657" y="5171"/>
                  </a:cubicBezTo>
                  <a:cubicBezTo>
                    <a:pt x="3563" y="4206"/>
                    <a:pt x="8710" y="2268"/>
                    <a:pt x="8847" y="618"/>
                  </a:cubicBezTo>
                  <a:cubicBezTo>
                    <a:pt x="8884" y="187"/>
                    <a:pt x="8666" y="0"/>
                    <a:pt x="8266"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595D"/>
                </a:solidFill>
              </a:endParaRPr>
            </a:p>
          </p:txBody>
        </p:sp>
      </p:grpSp>
      <p:sp>
        <p:nvSpPr>
          <p:cNvPr id="43" name="Google Shape;945;p41">
            <a:extLst>
              <a:ext uri="{FF2B5EF4-FFF2-40B4-BE49-F238E27FC236}">
                <a16:creationId xmlns:a16="http://schemas.microsoft.com/office/drawing/2014/main" id="{26675F92-66E5-4C28-A183-5B10445A2B71}"/>
              </a:ext>
            </a:extLst>
          </p:cNvPr>
          <p:cNvSpPr txBox="1">
            <a:spLocks/>
          </p:cNvSpPr>
          <p:nvPr userDrawn="1"/>
        </p:nvSpPr>
        <p:spPr>
          <a:xfrm>
            <a:off x="868079" y="2050149"/>
            <a:ext cx="2537037" cy="69018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Barrio"/>
              <a:buNone/>
              <a:defRPr sz="36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434343"/>
              </a:buClr>
              <a:buSzPts val="3600"/>
              <a:buFont typeface="Barrio"/>
              <a:buNone/>
              <a:tabLst/>
              <a:defRPr/>
            </a:pPr>
            <a:r>
              <a:rPr kumimoji="0" lang="en-US" sz="2400" b="0" i="0" u="none" strike="noStrike" kern="0" cap="none" spc="0" normalizeH="0" baseline="0" noProof="0" dirty="0">
                <a:ln>
                  <a:noFill/>
                </a:ln>
                <a:solidFill>
                  <a:srgbClr val="434343"/>
                </a:solidFill>
                <a:effectLst/>
                <a:uLnTx/>
                <a:uFillTx/>
                <a:latin typeface="Comic Sans MS" panose="030F0702030302020204" pitchFamily="66" charset="0"/>
                <a:sym typeface="Barrio"/>
              </a:rPr>
              <a:t>Thank you!</a:t>
            </a:r>
          </a:p>
        </p:txBody>
      </p:sp>
      <p:sp>
        <p:nvSpPr>
          <p:cNvPr id="44" name="Google Shape;946;p41">
            <a:extLst>
              <a:ext uri="{FF2B5EF4-FFF2-40B4-BE49-F238E27FC236}">
                <a16:creationId xmlns:a16="http://schemas.microsoft.com/office/drawing/2014/main" id="{6CA00C38-21AA-4BEB-B87F-0977AF4CC210}"/>
              </a:ext>
            </a:extLst>
          </p:cNvPr>
          <p:cNvSpPr txBox="1">
            <a:spLocks/>
          </p:cNvSpPr>
          <p:nvPr userDrawn="1"/>
        </p:nvSpPr>
        <p:spPr>
          <a:xfrm>
            <a:off x="798750" y="1244655"/>
            <a:ext cx="3154634" cy="819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9600"/>
              <a:buFont typeface="Barrio"/>
              <a:buNone/>
              <a:defRPr sz="96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434343"/>
              </a:buClr>
              <a:buSzPts val="9600"/>
              <a:buFont typeface="Barrio"/>
              <a:buNone/>
              <a:tabLst/>
              <a:defRPr/>
            </a:pPr>
            <a:r>
              <a:rPr kumimoji="0" lang="en-US" sz="5400" b="1" i="0" u="none" strike="noStrike" kern="0" cap="none" spc="0" normalizeH="0" baseline="0" noProof="0" dirty="0">
                <a:ln>
                  <a:noFill/>
                </a:ln>
                <a:solidFill>
                  <a:srgbClr val="434343"/>
                </a:solidFill>
                <a:effectLst/>
                <a:uLnTx/>
                <a:uFillTx/>
                <a:latin typeface="Comic Sans MS" panose="030F0702030302020204" pitchFamily="66" charset="0"/>
                <a:sym typeface="Barrio"/>
              </a:rPr>
              <a:t>The end</a:t>
            </a:r>
          </a:p>
        </p:txBody>
      </p:sp>
      <p:sp>
        <p:nvSpPr>
          <p:cNvPr id="45" name="Subtitle 5">
            <a:extLst>
              <a:ext uri="{FF2B5EF4-FFF2-40B4-BE49-F238E27FC236}">
                <a16:creationId xmlns:a16="http://schemas.microsoft.com/office/drawing/2014/main" id="{A283D7C0-856D-46F8-9BA5-83A72AD311E2}"/>
              </a:ext>
            </a:extLst>
          </p:cNvPr>
          <p:cNvSpPr txBox="1">
            <a:spLocks/>
          </p:cNvSpPr>
          <p:nvPr userDrawn="1"/>
        </p:nvSpPr>
        <p:spPr>
          <a:xfrm>
            <a:off x="762921" y="3781050"/>
            <a:ext cx="3722075" cy="55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800"/>
              <a:buFont typeface="Didact Gothic"/>
              <a:buNone/>
              <a:defRPr sz="1800" b="0" i="0" u="none" strike="noStrike" cap="none">
                <a:solidFill>
                  <a:schemeClr val="dk2"/>
                </a:solidFill>
                <a:latin typeface="Didact Gothic"/>
                <a:ea typeface="Didact Gothic"/>
                <a:cs typeface="Didact Gothic"/>
                <a:sym typeface="Didact Gothic"/>
              </a:defRPr>
            </a:lvl1pPr>
            <a:lvl2pPr marL="914400" marR="0" lvl="1"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2pPr>
            <a:lvl3pPr marL="1371600" marR="0" lvl="2"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3pPr>
            <a:lvl4pPr marL="1828800" marR="0" lvl="3"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4pPr>
            <a:lvl5pPr marL="2286000" marR="0" lvl="4"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5pPr>
            <a:lvl6pPr marL="2743200" marR="0" lvl="5"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6pPr>
            <a:lvl7pPr marL="3200400" marR="0" lvl="6"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7pPr>
            <a:lvl8pPr marL="3657600" marR="0" lvl="7"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8pPr>
            <a:lvl9pPr marL="4114800" marR="0" lvl="8"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9pPr>
          </a:lstStyle>
          <a:p>
            <a:pPr marL="457200" marR="0" lvl="0" indent="-317500" algn="l" defTabSz="914400" rtl="0" eaLnBrk="1" fontAlgn="auto" latinLnBrk="0" hangingPunct="1">
              <a:lnSpc>
                <a:spcPct val="100000"/>
              </a:lnSpc>
              <a:spcBef>
                <a:spcPts val="0"/>
              </a:spcBef>
              <a:spcAft>
                <a:spcPts val="0"/>
              </a:spcAft>
              <a:buClr>
                <a:srgbClr val="434343"/>
              </a:buClr>
              <a:buSzPts val="1800"/>
              <a:buFont typeface="Didact Gothic"/>
              <a:buNone/>
              <a:tabLst/>
              <a:defRPr/>
            </a:pPr>
            <a:r>
              <a:rPr kumimoji="0" lang="en-US" sz="18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Didact Gothic"/>
              </a:rPr>
              <a:t>© Copyright ESL KidStuff</a:t>
            </a:r>
          </a:p>
          <a:p>
            <a:pPr marL="457200" marR="0" lvl="0" indent="-317500" algn="l" defTabSz="914400" rtl="0" eaLnBrk="1" fontAlgn="auto" latinLnBrk="0" hangingPunct="1">
              <a:lnSpc>
                <a:spcPct val="100000"/>
              </a:lnSpc>
              <a:spcBef>
                <a:spcPts val="0"/>
              </a:spcBef>
              <a:spcAft>
                <a:spcPts val="0"/>
              </a:spcAft>
              <a:buClr>
                <a:srgbClr val="434343"/>
              </a:buClr>
              <a:buSzPts val="1800"/>
              <a:buFont typeface="Didact Gothic"/>
              <a:buNone/>
              <a:tabLst/>
              <a:defRPr/>
            </a:pPr>
            <a:r>
              <a:rPr kumimoji="0" lang="en-US" sz="18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Didact Gothic"/>
              </a:rPr>
              <a:t>www.eslkidstuff.com</a:t>
            </a:r>
          </a:p>
        </p:txBody>
      </p:sp>
      <p:pic>
        <p:nvPicPr>
          <p:cNvPr id="46" name="Picture 45" descr="A picture containing drawing&#10;&#10;Description automatically generated">
            <a:extLst>
              <a:ext uri="{FF2B5EF4-FFF2-40B4-BE49-F238E27FC236}">
                <a16:creationId xmlns:a16="http://schemas.microsoft.com/office/drawing/2014/main" id="{FF8CF4C7-4FF6-43E6-94FF-8E90997B762C}"/>
              </a:ext>
            </a:extLst>
          </p:cNvPr>
          <p:cNvPicPr>
            <a:picLocks noChangeAspect="1"/>
          </p:cNvPicPr>
          <p:nvPr userDrawn="1"/>
        </p:nvPicPr>
        <p:blipFill>
          <a:blip r:embed="rId2"/>
          <a:stretch>
            <a:fillRect/>
          </a:stretch>
        </p:blipFill>
        <p:spPr>
          <a:xfrm>
            <a:off x="965717" y="3328520"/>
            <a:ext cx="3546114" cy="504312"/>
          </a:xfrm>
          <a:prstGeom prst="rect">
            <a:avLst/>
          </a:prstGeom>
        </p:spPr>
      </p:pic>
      <p:grpSp>
        <p:nvGrpSpPr>
          <p:cNvPr id="47" name="Google Shape;461;p26">
            <a:extLst>
              <a:ext uri="{FF2B5EF4-FFF2-40B4-BE49-F238E27FC236}">
                <a16:creationId xmlns:a16="http://schemas.microsoft.com/office/drawing/2014/main" id="{438BD19B-0A04-4814-8B38-6C15524E918D}"/>
              </a:ext>
            </a:extLst>
          </p:cNvPr>
          <p:cNvGrpSpPr/>
          <p:nvPr userDrawn="1"/>
        </p:nvGrpSpPr>
        <p:grpSpPr>
          <a:xfrm>
            <a:off x="7899845" y="4120808"/>
            <a:ext cx="897921" cy="713486"/>
            <a:chOff x="5185525" y="3461850"/>
            <a:chExt cx="508018" cy="403669"/>
          </a:xfrm>
        </p:grpSpPr>
        <p:sp>
          <p:nvSpPr>
            <p:cNvPr id="48" name="Google Shape;462;p26">
              <a:extLst>
                <a:ext uri="{FF2B5EF4-FFF2-40B4-BE49-F238E27FC236}">
                  <a16:creationId xmlns:a16="http://schemas.microsoft.com/office/drawing/2014/main" id="{9CFEBAAC-4C7F-4A9D-905E-51DE78A048ED}"/>
                </a:ext>
              </a:extLst>
            </p:cNvPr>
            <p:cNvSpPr/>
            <p:nvPr/>
          </p:nvSpPr>
          <p:spPr>
            <a:xfrm>
              <a:off x="5228748" y="3461850"/>
              <a:ext cx="403985" cy="403669"/>
            </a:xfrm>
            <a:custGeom>
              <a:avLst/>
              <a:gdLst/>
              <a:ahLst/>
              <a:cxnLst/>
              <a:rect l="l" t="t" r="r" b="b"/>
              <a:pathLst>
                <a:path w="5122" h="5118" extrusionOk="0">
                  <a:moveTo>
                    <a:pt x="2559" y="1"/>
                  </a:moveTo>
                  <a:cubicBezTo>
                    <a:pt x="1146" y="1"/>
                    <a:pt x="0" y="1146"/>
                    <a:pt x="0" y="2559"/>
                  </a:cubicBezTo>
                  <a:cubicBezTo>
                    <a:pt x="0" y="2716"/>
                    <a:pt x="17" y="2873"/>
                    <a:pt x="44" y="3023"/>
                  </a:cubicBezTo>
                  <a:cubicBezTo>
                    <a:pt x="64" y="3137"/>
                    <a:pt x="94" y="3251"/>
                    <a:pt x="131" y="3357"/>
                  </a:cubicBezTo>
                  <a:cubicBezTo>
                    <a:pt x="191" y="3541"/>
                    <a:pt x="271" y="3715"/>
                    <a:pt x="368" y="3879"/>
                  </a:cubicBezTo>
                  <a:cubicBezTo>
                    <a:pt x="428" y="3976"/>
                    <a:pt x="492" y="4073"/>
                    <a:pt x="565" y="4159"/>
                  </a:cubicBezTo>
                  <a:cubicBezTo>
                    <a:pt x="1033" y="4743"/>
                    <a:pt x="1754" y="5118"/>
                    <a:pt x="2559" y="5118"/>
                  </a:cubicBezTo>
                  <a:cubicBezTo>
                    <a:pt x="3975" y="5118"/>
                    <a:pt x="5121" y="3972"/>
                    <a:pt x="5121" y="2559"/>
                  </a:cubicBezTo>
                  <a:cubicBezTo>
                    <a:pt x="5121" y="2399"/>
                    <a:pt x="5104" y="2242"/>
                    <a:pt x="5077" y="2092"/>
                  </a:cubicBezTo>
                  <a:cubicBezTo>
                    <a:pt x="5054" y="1975"/>
                    <a:pt x="5027" y="1861"/>
                    <a:pt x="4987" y="1748"/>
                  </a:cubicBezTo>
                  <a:cubicBezTo>
                    <a:pt x="4910" y="1517"/>
                    <a:pt x="4801" y="1300"/>
                    <a:pt x="4664" y="1099"/>
                  </a:cubicBezTo>
                  <a:cubicBezTo>
                    <a:pt x="4600" y="1009"/>
                    <a:pt x="4533" y="923"/>
                    <a:pt x="4460" y="843"/>
                  </a:cubicBezTo>
                  <a:cubicBezTo>
                    <a:pt x="3992" y="325"/>
                    <a:pt x="3314" y="1"/>
                    <a:pt x="2559" y="1"/>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63;p26">
              <a:extLst>
                <a:ext uri="{FF2B5EF4-FFF2-40B4-BE49-F238E27FC236}">
                  <a16:creationId xmlns:a16="http://schemas.microsoft.com/office/drawing/2014/main" id="{06D1FA69-3A82-4438-B3E0-56672D558434}"/>
                </a:ext>
              </a:extLst>
            </p:cNvPr>
            <p:cNvSpPr/>
            <p:nvPr/>
          </p:nvSpPr>
          <p:spPr>
            <a:xfrm>
              <a:off x="5185525" y="3515878"/>
              <a:ext cx="508018" cy="281180"/>
            </a:xfrm>
            <a:custGeom>
              <a:avLst/>
              <a:gdLst/>
              <a:ahLst/>
              <a:cxnLst/>
              <a:rect l="l" t="t" r="r" b="b"/>
              <a:pathLst>
                <a:path w="6441" h="3565" extrusionOk="0">
                  <a:moveTo>
                    <a:pt x="5870" y="1"/>
                  </a:moveTo>
                  <a:cubicBezTo>
                    <a:pt x="5602" y="7"/>
                    <a:pt x="5281" y="50"/>
                    <a:pt x="5008" y="158"/>
                  </a:cubicBezTo>
                  <a:cubicBezTo>
                    <a:pt x="5081" y="238"/>
                    <a:pt x="5148" y="324"/>
                    <a:pt x="5212" y="414"/>
                  </a:cubicBezTo>
                  <a:cubicBezTo>
                    <a:pt x="5425" y="354"/>
                    <a:pt x="5642" y="324"/>
                    <a:pt x="5862" y="324"/>
                  </a:cubicBezTo>
                  <a:cubicBezTo>
                    <a:pt x="5933" y="324"/>
                    <a:pt x="6023" y="324"/>
                    <a:pt x="6060" y="364"/>
                  </a:cubicBezTo>
                  <a:cubicBezTo>
                    <a:pt x="6086" y="394"/>
                    <a:pt x="6093" y="454"/>
                    <a:pt x="6070" y="511"/>
                  </a:cubicBezTo>
                  <a:cubicBezTo>
                    <a:pt x="6040" y="588"/>
                    <a:pt x="5973" y="659"/>
                    <a:pt x="5903" y="728"/>
                  </a:cubicBezTo>
                  <a:cubicBezTo>
                    <a:pt x="5786" y="842"/>
                    <a:pt x="5662" y="955"/>
                    <a:pt x="5535" y="1063"/>
                  </a:cubicBezTo>
                  <a:cubicBezTo>
                    <a:pt x="4447" y="1988"/>
                    <a:pt x="2977" y="2666"/>
                    <a:pt x="966" y="3180"/>
                  </a:cubicBezTo>
                  <a:cubicBezTo>
                    <a:pt x="949" y="3184"/>
                    <a:pt x="932" y="3187"/>
                    <a:pt x="916" y="3194"/>
                  </a:cubicBezTo>
                  <a:cubicBezTo>
                    <a:pt x="801" y="3222"/>
                    <a:pt x="690" y="3245"/>
                    <a:pt x="588" y="3245"/>
                  </a:cubicBezTo>
                  <a:cubicBezTo>
                    <a:pt x="523" y="3245"/>
                    <a:pt x="462" y="3236"/>
                    <a:pt x="405" y="3214"/>
                  </a:cubicBezTo>
                  <a:cubicBezTo>
                    <a:pt x="351" y="3190"/>
                    <a:pt x="328" y="3133"/>
                    <a:pt x="351" y="3090"/>
                  </a:cubicBezTo>
                  <a:cubicBezTo>
                    <a:pt x="428" y="2930"/>
                    <a:pt x="542" y="2786"/>
                    <a:pt x="679" y="2672"/>
                  </a:cubicBezTo>
                  <a:cubicBezTo>
                    <a:pt x="642" y="2566"/>
                    <a:pt x="612" y="2452"/>
                    <a:pt x="592" y="2338"/>
                  </a:cubicBezTo>
                  <a:cubicBezTo>
                    <a:pt x="365" y="2489"/>
                    <a:pt x="181" y="2703"/>
                    <a:pt x="61" y="2950"/>
                  </a:cubicBezTo>
                  <a:cubicBezTo>
                    <a:pt x="30" y="3010"/>
                    <a:pt x="1" y="3087"/>
                    <a:pt x="7" y="3173"/>
                  </a:cubicBezTo>
                  <a:cubicBezTo>
                    <a:pt x="18" y="3317"/>
                    <a:pt x="121" y="3444"/>
                    <a:pt x="285" y="3511"/>
                  </a:cubicBezTo>
                  <a:cubicBezTo>
                    <a:pt x="385" y="3551"/>
                    <a:pt x="485" y="3565"/>
                    <a:pt x="588" y="3565"/>
                  </a:cubicBezTo>
                  <a:cubicBezTo>
                    <a:pt x="742" y="3565"/>
                    <a:pt x="895" y="3531"/>
                    <a:pt x="1046" y="3491"/>
                  </a:cubicBezTo>
                  <a:cubicBezTo>
                    <a:pt x="1066" y="3485"/>
                    <a:pt x="1089" y="3480"/>
                    <a:pt x="1113" y="3474"/>
                  </a:cubicBezTo>
                  <a:cubicBezTo>
                    <a:pt x="3070" y="2967"/>
                    <a:pt x="4523" y="2302"/>
                    <a:pt x="5625" y="1407"/>
                  </a:cubicBezTo>
                  <a:cubicBezTo>
                    <a:pt x="5802" y="1263"/>
                    <a:pt x="5970" y="1112"/>
                    <a:pt x="6126" y="959"/>
                  </a:cubicBezTo>
                  <a:cubicBezTo>
                    <a:pt x="6220" y="866"/>
                    <a:pt x="6317" y="765"/>
                    <a:pt x="6371" y="631"/>
                  </a:cubicBezTo>
                  <a:cubicBezTo>
                    <a:pt x="6440" y="451"/>
                    <a:pt x="6411" y="261"/>
                    <a:pt x="6291" y="141"/>
                  </a:cubicBezTo>
                  <a:cubicBezTo>
                    <a:pt x="6170" y="17"/>
                    <a:pt x="6003" y="1"/>
                    <a:pt x="5870"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reserve="1" userDrawn="1">
  <p:cSld name="Background">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extLst>
      <p:ext uri="{BB962C8B-B14F-4D97-AF65-F5344CB8AC3E}">
        <p14:creationId xmlns:p14="http://schemas.microsoft.com/office/powerpoint/2010/main" val="1427718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chers not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D536-6C92-433B-B8FA-965D4910B1FA}"/>
              </a:ext>
            </a:extLst>
          </p:cNvPr>
          <p:cNvSpPr>
            <a:spLocks noGrp="1"/>
          </p:cNvSpPr>
          <p:nvPr>
            <p:ph type="title" hasCustomPrompt="1"/>
          </p:nvPr>
        </p:nvSpPr>
        <p:spPr>
          <a:xfrm>
            <a:off x="311700" y="255107"/>
            <a:ext cx="8462136" cy="572700"/>
          </a:xfrm>
        </p:spPr>
        <p:txBody>
          <a:bodyPr/>
          <a:lstStyle>
            <a:lvl1pPr>
              <a:defRPr sz="2400" b="1">
                <a:latin typeface="Comic Sans MS" panose="030F0702030302020204" pitchFamily="66" charset="0"/>
              </a:defRPr>
            </a:lvl1pPr>
          </a:lstStyle>
          <a:p>
            <a:r>
              <a:rPr lang="en-US" dirty="0"/>
              <a:t>Lesson Title Here</a:t>
            </a:r>
          </a:p>
        </p:txBody>
      </p:sp>
      <p:sp>
        <p:nvSpPr>
          <p:cNvPr id="4" name="Title 1">
            <a:extLst>
              <a:ext uri="{FF2B5EF4-FFF2-40B4-BE49-F238E27FC236}">
                <a16:creationId xmlns:a16="http://schemas.microsoft.com/office/drawing/2014/main" id="{C19D3899-AAB2-4680-AFD7-418E6741830F}"/>
              </a:ext>
            </a:extLst>
          </p:cNvPr>
          <p:cNvSpPr txBox="1">
            <a:spLocks/>
          </p:cNvSpPr>
          <p:nvPr userDrawn="1"/>
        </p:nvSpPr>
        <p:spPr>
          <a:xfrm>
            <a:off x="5831058" y="843657"/>
            <a:ext cx="3001242" cy="572700"/>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r"/>
            <a:r>
              <a:rPr lang="en-US" b="1" dirty="0">
                <a:solidFill>
                  <a:schemeClr val="accent5"/>
                </a:solidFill>
                <a:latin typeface="Comic Sans MS" panose="030F0702030302020204" pitchFamily="66" charset="0"/>
              </a:rPr>
              <a:t>Teacher’s Notes</a:t>
            </a:r>
          </a:p>
        </p:txBody>
      </p:sp>
      <p:sp>
        <p:nvSpPr>
          <p:cNvPr id="5" name="Title 1">
            <a:extLst>
              <a:ext uri="{FF2B5EF4-FFF2-40B4-BE49-F238E27FC236}">
                <a16:creationId xmlns:a16="http://schemas.microsoft.com/office/drawing/2014/main" id="{9A0CCCCF-60AF-4DB0-92FC-986E587DFAFD}"/>
              </a:ext>
            </a:extLst>
          </p:cNvPr>
          <p:cNvSpPr txBox="1">
            <a:spLocks/>
          </p:cNvSpPr>
          <p:nvPr userDrawn="1"/>
        </p:nvSpPr>
        <p:spPr>
          <a:xfrm>
            <a:off x="311700" y="827808"/>
            <a:ext cx="239216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accent5"/>
                </a:solidFill>
                <a:latin typeface="+mn-lt"/>
              </a:rPr>
              <a:t>Level: </a:t>
            </a:r>
            <a:r>
              <a:rPr lang="en-US" sz="1200" dirty="0">
                <a:solidFill>
                  <a:schemeClr val="tx1">
                    <a:lumMod val="50000"/>
                    <a:lumOff val="50000"/>
                  </a:schemeClr>
                </a:solidFill>
                <a:latin typeface="+mn-lt"/>
              </a:rPr>
              <a:t>1 – BEAR CUBS (ages 3-5)</a:t>
            </a:r>
          </a:p>
          <a:p>
            <a:pPr algn="l"/>
            <a:r>
              <a:rPr lang="en-US" sz="1200" dirty="0">
                <a:solidFill>
                  <a:schemeClr val="accent5"/>
                </a:solidFill>
                <a:latin typeface="+mn-lt"/>
              </a:rPr>
              <a:t>Time: </a:t>
            </a:r>
            <a:r>
              <a:rPr lang="en-US" sz="1200" dirty="0">
                <a:solidFill>
                  <a:schemeClr val="tx1">
                    <a:lumMod val="50000"/>
                    <a:lumOff val="50000"/>
                  </a:schemeClr>
                </a:solidFill>
                <a:latin typeface="+mn-lt"/>
              </a:rPr>
              <a:t>40 mins - 1 hour</a:t>
            </a:r>
          </a:p>
          <a:p>
            <a:pPr algn="l"/>
            <a:endParaRPr lang="en-US" sz="1400" dirty="0">
              <a:solidFill>
                <a:schemeClr val="tx1">
                  <a:lumMod val="50000"/>
                  <a:lumOff val="50000"/>
                </a:schemeClr>
              </a:solidFill>
              <a:latin typeface="+mn-lt"/>
            </a:endParaRPr>
          </a:p>
        </p:txBody>
      </p:sp>
      <p:sp>
        <p:nvSpPr>
          <p:cNvPr id="8" name="Title 1">
            <a:extLst>
              <a:ext uri="{FF2B5EF4-FFF2-40B4-BE49-F238E27FC236}">
                <a16:creationId xmlns:a16="http://schemas.microsoft.com/office/drawing/2014/main" id="{2546659E-7AAB-45F3-BB0E-57EA48237670}"/>
              </a:ext>
            </a:extLst>
          </p:cNvPr>
          <p:cNvSpPr txBox="1">
            <a:spLocks/>
          </p:cNvSpPr>
          <p:nvPr userDrawn="1"/>
        </p:nvSpPr>
        <p:spPr>
          <a:xfrm>
            <a:off x="367973" y="1367241"/>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100" dirty="0">
                <a:solidFill>
                  <a:schemeClr val="accent5"/>
                </a:solidFill>
                <a:latin typeface="+mn-lt"/>
              </a:rPr>
              <a:t>Objectives:</a:t>
            </a:r>
            <a:endParaRPr lang="en-US" sz="1100" dirty="0">
              <a:solidFill>
                <a:schemeClr val="tx1">
                  <a:lumMod val="50000"/>
                  <a:lumOff val="50000"/>
                </a:schemeClr>
              </a:solidFill>
              <a:latin typeface="+mn-lt"/>
            </a:endParaRPr>
          </a:p>
        </p:txBody>
      </p:sp>
      <p:sp>
        <p:nvSpPr>
          <p:cNvPr id="10" name="Text Placeholder 9">
            <a:extLst>
              <a:ext uri="{FF2B5EF4-FFF2-40B4-BE49-F238E27FC236}">
                <a16:creationId xmlns:a16="http://schemas.microsoft.com/office/drawing/2014/main" id="{5E110B44-1CE4-4548-81DA-6232A9E26E64}"/>
              </a:ext>
            </a:extLst>
          </p:cNvPr>
          <p:cNvSpPr>
            <a:spLocks noGrp="1"/>
          </p:cNvSpPr>
          <p:nvPr>
            <p:ph type="body" sz="quarter" idx="12" hasCustomPrompt="1"/>
          </p:nvPr>
        </p:nvSpPr>
        <p:spPr>
          <a:xfrm>
            <a:off x="1195703" y="1457824"/>
            <a:ext cx="7516466" cy="195141"/>
          </a:xfrm>
        </p:spPr>
        <p:txBody>
          <a:bodyPr lIns="0" tIns="0" rIns="0" bIns="0"/>
          <a:lstStyle>
            <a:lvl1pPr marL="0" indent="0">
              <a:buFontTx/>
              <a:buNone/>
              <a:defRPr sz="110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objectives here</a:t>
            </a:r>
          </a:p>
        </p:txBody>
      </p:sp>
      <p:sp>
        <p:nvSpPr>
          <p:cNvPr id="15" name="Title 1">
            <a:extLst>
              <a:ext uri="{FF2B5EF4-FFF2-40B4-BE49-F238E27FC236}">
                <a16:creationId xmlns:a16="http://schemas.microsoft.com/office/drawing/2014/main" id="{E3BD2CF2-172A-49C2-AC58-0A53A710F9D4}"/>
              </a:ext>
            </a:extLst>
          </p:cNvPr>
          <p:cNvSpPr txBox="1">
            <a:spLocks/>
          </p:cNvSpPr>
          <p:nvPr userDrawn="1"/>
        </p:nvSpPr>
        <p:spPr>
          <a:xfrm>
            <a:off x="367973" y="1579678"/>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100" dirty="0">
                <a:solidFill>
                  <a:schemeClr val="accent5"/>
                </a:solidFill>
                <a:latin typeface="+mn-lt"/>
              </a:rPr>
              <a:t>Structures:</a:t>
            </a:r>
            <a:endParaRPr lang="en-US" sz="1100" dirty="0">
              <a:solidFill>
                <a:schemeClr val="tx1">
                  <a:lumMod val="50000"/>
                  <a:lumOff val="50000"/>
                </a:schemeClr>
              </a:solidFill>
              <a:latin typeface="+mn-lt"/>
            </a:endParaRPr>
          </a:p>
        </p:txBody>
      </p:sp>
      <p:sp>
        <p:nvSpPr>
          <p:cNvPr id="16" name="Text Placeholder 9">
            <a:extLst>
              <a:ext uri="{FF2B5EF4-FFF2-40B4-BE49-F238E27FC236}">
                <a16:creationId xmlns:a16="http://schemas.microsoft.com/office/drawing/2014/main" id="{95A9095D-DA91-4AF8-A246-7180A52ECFF7}"/>
              </a:ext>
            </a:extLst>
          </p:cNvPr>
          <p:cNvSpPr>
            <a:spLocks noGrp="1"/>
          </p:cNvSpPr>
          <p:nvPr>
            <p:ph type="body" sz="quarter" idx="13" hasCustomPrompt="1"/>
          </p:nvPr>
        </p:nvSpPr>
        <p:spPr>
          <a:xfrm>
            <a:off x="1195704" y="1671854"/>
            <a:ext cx="7516468" cy="214907"/>
          </a:xfrm>
        </p:spPr>
        <p:txBody>
          <a:bodyPr lIns="0" tIns="0" rIns="0" bIns="0"/>
          <a:lstStyle>
            <a:lvl1pPr marL="0" indent="0">
              <a:buFontTx/>
              <a:buNone/>
              <a:defRPr sz="110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structures here</a:t>
            </a:r>
          </a:p>
        </p:txBody>
      </p:sp>
      <p:sp>
        <p:nvSpPr>
          <p:cNvPr id="17" name="Title 1">
            <a:extLst>
              <a:ext uri="{FF2B5EF4-FFF2-40B4-BE49-F238E27FC236}">
                <a16:creationId xmlns:a16="http://schemas.microsoft.com/office/drawing/2014/main" id="{10BBE86D-F1C7-4945-B4C1-3D348FAD4245}"/>
              </a:ext>
            </a:extLst>
          </p:cNvPr>
          <p:cNvSpPr txBox="1">
            <a:spLocks/>
          </p:cNvSpPr>
          <p:nvPr userDrawn="1"/>
        </p:nvSpPr>
        <p:spPr>
          <a:xfrm>
            <a:off x="311700"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accent5"/>
                </a:solidFill>
                <a:latin typeface="+mn-lt"/>
              </a:rPr>
              <a:t>Resources in this slide show:</a:t>
            </a:r>
            <a:endParaRPr lang="en-US" sz="1200" dirty="0">
              <a:solidFill>
                <a:schemeClr val="tx1">
                  <a:lumMod val="50000"/>
                  <a:lumOff val="50000"/>
                </a:schemeClr>
              </a:solidFill>
              <a:latin typeface="+mn-lt"/>
            </a:endParaRPr>
          </a:p>
        </p:txBody>
      </p:sp>
      <p:sp>
        <p:nvSpPr>
          <p:cNvPr id="18" name="Title 1">
            <a:extLst>
              <a:ext uri="{FF2B5EF4-FFF2-40B4-BE49-F238E27FC236}">
                <a16:creationId xmlns:a16="http://schemas.microsoft.com/office/drawing/2014/main" id="{D77CA52E-3872-474B-9055-B61BD4FD3FAA}"/>
              </a:ext>
            </a:extLst>
          </p:cNvPr>
          <p:cNvSpPr txBox="1">
            <a:spLocks/>
          </p:cNvSpPr>
          <p:nvPr userDrawn="1"/>
        </p:nvSpPr>
        <p:spPr>
          <a:xfrm>
            <a:off x="3186342"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accent5"/>
                </a:solidFill>
                <a:latin typeface="+mn-lt"/>
              </a:rPr>
              <a:t>Materials in the resources pack:</a:t>
            </a:r>
            <a:endParaRPr lang="en-US" sz="1200" dirty="0">
              <a:solidFill>
                <a:schemeClr val="tx1">
                  <a:lumMod val="50000"/>
                  <a:lumOff val="50000"/>
                </a:schemeClr>
              </a:solidFill>
              <a:latin typeface="+mn-lt"/>
            </a:endParaRPr>
          </a:p>
        </p:txBody>
      </p:sp>
      <p:sp>
        <p:nvSpPr>
          <p:cNvPr id="19" name="Title 1">
            <a:extLst>
              <a:ext uri="{FF2B5EF4-FFF2-40B4-BE49-F238E27FC236}">
                <a16:creationId xmlns:a16="http://schemas.microsoft.com/office/drawing/2014/main" id="{CDA3877A-31CB-4C48-BACF-5B1B61C2168C}"/>
              </a:ext>
            </a:extLst>
          </p:cNvPr>
          <p:cNvSpPr txBox="1">
            <a:spLocks/>
          </p:cNvSpPr>
          <p:nvPr userDrawn="1"/>
        </p:nvSpPr>
        <p:spPr>
          <a:xfrm>
            <a:off x="6068068"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accent5"/>
                </a:solidFill>
                <a:latin typeface="+mn-lt"/>
              </a:rPr>
              <a:t>Supplies required:</a:t>
            </a:r>
            <a:endParaRPr lang="en-US" sz="1200" dirty="0">
              <a:solidFill>
                <a:schemeClr val="tx1">
                  <a:lumMod val="50000"/>
                  <a:lumOff val="50000"/>
                </a:schemeClr>
              </a:solidFill>
              <a:latin typeface="+mn-lt"/>
            </a:endParaRPr>
          </a:p>
        </p:txBody>
      </p:sp>
      <p:sp>
        <p:nvSpPr>
          <p:cNvPr id="21" name="Text Placeholder 20">
            <a:extLst>
              <a:ext uri="{FF2B5EF4-FFF2-40B4-BE49-F238E27FC236}">
                <a16:creationId xmlns:a16="http://schemas.microsoft.com/office/drawing/2014/main" id="{17B4B1B4-5D50-425A-80FA-F97573AED572}"/>
              </a:ext>
            </a:extLst>
          </p:cNvPr>
          <p:cNvSpPr>
            <a:spLocks noGrp="1"/>
          </p:cNvSpPr>
          <p:nvPr>
            <p:ph type="body" sz="quarter" idx="14" hasCustomPrompt="1"/>
          </p:nvPr>
        </p:nvSpPr>
        <p:spPr>
          <a:xfrm>
            <a:off x="311650" y="2738557"/>
            <a:ext cx="2705870" cy="943810"/>
          </a:xfrm>
        </p:spPr>
        <p:txBody>
          <a:bodyPr/>
          <a:lstStyle>
            <a:lvl1pPr marL="171450" indent="-171450">
              <a:buFont typeface="Wingdings" panose="05000000000000000000" pitchFamily="2" charset="2"/>
              <a:buChar char="§"/>
              <a:defRPr sz="105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resources here</a:t>
            </a:r>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22" name="Text Placeholder 20">
            <a:extLst>
              <a:ext uri="{FF2B5EF4-FFF2-40B4-BE49-F238E27FC236}">
                <a16:creationId xmlns:a16="http://schemas.microsoft.com/office/drawing/2014/main" id="{C95C750D-FCE3-4E42-8B42-D4D93746B0E0}"/>
              </a:ext>
            </a:extLst>
          </p:cNvPr>
          <p:cNvSpPr>
            <a:spLocks noGrp="1"/>
          </p:cNvSpPr>
          <p:nvPr>
            <p:ph type="body" sz="quarter" idx="15" hasCustomPrompt="1"/>
          </p:nvPr>
        </p:nvSpPr>
        <p:spPr>
          <a:xfrm>
            <a:off x="3186342" y="2738556"/>
            <a:ext cx="2705870" cy="935261"/>
          </a:xfrm>
        </p:spPr>
        <p:txBody>
          <a:bodyPr/>
          <a:lstStyle>
            <a:lvl1pPr marL="171450" indent="-171450">
              <a:buFont typeface="Wingdings" panose="05000000000000000000" pitchFamily="2" charset="2"/>
              <a:buChar char="§"/>
              <a:defRPr sz="105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material here</a:t>
            </a:r>
          </a:p>
        </p:txBody>
      </p:sp>
      <p:sp>
        <p:nvSpPr>
          <p:cNvPr id="23" name="Text Placeholder 20">
            <a:extLst>
              <a:ext uri="{FF2B5EF4-FFF2-40B4-BE49-F238E27FC236}">
                <a16:creationId xmlns:a16="http://schemas.microsoft.com/office/drawing/2014/main" id="{1C781EEB-97B9-40C8-8382-6F9B05025730}"/>
              </a:ext>
            </a:extLst>
          </p:cNvPr>
          <p:cNvSpPr>
            <a:spLocks noGrp="1"/>
          </p:cNvSpPr>
          <p:nvPr>
            <p:ph type="body" sz="quarter" idx="16" hasCustomPrompt="1"/>
          </p:nvPr>
        </p:nvSpPr>
        <p:spPr>
          <a:xfrm>
            <a:off x="6068068" y="2737881"/>
            <a:ext cx="2705870" cy="2041985"/>
          </a:xfrm>
        </p:spPr>
        <p:txBody>
          <a:bodyPr/>
          <a:lstStyle>
            <a:lvl1pPr marL="171450" indent="-171450">
              <a:buFont typeface="Wingdings" panose="05000000000000000000" pitchFamily="2" charset="2"/>
              <a:buChar char="§"/>
              <a:defRPr sz="105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supplies here</a:t>
            </a:r>
          </a:p>
        </p:txBody>
      </p:sp>
      <p:sp>
        <p:nvSpPr>
          <p:cNvPr id="24" name="TextBox 23">
            <a:extLst>
              <a:ext uri="{FF2B5EF4-FFF2-40B4-BE49-F238E27FC236}">
                <a16:creationId xmlns:a16="http://schemas.microsoft.com/office/drawing/2014/main" id="{7C4774EB-E34B-4D50-B681-80F39E42CA13}"/>
              </a:ext>
            </a:extLst>
          </p:cNvPr>
          <p:cNvSpPr txBox="1"/>
          <p:nvPr userDrawn="1"/>
        </p:nvSpPr>
        <p:spPr>
          <a:xfrm>
            <a:off x="2266289" y="4810978"/>
            <a:ext cx="461142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bg2"/>
                </a:solidFill>
                <a:latin typeface="+mn-lt"/>
              </a:rPr>
              <a:t>[ Press space bar or left-mouse</a:t>
            </a:r>
            <a:r>
              <a:rPr lang="en-US" sz="1400" baseline="0" dirty="0">
                <a:solidFill>
                  <a:schemeClr val="bg2"/>
                </a:solidFill>
                <a:latin typeface="+mn-lt"/>
              </a:rPr>
              <a:t> click to start slide show ]</a:t>
            </a:r>
            <a:endParaRPr lang="en-US" sz="1400" dirty="0">
              <a:solidFill>
                <a:schemeClr val="bg2"/>
              </a:solidFill>
              <a:latin typeface="+mn-lt"/>
            </a:endParaRPr>
          </a:p>
        </p:txBody>
      </p:sp>
      <p:sp>
        <p:nvSpPr>
          <p:cNvPr id="25" name="Title 1">
            <a:extLst>
              <a:ext uri="{FF2B5EF4-FFF2-40B4-BE49-F238E27FC236}">
                <a16:creationId xmlns:a16="http://schemas.microsoft.com/office/drawing/2014/main" id="{CE7EE7C4-5AE9-4C5B-BC96-3D8E34EA121B}"/>
              </a:ext>
            </a:extLst>
          </p:cNvPr>
          <p:cNvSpPr txBox="1">
            <a:spLocks/>
          </p:cNvSpPr>
          <p:nvPr userDrawn="1"/>
        </p:nvSpPr>
        <p:spPr>
          <a:xfrm>
            <a:off x="311650" y="2488252"/>
            <a:ext cx="2705819"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900" dirty="0">
                <a:solidFill>
                  <a:schemeClr val="tx1">
                    <a:lumMod val="50000"/>
                    <a:lumOff val="50000"/>
                  </a:schemeClr>
                </a:solidFill>
                <a:latin typeface="+mn-lt"/>
              </a:rPr>
              <a:t>These are ready to go!</a:t>
            </a:r>
          </a:p>
        </p:txBody>
      </p:sp>
      <p:sp>
        <p:nvSpPr>
          <p:cNvPr id="26" name="Title 1">
            <a:extLst>
              <a:ext uri="{FF2B5EF4-FFF2-40B4-BE49-F238E27FC236}">
                <a16:creationId xmlns:a16="http://schemas.microsoft.com/office/drawing/2014/main" id="{B46C8202-069D-40E3-BB7A-E705EB8FA93D}"/>
              </a:ext>
            </a:extLst>
          </p:cNvPr>
          <p:cNvSpPr txBox="1">
            <a:spLocks/>
          </p:cNvSpPr>
          <p:nvPr userDrawn="1"/>
        </p:nvSpPr>
        <p:spPr>
          <a:xfrm>
            <a:off x="3186292" y="2484956"/>
            <a:ext cx="2881776"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900" dirty="0">
                <a:solidFill>
                  <a:schemeClr val="tx1">
                    <a:lumMod val="50000"/>
                    <a:lumOff val="50000"/>
                  </a:schemeClr>
                </a:solidFill>
                <a:latin typeface="+mn-lt"/>
              </a:rPr>
              <a:t>You need to print / prepare these before class.</a:t>
            </a:r>
          </a:p>
        </p:txBody>
      </p:sp>
      <p:sp>
        <p:nvSpPr>
          <p:cNvPr id="27" name="Title 1">
            <a:extLst>
              <a:ext uri="{FF2B5EF4-FFF2-40B4-BE49-F238E27FC236}">
                <a16:creationId xmlns:a16="http://schemas.microsoft.com/office/drawing/2014/main" id="{C267B8AC-28EF-4F6A-9B2D-9A4FEF3418F2}"/>
              </a:ext>
            </a:extLst>
          </p:cNvPr>
          <p:cNvSpPr txBox="1">
            <a:spLocks/>
          </p:cNvSpPr>
          <p:nvPr userDrawn="1"/>
        </p:nvSpPr>
        <p:spPr>
          <a:xfrm>
            <a:off x="6068068" y="2484285"/>
            <a:ext cx="2705768"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900" dirty="0">
                <a:solidFill>
                  <a:schemeClr val="tx1">
                    <a:lumMod val="50000"/>
                    <a:lumOff val="50000"/>
                  </a:schemeClr>
                </a:solidFill>
                <a:latin typeface="+mn-lt"/>
              </a:rPr>
              <a:t>You need to provide these.</a:t>
            </a:r>
          </a:p>
        </p:txBody>
      </p:sp>
      <p:pic>
        <p:nvPicPr>
          <p:cNvPr id="28" name="Picture 27" descr="A picture containing drawing&#10;&#10;Description automatically generated">
            <a:extLst>
              <a:ext uri="{FF2B5EF4-FFF2-40B4-BE49-F238E27FC236}">
                <a16:creationId xmlns:a16="http://schemas.microsoft.com/office/drawing/2014/main" id="{35331CDA-AF9B-41C5-84B5-02D3AA5E5CD2}"/>
              </a:ext>
            </a:extLst>
          </p:cNvPr>
          <p:cNvPicPr>
            <a:picLocks noChangeAspect="1"/>
          </p:cNvPicPr>
          <p:nvPr userDrawn="1"/>
        </p:nvPicPr>
        <p:blipFill>
          <a:blip r:embed="rId2"/>
          <a:stretch>
            <a:fillRect/>
          </a:stretch>
        </p:blipFill>
        <p:spPr>
          <a:xfrm>
            <a:off x="2634448" y="962571"/>
            <a:ext cx="2709839" cy="385381"/>
          </a:xfrm>
          <a:prstGeom prst="rect">
            <a:avLst/>
          </a:prstGeom>
        </p:spPr>
      </p:pic>
      <p:sp>
        <p:nvSpPr>
          <p:cNvPr id="29" name="Title 1">
            <a:extLst>
              <a:ext uri="{FF2B5EF4-FFF2-40B4-BE49-F238E27FC236}">
                <a16:creationId xmlns:a16="http://schemas.microsoft.com/office/drawing/2014/main" id="{2074E5EA-1A8C-4043-8051-BE7CF7EF6B65}"/>
              </a:ext>
            </a:extLst>
          </p:cNvPr>
          <p:cNvSpPr txBox="1">
            <a:spLocks/>
          </p:cNvSpPr>
          <p:nvPr userDrawn="1"/>
        </p:nvSpPr>
        <p:spPr>
          <a:xfrm>
            <a:off x="367922" y="1813485"/>
            <a:ext cx="1097900"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100" dirty="0">
                <a:solidFill>
                  <a:schemeClr val="accent5"/>
                </a:solidFill>
                <a:latin typeface="+mn-lt"/>
              </a:rPr>
              <a:t>New vocab:</a:t>
            </a:r>
            <a:endParaRPr lang="en-US" sz="1100" dirty="0">
              <a:solidFill>
                <a:schemeClr val="tx1">
                  <a:lumMod val="50000"/>
                  <a:lumOff val="50000"/>
                </a:schemeClr>
              </a:solidFill>
              <a:latin typeface="+mn-lt"/>
            </a:endParaRPr>
          </a:p>
        </p:txBody>
      </p:sp>
      <p:sp>
        <p:nvSpPr>
          <p:cNvPr id="30" name="Text Placeholder 9">
            <a:extLst>
              <a:ext uri="{FF2B5EF4-FFF2-40B4-BE49-F238E27FC236}">
                <a16:creationId xmlns:a16="http://schemas.microsoft.com/office/drawing/2014/main" id="{808BC7AD-EF38-41F4-BE69-211148E99FD1}"/>
              </a:ext>
            </a:extLst>
          </p:cNvPr>
          <p:cNvSpPr>
            <a:spLocks noGrp="1"/>
          </p:cNvSpPr>
          <p:nvPr>
            <p:ph type="body" sz="quarter" idx="17" hasCustomPrompt="1"/>
          </p:nvPr>
        </p:nvSpPr>
        <p:spPr>
          <a:xfrm>
            <a:off x="1195703" y="1905661"/>
            <a:ext cx="7519233" cy="364722"/>
          </a:xfrm>
        </p:spPr>
        <p:txBody>
          <a:bodyPr lIns="0" tIns="0" rIns="0" bIns="0"/>
          <a:lstStyle>
            <a:lvl1pPr marL="0" indent="0">
              <a:buFontTx/>
              <a:buNone/>
              <a:defRPr sz="110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new vocab here</a:t>
            </a:r>
          </a:p>
        </p:txBody>
      </p:sp>
      <p:sp>
        <p:nvSpPr>
          <p:cNvPr id="49" name="Rectangle 48">
            <a:extLst>
              <a:ext uri="{FF2B5EF4-FFF2-40B4-BE49-F238E27FC236}">
                <a16:creationId xmlns:a16="http://schemas.microsoft.com/office/drawing/2014/main" id="{3540BA05-DEDC-43AD-899E-B51D87706DB4}"/>
              </a:ext>
            </a:extLst>
          </p:cNvPr>
          <p:cNvSpPr/>
          <p:nvPr userDrawn="1"/>
        </p:nvSpPr>
        <p:spPr>
          <a:xfrm>
            <a:off x="429065" y="1436722"/>
            <a:ext cx="8344771" cy="863006"/>
          </a:xfrm>
          <a:prstGeom prst="rect">
            <a:avLst/>
          </a:prstGeom>
          <a:no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lide Number Placeholder 2">
            <a:extLst>
              <a:ext uri="{FF2B5EF4-FFF2-40B4-BE49-F238E27FC236}">
                <a16:creationId xmlns:a16="http://schemas.microsoft.com/office/drawing/2014/main" id="{82AA84AE-B665-4B25-96EC-DEFB8AA3B1AE}"/>
              </a:ext>
            </a:extLst>
          </p:cNvPr>
          <p:cNvSpPr txBox="1">
            <a:spLocks/>
          </p:cNvSpPr>
          <p:nvPr userDrawn="1"/>
        </p:nvSpPr>
        <p:spPr>
          <a:xfrm>
            <a:off x="9265" y="4839821"/>
            <a:ext cx="1981201"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latin typeface="Calibri" panose="020F0502020204030204" pitchFamily="34" charset="0"/>
                <a:cs typeface="Calibri" panose="020F0502020204030204" pitchFamily="34" charset="0"/>
              </a:rPr>
              <a:t>© ESLKidStuff.com </a:t>
            </a:r>
          </a:p>
        </p:txBody>
      </p:sp>
      <p:grpSp>
        <p:nvGrpSpPr>
          <p:cNvPr id="51" name="Google Shape;1394;p49">
            <a:extLst>
              <a:ext uri="{FF2B5EF4-FFF2-40B4-BE49-F238E27FC236}">
                <a16:creationId xmlns:a16="http://schemas.microsoft.com/office/drawing/2014/main" id="{129BBA0E-FB3A-4661-9BFB-7BAB15C81A54}"/>
              </a:ext>
            </a:extLst>
          </p:cNvPr>
          <p:cNvGrpSpPr/>
          <p:nvPr userDrawn="1"/>
        </p:nvGrpSpPr>
        <p:grpSpPr>
          <a:xfrm>
            <a:off x="5485281" y="848718"/>
            <a:ext cx="480540" cy="512445"/>
            <a:chOff x="2542384" y="2767092"/>
            <a:chExt cx="480540" cy="512445"/>
          </a:xfrm>
        </p:grpSpPr>
        <p:sp>
          <p:nvSpPr>
            <p:cNvPr id="52" name="Google Shape;1395;p49">
              <a:extLst>
                <a:ext uri="{FF2B5EF4-FFF2-40B4-BE49-F238E27FC236}">
                  <a16:creationId xmlns:a16="http://schemas.microsoft.com/office/drawing/2014/main" id="{7ABE4687-AB09-4BD4-886F-32C61075996C}"/>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96;p49">
              <a:extLst>
                <a:ext uri="{FF2B5EF4-FFF2-40B4-BE49-F238E27FC236}">
                  <a16:creationId xmlns:a16="http://schemas.microsoft.com/office/drawing/2014/main" id="{07D4DFC0-D142-4905-A935-0D93AD29CB4B}"/>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97;p49">
              <a:extLst>
                <a:ext uri="{FF2B5EF4-FFF2-40B4-BE49-F238E27FC236}">
                  <a16:creationId xmlns:a16="http://schemas.microsoft.com/office/drawing/2014/main" id="{9AA6F451-29EB-4371-B1B5-ED8B4DBA001D}"/>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98;p49">
              <a:extLst>
                <a:ext uri="{FF2B5EF4-FFF2-40B4-BE49-F238E27FC236}">
                  <a16:creationId xmlns:a16="http://schemas.microsoft.com/office/drawing/2014/main" id="{2EC7901B-D7A9-42C2-A5F2-B92AA6B9209E}"/>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99;p49">
              <a:extLst>
                <a:ext uri="{FF2B5EF4-FFF2-40B4-BE49-F238E27FC236}">
                  <a16:creationId xmlns:a16="http://schemas.microsoft.com/office/drawing/2014/main" id="{F68F0AF9-C169-4BD4-8BDF-6DBB0B24A4A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00;p49">
              <a:extLst>
                <a:ext uri="{FF2B5EF4-FFF2-40B4-BE49-F238E27FC236}">
                  <a16:creationId xmlns:a16="http://schemas.microsoft.com/office/drawing/2014/main" id="{61EB2BD8-90CC-4EFE-BA6B-F8F7E8269B19}"/>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01;p49">
              <a:extLst>
                <a:ext uri="{FF2B5EF4-FFF2-40B4-BE49-F238E27FC236}">
                  <a16:creationId xmlns:a16="http://schemas.microsoft.com/office/drawing/2014/main" id="{DA465FD1-3E98-4B68-83D5-E82A5A51258B}"/>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02;p49">
              <a:extLst>
                <a:ext uri="{FF2B5EF4-FFF2-40B4-BE49-F238E27FC236}">
                  <a16:creationId xmlns:a16="http://schemas.microsoft.com/office/drawing/2014/main" id="{921B8206-1263-4927-ABAA-988567397DDB}"/>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03;p49">
              <a:extLst>
                <a:ext uri="{FF2B5EF4-FFF2-40B4-BE49-F238E27FC236}">
                  <a16:creationId xmlns:a16="http://schemas.microsoft.com/office/drawing/2014/main" id="{BC4F3D36-D536-46C7-A79F-C608EF3BC1D5}"/>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04;p49">
              <a:extLst>
                <a:ext uri="{FF2B5EF4-FFF2-40B4-BE49-F238E27FC236}">
                  <a16:creationId xmlns:a16="http://schemas.microsoft.com/office/drawing/2014/main" id="{14DCE6B2-41DD-4478-8B1A-16799B22127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05;p49">
              <a:extLst>
                <a:ext uri="{FF2B5EF4-FFF2-40B4-BE49-F238E27FC236}">
                  <a16:creationId xmlns:a16="http://schemas.microsoft.com/office/drawing/2014/main" id="{CBB87519-2FD1-403A-9E34-85A88DE325B9}"/>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06;p49">
              <a:extLst>
                <a:ext uri="{FF2B5EF4-FFF2-40B4-BE49-F238E27FC236}">
                  <a16:creationId xmlns:a16="http://schemas.microsoft.com/office/drawing/2014/main" id="{EA4E4DFC-EB11-4821-BADA-72DC9F1BE106}"/>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07;p49">
              <a:extLst>
                <a:ext uri="{FF2B5EF4-FFF2-40B4-BE49-F238E27FC236}">
                  <a16:creationId xmlns:a16="http://schemas.microsoft.com/office/drawing/2014/main" id="{3EAB6A14-F792-4943-A78B-5974C9504FC8}"/>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08;p49">
              <a:extLst>
                <a:ext uri="{FF2B5EF4-FFF2-40B4-BE49-F238E27FC236}">
                  <a16:creationId xmlns:a16="http://schemas.microsoft.com/office/drawing/2014/main" id="{49C66CD4-13C2-49D9-B1A3-A9411B3DBF0C}"/>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09;p49">
              <a:extLst>
                <a:ext uri="{FF2B5EF4-FFF2-40B4-BE49-F238E27FC236}">
                  <a16:creationId xmlns:a16="http://schemas.microsoft.com/office/drawing/2014/main" id="{C6C552EF-B592-47DD-9FE7-29FD5FE50579}"/>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10;p49">
              <a:extLst>
                <a:ext uri="{FF2B5EF4-FFF2-40B4-BE49-F238E27FC236}">
                  <a16:creationId xmlns:a16="http://schemas.microsoft.com/office/drawing/2014/main" id="{4D94FD77-FFFB-429D-B7D7-605007E794A2}"/>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411;p49">
              <a:extLst>
                <a:ext uri="{FF2B5EF4-FFF2-40B4-BE49-F238E27FC236}">
                  <a16:creationId xmlns:a16="http://schemas.microsoft.com/office/drawing/2014/main" id="{A35B3602-F614-4516-BAC6-353C5831A037}"/>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412;p49">
              <a:extLst>
                <a:ext uri="{FF2B5EF4-FFF2-40B4-BE49-F238E27FC236}">
                  <a16:creationId xmlns:a16="http://schemas.microsoft.com/office/drawing/2014/main" id="{EFD7183C-D3D5-4C4E-B0F0-3E434F0E4319}"/>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413;p49">
              <a:extLst>
                <a:ext uri="{FF2B5EF4-FFF2-40B4-BE49-F238E27FC236}">
                  <a16:creationId xmlns:a16="http://schemas.microsoft.com/office/drawing/2014/main" id="{A0F69BCC-DFB2-477C-B056-CC3F8F113F3C}"/>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414;p49">
              <a:extLst>
                <a:ext uri="{FF2B5EF4-FFF2-40B4-BE49-F238E27FC236}">
                  <a16:creationId xmlns:a16="http://schemas.microsoft.com/office/drawing/2014/main" id="{8006BFC3-4998-4841-9377-170F90FD0824}"/>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415;p49">
              <a:extLst>
                <a:ext uri="{FF2B5EF4-FFF2-40B4-BE49-F238E27FC236}">
                  <a16:creationId xmlns:a16="http://schemas.microsoft.com/office/drawing/2014/main" id="{7D076F95-5670-4F53-A6BA-9EA91D8B9F84}"/>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416;p49">
              <a:extLst>
                <a:ext uri="{FF2B5EF4-FFF2-40B4-BE49-F238E27FC236}">
                  <a16:creationId xmlns:a16="http://schemas.microsoft.com/office/drawing/2014/main" id="{F7F4F176-1985-4C21-A915-A9FC98DA884A}"/>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417;p49">
              <a:extLst>
                <a:ext uri="{FF2B5EF4-FFF2-40B4-BE49-F238E27FC236}">
                  <a16:creationId xmlns:a16="http://schemas.microsoft.com/office/drawing/2014/main" id="{BD4012FE-5F38-40D8-9156-8E6301710990}"/>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418;p49">
              <a:extLst>
                <a:ext uri="{FF2B5EF4-FFF2-40B4-BE49-F238E27FC236}">
                  <a16:creationId xmlns:a16="http://schemas.microsoft.com/office/drawing/2014/main" id="{7624323D-4401-4115-9E70-7F8C46C522C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419;p49">
              <a:extLst>
                <a:ext uri="{FF2B5EF4-FFF2-40B4-BE49-F238E27FC236}">
                  <a16:creationId xmlns:a16="http://schemas.microsoft.com/office/drawing/2014/main" id="{70D50C43-07E0-472C-96DB-63ABD5A9786C}"/>
                </a:ext>
              </a:extLst>
            </p:cNvPr>
            <p:cNvSpPr/>
            <p:nvPr/>
          </p:nvSpPr>
          <p:spPr>
            <a:xfrm>
              <a:off x="2542384" y="3145104"/>
              <a:ext cx="80107" cy="134433"/>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420;p49">
              <a:extLst>
                <a:ext uri="{FF2B5EF4-FFF2-40B4-BE49-F238E27FC236}">
                  <a16:creationId xmlns:a16="http://schemas.microsoft.com/office/drawing/2014/main" id="{4413C630-CE25-4FA4-B93B-4B883F64F363}"/>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421;p49">
              <a:extLst>
                <a:ext uri="{FF2B5EF4-FFF2-40B4-BE49-F238E27FC236}">
                  <a16:creationId xmlns:a16="http://schemas.microsoft.com/office/drawing/2014/main" id="{0029FFDD-3471-44FF-8376-119CA006EBFE}"/>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422;p49">
              <a:extLst>
                <a:ext uri="{FF2B5EF4-FFF2-40B4-BE49-F238E27FC236}">
                  <a16:creationId xmlns:a16="http://schemas.microsoft.com/office/drawing/2014/main" id="{8FF505CD-D2BC-44D7-9DE6-BFFD674591D6}"/>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Title 1">
            <a:extLst>
              <a:ext uri="{FF2B5EF4-FFF2-40B4-BE49-F238E27FC236}">
                <a16:creationId xmlns:a16="http://schemas.microsoft.com/office/drawing/2014/main" id="{9DEEA9E8-5677-43E5-AE4E-E87A9B2B060A}"/>
              </a:ext>
            </a:extLst>
          </p:cNvPr>
          <p:cNvSpPr txBox="1">
            <a:spLocks/>
          </p:cNvSpPr>
          <p:nvPr userDrawn="1"/>
        </p:nvSpPr>
        <p:spPr>
          <a:xfrm>
            <a:off x="311651" y="3715803"/>
            <a:ext cx="673088" cy="3399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accent5"/>
                </a:solidFill>
                <a:latin typeface="+mn-lt"/>
              </a:rPr>
              <a:t>Notes:</a:t>
            </a:r>
            <a:endParaRPr lang="en-US" sz="1200" dirty="0">
              <a:solidFill>
                <a:schemeClr val="tx1">
                  <a:lumMod val="50000"/>
                  <a:lumOff val="50000"/>
                </a:schemeClr>
              </a:solidFill>
              <a:latin typeface="+mn-lt"/>
            </a:endParaRPr>
          </a:p>
        </p:txBody>
      </p:sp>
      <p:sp>
        <p:nvSpPr>
          <p:cNvPr id="81" name="Text Placeholder 20">
            <a:extLst>
              <a:ext uri="{FF2B5EF4-FFF2-40B4-BE49-F238E27FC236}">
                <a16:creationId xmlns:a16="http://schemas.microsoft.com/office/drawing/2014/main" id="{BB3579AA-7FE1-4978-9707-A7DC33C11200}"/>
              </a:ext>
            </a:extLst>
          </p:cNvPr>
          <p:cNvSpPr>
            <a:spLocks noGrp="1"/>
          </p:cNvSpPr>
          <p:nvPr>
            <p:ph type="body" sz="quarter" idx="18" hasCustomPrompt="1"/>
          </p:nvPr>
        </p:nvSpPr>
        <p:spPr>
          <a:xfrm>
            <a:off x="311649" y="4025322"/>
            <a:ext cx="5580511" cy="749277"/>
          </a:xfrm>
        </p:spPr>
        <p:txBody>
          <a:bodyPr lIns="90000" tIns="0" rIns="0" bIns="0"/>
          <a:lstStyle>
            <a:lvl1pPr marL="0" indent="0">
              <a:buFontTx/>
              <a:buNone/>
              <a:defRPr sz="105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notes here</a:t>
            </a:r>
          </a:p>
        </p:txBody>
      </p:sp>
      <p:sp>
        <p:nvSpPr>
          <p:cNvPr id="82" name="Title 1">
            <a:extLst>
              <a:ext uri="{FF2B5EF4-FFF2-40B4-BE49-F238E27FC236}">
                <a16:creationId xmlns:a16="http://schemas.microsoft.com/office/drawing/2014/main" id="{2A8DBBB2-EB0D-481A-AE2F-1BD97D1113AB}"/>
              </a:ext>
            </a:extLst>
          </p:cNvPr>
          <p:cNvSpPr txBox="1">
            <a:spLocks/>
          </p:cNvSpPr>
          <p:nvPr userDrawn="1"/>
        </p:nvSpPr>
        <p:spPr>
          <a:xfrm>
            <a:off x="311649" y="14534"/>
            <a:ext cx="588683" cy="339901"/>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tx1">
                    <a:lumMod val="50000"/>
                    <a:lumOff val="50000"/>
                  </a:schemeClr>
                </a:solidFill>
                <a:latin typeface="+mn-lt"/>
              </a:rPr>
              <a:t>Lesson</a:t>
            </a:r>
          </a:p>
        </p:txBody>
      </p:sp>
      <p:sp>
        <p:nvSpPr>
          <p:cNvPr id="83" name="Text Placeholder 9">
            <a:extLst>
              <a:ext uri="{FF2B5EF4-FFF2-40B4-BE49-F238E27FC236}">
                <a16:creationId xmlns:a16="http://schemas.microsoft.com/office/drawing/2014/main" id="{E4C954CC-F6AD-48F6-BC83-23FECC43D966}"/>
              </a:ext>
            </a:extLst>
          </p:cNvPr>
          <p:cNvSpPr>
            <a:spLocks noGrp="1"/>
          </p:cNvSpPr>
          <p:nvPr>
            <p:ph type="body" sz="quarter" idx="19" hasCustomPrompt="1"/>
          </p:nvPr>
        </p:nvSpPr>
        <p:spPr>
          <a:xfrm>
            <a:off x="887372" y="116041"/>
            <a:ext cx="1336754" cy="195141"/>
          </a:xfrm>
        </p:spPr>
        <p:txBody>
          <a:bodyPr lIns="0" tIns="0" rIns="0" bIns="0"/>
          <a:lstStyle>
            <a:lvl1pPr marL="0" indent="0">
              <a:buFontTx/>
              <a:buNone/>
              <a:defRPr sz="1100">
                <a:solidFill>
                  <a:schemeClr val="tx1">
                    <a:lumMod val="50000"/>
                    <a:lumOff val="50000"/>
                  </a:schemeClr>
                </a:solidFill>
                <a:latin typeface="+mn-lt"/>
              </a:defRPr>
            </a:lvl1pPr>
          </a:lstStyle>
          <a:p>
            <a:pPr lvl="0"/>
            <a:r>
              <a:rPr lang="en-US" dirty="0"/>
              <a:t>1</a:t>
            </a:r>
          </a:p>
        </p:txBody>
      </p:sp>
    </p:spTree>
    <p:extLst>
      <p:ext uri="{BB962C8B-B14F-4D97-AF65-F5344CB8AC3E}">
        <p14:creationId xmlns:p14="http://schemas.microsoft.com/office/powerpoint/2010/main" val="293993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userDrawn="1">
  <p:cSld name="Title slide">
    <p:bg>
      <p:bgPr>
        <a:solidFill>
          <a:schemeClr val="bg1"/>
        </a:solidFill>
        <a:effectLst/>
      </p:bgPr>
    </p:bg>
    <p:spTree>
      <p:nvGrpSpPr>
        <p:cNvPr id="1" name="Shape 8"/>
        <p:cNvGrpSpPr/>
        <p:nvPr/>
      </p:nvGrpSpPr>
      <p:grpSpPr>
        <a:xfrm>
          <a:off x="0" y="0"/>
          <a:ext cx="0" cy="0"/>
          <a:chOff x="0" y="0"/>
          <a:chExt cx="0" cy="0"/>
        </a:xfrm>
      </p:grpSpPr>
      <p:sp>
        <p:nvSpPr>
          <p:cNvPr id="19" name="Google Shape;122;p25">
            <a:extLst>
              <a:ext uri="{FF2B5EF4-FFF2-40B4-BE49-F238E27FC236}">
                <a16:creationId xmlns:a16="http://schemas.microsoft.com/office/drawing/2014/main" id="{CF681325-D937-4028-AD0E-8A8A42FFD6B8}"/>
              </a:ext>
            </a:extLst>
          </p:cNvPr>
          <p:cNvSpPr/>
          <p:nvPr userDrawn="1"/>
        </p:nvSpPr>
        <p:spPr>
          <a:xfrm>
            <a:off x="6976599" y="2295670"/>
            <a:ext cx="2633400" cy="2633400"/>
          </a:xfrm>
          <a:prstGeom prst="flowChartConnector">
            <a:avLst/>
          </a:prstGeom>
          <a:solidFill>
            <a:srgbClr val="99FF99">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1;p25">
            <a:extLst>
              <a:ext uri="{FF2B5EF4-FFF2-40B4-BE49-F238E27FC236}">
                <a16:creationId xmlns:a16="http://schemas.microsoft.com/office/drawing/2014/main" id="{DA3918B0-24FC-42C9-B544-B652FE966C88}"/>
              </a:ext>
            </a:extLst>
          </p:cNvPr>
          <p:cNvSpPr/>
          <p:nvPr userDrawn="1"/>
        </p:nvSpPr>
        <p:spPr>
          <a:xfrm>
            <a:off x="-477300" y="197275"/>
            <a:ext cx="2633400" cy="2633400"/>
          </a:xfrm>
          <a:prstGeom prst="flowChartConnector">
            <a:avLst/>
          </a:prstGeom>
          <a:solidFill>
            <a:srgbClr val="99CCFF">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9;p25">
            <a:extLst>
              <a:ext uri="{FF2B5EF4-FFF2-40B4-BE49-F238E27FC236}">
                <a16:creationId xmlns:a16="http://schemas.microsoft.com/office/drawing/2014/main" id="{F773DD78-6EF8-46D3-9E43-CFFA8B94B4C8}"/>
              </a:ext>
            </a:extLst>
          </p:cNvPr>
          <p:cNvSpPr/>
          <p:nvPr userDrawn="1"/>
        </p:nvSpPr>
        <p:spPr>
          <a:xfrm>
            <a:off x="1374375" y="4211925"/>
            <a:ext cx="1053300" cy="1053300"/>
          </a:xfrm>
          <a:prstGeom prst="flowChartConnector">
            <a:avLst/>
          </a:prstGeom>
          <a:solidFill>
            <a:srgbClr val="FFFF66">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0;p25">
            <a:extLst>
              <a:ext uri="{FF2B5EF4-FFF2-40B4-BE49-F238E27FC236}">
                <a16:creationId xmlns:a16="http://schemas.microsoft.com/office/drawing/2014/main" id="{7A3FD03B-7568-42A4-A653-1099DB9E1C8E}"/>
              </a:ext>
            </a:extLst>
          </p:cNvPr>
          <p:cNvSpPr/>
          <p:nvPr userDrawn="1"/>
        </p:nvSpPr>
        <p:spPr>
          <a:xfrm>
            <a:off x="5234050" y="-386800"/>
            <a:ext cx="1053300" cy="1053300"/>
          </a:xfrm>
          <a:prstGeom prst="flowChartConnector">
            <a:avLst/>
          </a:prstGeom>
          <a:solidFill>
            <a:srgbClr val="FCAAC7">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Picture 14" descr="A picture containing drawing&#10;&#10;Description automatically generated">
            <a:extLst>
              <a:ext uri="{FF2B5EF4-FFF2-40B4-BE49-F238E27FC236}">
                <a16:creationId xmlns:a16="http://schemas.microsoft.com/office/drawing/2014/main" id="{EC2802A6-1148-4ACD-9438-DC02F0D063E4}"/>
              </a:ext>
            </a:extLst>
          </p:cNvPr>
          <p:cNvPicPr>
            <a:picLocks noChangeAspect="1"/>
          </p:cNvPicPr>
          <p:nvPr userDrawn="1"/>
        </p:nvPicPr>
        <p:blipFill>
          <a:blip r:embed="rId3"/>
          <a:stretch>
            <a:fillRect/>
          </a:stretch>
        </p:blipFill>
        <p:spPr>
          <a:xfrm>
            <a:off x="2349106" y="434540"/>
            <a:ext cx="4445789" cy="632260"/>
          </a:xfrm>
          <a:prstGeom prst="rect">
            <a:avLst/>
          </a:prstGeom>
        </p:spPr>
      </p:pic>
      <p:sp>
        <p:nvSpPr>
          <p:cNvPr id="20" name="TextBox 19">
            <a:extLst>
              <a:ext uri="{FF2B5EF4-FFF2-40B4-BE49-F238E27FC236}">
                <a16:creationId xmlns:a16="http://schemas.microsoft.com/office/drawing/2014/main" id="{A8254C23-F4E2-4AA1-B059-203A4AE423AD}"/>
              </a:ext>
            </a:extLst>
          </p:cNvPr>
          <p:cNvSpPr txBox="1"/>
          <p:nvPr userDrawn="1"/>
        </p:nvSpPr>
        <p:spPr>
          <a:xfrm>
            <a:off x="1409550" y="3115551"/>
            <a:ext cx="63249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bg2"/>
                </a:solidFill>
                <a:latin typeface="+mn-lt"/>
              </a:rPr>
              <a:t>Level 1</a:t>
            </a:r>
            <a:br>
              <a:rPr lang="en-US" sz="1800" dirty="0">
                <a:solidFill>
                  <a:schemeClr val="bg2"/>
                </a:solidFill>
                <a:latin typeface="+mn-lt"/>
              </a:rPr>
            </a:br>
            <a:r>
              <a:rPr lang="en-US" sz="1800" dirty="0">
                <a:solidFill>
                  <a:schemeClr val="bg2"/>
                </a:solidFill>
                <a:latin typeface="+mn-lt"/>
              </a:rPr>
              <a:t>BEAR CUBS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bg2"/>
                </a:solidFill>
                <a:latin typeface="+mn-lt"/>
              </a:rPr>
              <a:t>(age 3 – 5)</a:t>
            </a:r>
          </a:p>
        </p:txBody>
      </p:sp>
      <p:pic>
        <p:nvPicPr>
          <p:cNvPr id="23" name="Picture 22">
            <a:extLst>
              <a:ext uri="{FF2B5EF4-FFF2-40B4-BE49-F238E27FC236}">
                <a16:creationId xmlns:a16="http://schemas.microsoft.com/office/drawing/2014/main" id="{A8B27A61-49AE-4A0D-9907-94E3528C5A5A}"/>
              </a:ext>
            </a:extLst>
          </p:cNvPr>
          <p:cNvPicPr>
            <a:picLocks noChangeAspect="1"/>
          </p:cNvPicPr>
          <p:nvPr userDrawn="1"/>
        </p:nvPicPr>
        <p:blipFill>
          <a:blip r:embed="rId4"/>
          <a:stretch>
            <a:fillRect/>
          </a:stretch>
        </p:blipFill>
        <p:spPr>
          <a:xfrm>
            <a:off x="4320054" y="2408856"/>
            <a:ext cx="503892" cy="665000"/>
          </a:xfrm>
          <a:prstGeom prst="rect">
            <a:avLst/>
          </a:prstGeom>
        </p:spPr>
      </p:pic>
      <p:grpSp>
        <p:nvGrpSpPr>
          <p:cNvPr id="24" name="Group 23">
            <a:extLst>
              <a:ext uri="{FF2B5EF4-FFF2-40B4-BE49-F238E27FC236}">
                <a16:creationId xmlns:a16="http://schemas.microsoft.com/office/drawing/2014/main" id="{BBDC91C8-3F59-4FD2-895F-BAE2C83DF34C}"/>
              </a:ext>
            </a:extLst>
          </p:cNvPr>
          <p:cNvGrpSpPr/>
          <p:nvPr userDrawn="1"/>
        </p:nvGrpSpPr>
        <p:grpSpPr>
          <a:xfrm>
            <a:off x="-1059634" y="1315978"/>
            <a:ext cx="2814050" cy="3995009"/>
            <a:chOff x="-1059634" y="1315978"/>
            <a:chExt cx="2814050" cy="3995009"/>
          </a:xfrm>
        </p:grpSpPr>
        <p:grpSp>
          <p:nvGrpSpPr>
            <p:cNvPr id="25" name="Google Shape;124;p25">
              <a:extLst>
                <a:ext uri="{FF2B5EF4-FFF2-40B4-BE49-F238E27FC236}">
                  <a16:creationId xmlns:a16="http://schemas.microsoft.com/office/drawing/2014/main" id="{36489338-84E7-4EC7-AC8F-025D56DBD5FF}"/>
                </a:ext>
              </a:extLst>
            </p:cNvPr>
            <p:cNvGrpSpPr/>
            <p:nvPr/>
          </p:nvGrpSpPr>
          <p:grpSpPr>
            <a:xfrm rot="1905542">
              <a:off x="-1059634" y="1315978"/>
              <a:ext cx="2814050" cy="3995009"/>
              <a:chOff x="2445026" y="1084052"/>
              <a:chExt cx="1101814" cy="1564260"/>
            </a:xfrm>
          </p:grpSpPr>
          <p:sp>
            <p:nvSpPr>
              <p:cNvPr id="29" name="Google Shape;125;p25">
                <a:extLst>
                  <a:ext uri="{FF2B5EF4-FFF2-40B4-BE49-F238E27FC236}">
                    <a16:creationId xmlns:a16="http://schemas.microsoft.com/office/drawing/2014/main" id="{41CC2A81-92C3-4506-A506-8C65D9C18E7D}"/>
                  </a:ext>
                </a:extLst>
              </p:cNvPr>
              <p:cNvSpPr/>
              <p:nvPr/>
            </p:nvSpPr>
            <p:spPr>
              <a:xfrm>
                <a:off x="2709088" y="2084389"/>
                <a:ext cx="617978" cy="563922"/>
              </a:xfrm>
              <a:custGeom>
                <a:avLst/>
                <a:gdLst/>
                <a:ahLst/>
                <a:cxnLst/>
                <a:rect l="l" t="t" r="r" b="b"/>
                <a:pathLst>
                  <a:path w="53274" h="48614" extrusionOk="0">
                    <a:moveTo>
                      <a:pt x="50221" y="0"/>
                    </a:moveTo>
                    <a:cubicBezTo>
                      <a:pt x="37459" y="11768"/>
                      <a:pt x="20967" y="19269"/>
                      <a:pt x="3557" y="19269"/>
                    </a:cubicBezTo>
                    <a:cubicBezTo>
                      <a:pt x="2375" y="19269"/>
                      <a:pt x="1189" y="19235"/>
                      <a:pt x="0" y="19165"/>
                    </a:cubicBezTo>
                    <a:lnTo>
                      <a:pt x="0" y="19165"/>
                    </a:lnTo>
                    <a:cubicBezTo>
                      <a:pt x="1095" y="30886"/>
                      <a:pt x="4193" y="47311"/>
                      <a:pt x="12950" y="48521"/>
                    </a:cubicBezTo>
                    <a:cubicBezTo>
                      <a:pt x="13399" y="48583"/>
                      <a:pt x="13830" y="48613"/>
                      <a:pt x="14244" y="48613"/>
                    </a:cubicBezTo>
                    <a:cubicBezTo>
                      <a:pt x="26421" y="48613"/>
                      <a:pt x="22963" y="22514"/>
                      <a:pt x="22963" y="22513"/>
                    </a:cubicBezTo>
                    <a:lnTo>
                      <a:pt x="22963" y="22513"/>
                    </a:lnTo>
                    <a:cubicBezTo>
                      <a:pt x="22963" y="22513"/>
                      <a:pt x="23259" y="22856"/>
                      <a:pt x="24634" y="22856"/>
                    </a:cubicBezTo>
                    <a:cubicBezTo>
                      <a:pt x="25305" y="22856"/>
                      <a:pt x="26233" y="22774"/>
                      <a:pt x="27509" y="22532"/>
                    </a:cubicBezTo>
                    <a:cubicBezTo>
                      <a:pt x="27509" y="22532"/>
                      <a:pt x="29256" y="48429"/>
                      <a:pt x="37177" y="48484"/>
                    </a:cubicBezTo>
                    <a:cubicBezTo>
                      <a:pt x="37200" y="48484"/>
                      <a:pt x="37223" y="48484"/>
                      <a:pt x="37247" y="48484"/>
                    </a:cubicBezTo>
                    <a:cubicBezTo>
                      <a:pt x="53273" y="48484"/>
                      <a:pt x="51146" y="10703"/>
                      <a:pt x="5022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6;p25">
                <a:extLst>
                  <a:ext uri="{FF2B5EF4-FFF2-40B4-BE49-F238E27FC236}">
                    <a16:creationId xmlns:a16="http://schemas.microsoft.com/office/drawing/2014/main" id="{EA8DB7E0-8412-4DE2-9414-FF26E4AF1AC7}"/>
                  </a:ext>
                </a:extLst>
              </p:cNvPr>
              <p:cNvSpPr/>
              <p:nvPr/>
            </p:nvSpPr>
            <p:spPr>
              <a:xfrm>
                <a:off x="2701896" y="2052002"/>
                <a:ext cx="589779" cy="255919"/>
              </a:xfrm>
              <a:custGeom>
                <a:avLst/>
                <a:gdLst/>
                <a:ahLst/>
                <a:cxnLst/>
                <a:rect l="l" t="t" r="r" b="b"/>
                <a:pathLst>
                  <a:path w="50843" h="22062" extrusionOk="0">
                    <a:moveTo>
                      <a:pt x="50572" y="0"/>
                    </a:moveTo>
                    <a:lnTo>
                      <a:pt x="22" y="10194"/>
                    </a:lnTo>
                    <a:cubicBezTo>
                      <a:pt x="22" y="10194"/>
                      <a:pt x="0" y="15322"/>
                      <a:pt x="620" y="21957"/>
                    </a:cubicBezTo>
                    <a:cubicBezTo>
                      <a:pt x="1809" y="22027"/>
                      <a:pt x="2995" y="22061"/>
                      <a:pt x="4176" y="22061"/>
                    </a:cubicBezTo>
                    <a:cubicBezTo>
                      <a:pt x="21587" y="22061"/>
                      <a:pt x="38075" y="14559"/>
                      <a:pt x="50843" y="2798"/>
                    </a:cubicBezTo>
                    <a:cubicBezTo>
                      <a:pt x="50692" y="1032"/>
                      <a:pt x="50572" y="0"/>
                      <a:pt x="5057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7;p25">
                <a:extLst>
                  <a:ext uri="{FF2B5EF4-FFF2-40B4-BE49-F238E27FC236}">
                    <a16:creationId xmlns:a16="http://schemas.microsoft.com/office/drawing/2014/main" id="{8DAED98D-40C1-46EA-BD44-CE14F9307C81}"/>
                  </a:ext>
                </a:extLst>
              </p:cNvPr>
              <p:cNvSpPr/>
              <p:nvPr/>
            </p:nvSpPr>
            <p:spPr>
              <a:xfrm>
                <a:off x="3248198" y="1296123"/>
                <a:ext cx="284826" cy="287796"/>
              </a:xfrm>
              <a:custGeom>
                <a:avLst/>
                <a:gdLst/>
                <a:ahLst/>
                <a:cxnLst/>
                <a:rect l="l" t="t" r="r" b="b"/>
                <a:pathLst>
                  <a:path w="24554" h="24810" extrusionOk="0">
                    <a:moveTo>
                      <a:pt x="18877" y="1"/>
                    </a:moveTo>
                    <a:cubicBezTo>
                      <a:pt x="17615" y="1"/>
                      <a:pt x="16269" y="414"/>
                      <a:pt x="14931" y="1343"/>
                    </a:cubicBezTo>
                    <a:cubicBezTo>
                      <a:pt x="9037" y="5433"/>
                      <a:pt x="1" y="21401"/>
                      <a:pt x="1" y="21401"/>
                    </a:cubicBezTo>
                    <a:lnTo>
                      <a:pt x="2475" y="24810"/>
                    </a:lnTo>
                    <a:cubicBezTo>
                      <a:pt x="12303" y="22149"/>
                      <a:pt x="19794" y="13389"/>
                      <a:pt x="24553" y="3849"/>
                    </a:cubicBezTo>
                    <a:cubicBezTo>
                      <a:pt x="23410" y="1526"/>
                      <a:pt x="21300" y="1"/>
                      <a:pt x="18877"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8;p25">
                <a:extLst>
                  <a:ext uri="{FF2B5EF4-FFF2-40B4-BE49-F238E27FC236}">
                    <a16:creationId xmlns:a16="http://schemas.microsoft.com/office/drawing/2014/main" id="{A1206EFD-7279-46E6-8BEC-A5F08BD7A4DA}"/>
                  </a:ext>
                </a:extLst>
              </p:cNvPr>
              <p:cNvSpPr/>
              <p:nvPr/>
            </p:nvSpPr>
            <p:spPr>
              <a:xfrm>
                <a:off x="3276896" y="1340760"/>
                <a:ext cx="269944" cy="367326"/>
              </a:xfrm>
              <a:custGeom>
                <a:avLst/>
                <a:gdLst/>
                <a:ahLst/>
                <a:cxnLst/>
                <a:rect l="l" t="t" r="r" b="b"/>
                <a:pathLst>
                  <a:path w="23271" h="31666" extrusionOk="0">
                    <a:moveTo>
                      <a:pt x="22079" y="1"/>
                    </a:moveTo>
                    <a:cubicBezTo>
                      <a:pt x="17320" y="9541"/>
                      <a:pt x="9829" y="18301"/>
                      <a:pt x="1" y="20962"/>
                    </a:cubicBezTo>
                    <a:lnTo>
                      <a:pt x="7771" y="31666"/>
                    </a:lnTo>
                    <a:cubicBezTo>
                      <a:pt x="7771" y="31666"/>
                      <a:pt x="21021" y="13625"/>
                      <a:pt x="22705" y="6462"/>
                    </a:cubicBezTo>
                    <a:cubicBezTo>
                      <a:pt x="23270" y="4053"/>
                      <a:pt x="22960" y="1789"/>
                      <a:pt x="22079"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9;p25">
                <a:extLst>
                  <a:ext uri="{FF2B5EF4-FFF2-40B4-BE49-F238E27FC236}">
                    <a16:creationId xmlns:a16="http://schemas.microsoft.com/office/drawing/2014/main" id="{6C41B800-EC0C-4F0D-BAD9-5884B6BECAC8}"/>
                  </a:ext>
                </a:extLst>
              </p:cNvPr>
              <p:cNvSpPr/>
              <p:nvPr/>
            </p:nvSpPr>
            <p:spPr>
              <a:xfrm>
                <a:off x="2588355" y="1544363"/>
                <a:ext cx="694109" cy="318072"/>
              </a:xfrm>
              <a:custGeom>
                <a:avLst/>
                <a:gdLst/>
                <a:ahLst/>
                <a:cxnLst/>
                <a:rect l="l" t="t" r="r" b="b"/>
                <a:pathLst>
                  <a:path w="59837" h="27420" extrusionOk="0">
                    <a:moveTo>
                      <a:pt x="57468" y="1"/>
                    </a:moveTo>
                    <a:lnTo>
                      <a:pt x="47152" y="11577"/>
                    </a:lnTo>
                    <a:lnTo>
                      <a:pt x="10896" y="12617"/>
                    </a:lnTo>
                    <a:cubicBezTo>
                      <a:pt x="10896" y="12617"/>
                      <a:pt x="4468" y="15227"/>
                      <a:pt x="0" y="26036"/>
                    </a:cubicBezTo>
                    <a:cubicBezTo>
                      <a:pt x="4388" y="26962"/>
                      <a:pt x="8833" y="27419"/>
                      <a:pt x="13239" y="27419"/>
                    </a:cubicBezTo>
                    <a:cubicBezTo>
                      <a:pt x="31822" y="27419"/>
                      <a:pt x="49723" y="19291"/>
                      <a:pt x="59837" y="3943"/>
                    </a:cubicBezTo>
                    <a:cubicBezTo>
                      <a:pt x="58751" y="2315"/>
                      <a:pt x="57865" y="881"/>
                      <a:pt x="5746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0;p25">
                <a:extLst>
                  <a:ext uri="{FF2B5EF4-FFF2-40B4-BE49-F238E27FC236}">
                    <a16:creationId xmlns:a16="http://schemas.microsoft.com/office/drawing/2014/main" id="{5554B5F1-E656-41F6-B32F-080E4F586514}"/>
                  </a:ext>
                </a:extLst>
              </p:cNvPr>
              <p:cNvSpPr/>
              <p:nvPr/>
            </p:nvSpPr>
            <p:spPr>
              <a:xfrm>
                <a:off x="2578344" y="1590102"/>
                <a:ext cx="794136" cy="595347"/>
              </a:xfrm>
              <a:custGeom>
                <a:avLst/>
                <a:gdLst/>
                <a:ahLst/>
                <a:cxnLst/>
                <a:rect l="l" t="t" r="r" b="b"/>
                <a:pathLst>
                  <a:path w="68460" h="51323" extrusionOk="0">
                    <a:moveTo>
                      <a:pt x="60694" y="0"/>
                    </a:moveTo>
                    <a:cubicBezTo>
                      <a:pt x="50585" y="15348"/>
                      <a:pt x="32685" y="23476"/>
                      <a:pt x="14101" y="23476"/>
                    </a:cubicBezTo>
                    <a:cubicBezTo>
                      <a:pt x="9696" y="23476"/>
                      <a:pt x="5251" y="23019"/>
                      <a:pt x="863" y="22093"/>
                    </a:cubicBezTo>
                    <a:cubicBezTo>
                      <a:pt x="567" y="22810"/>
                      <a:pt x="279" y="23562"/>
                      <a:pt x="0" y="24352"/>
                    </a:cubicBezTo>
                    <a:cubicBezTo>
                      <a:pt x="0" y="24352"/>
                      <a:pt x="4166" y="28203"/>
                      <a:pt x="10486" y="29886"/>
                    </a:cubicBezTo>
                    <a:cubicBezTo>
                      <a:pt x="10486" y="29886"/>
                      <a:pt x="8236" y="41540"/>
                      <a:pt x="9081" y="49679"/>
                    </a:cubicBezTo>
                    <a:cubicBezTo>
                      <a:pt x="9081" y="49679"/>
                      <a:pt x="15946" y="51322"/>
                      <a:pt x="25345" y="51322"/>
                    </a:cubicBezTo>
                    <a:cubicBezTo>
                      <a:pt x="36505" y="51322"/>
                      <a:pt x="51237" y="49006"/>
                      <a:pt x="62286" y="38870"/>
                    </a:cubicBezTo>
                    <a:cubicBezTo>
                      <a:pt x="62286" y="38870"/>
                      <a:pt x="62565" y="24830"/>
                      <a:pt x="59056" y="19077"/>
                    </a:cubicBezTo>
                    <a:cubicBezTo>
                      <a:pt x="59056" y="19077"/>
                      <a:pt x="64809" y="15145"/>
                      <a:pt x="68460" y="10797"/>
                    </a:cubicBezTo>
                    <a:cubicBezTo>
                      <a:pt x="68460" y="10797"/>
                      <a:pt x="63765" y="4600"/>
                      <a:pt x="606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1;p25">
                <a:extLst>
                  <a:ext uri="{FF2B5EF4-FFF2-40B4-BE49-F238E27FC236}">
                    <a16:creationId xmlns:a16="http://schemas.microsoft.com/office/drawing/2014/main" id="{88CE2E6B-2A4B-4F8B-9113-20C65F0A49ED}"/>
                  </a:ext>
                </a:extLst>
              </p:cNvPr>
              <p:cNvSpPr/>
              <p:nvPr/>
            </p:nvSpPr>
            <p:spPr>
              <a:xfrm>
                <a:off x="3070846" y="1602073"/>
                <a:ext cx="253634" cy="418656"/>
              </a:xfrm>
              <a:custGeom>
                <a:avLst/>
                <a:gdLst/>
                <a:ahLst/>
                <a:cxnLst/>
                <a:rect l="l" t="t" r="r" b="b"/>
                <a:pathLst>
                  <a:path w="21865" h="36091" extrusionOk="0">
                    <a:moveTo>
                      <a:pt x="6916" y="1"/>
                    </a:moveTo>
                    <a:cubicBezTo>
                      <a:pt x="6235" y="1"/>
                      <a:pt x="5237" y="181"/>
                      <a:pt x="3792" y="762"/>
                    </a:cubicBezTo>
                    <a:cubicBezTo>
                      <a:pt x="0" y="2290"/>
                      <a:pt x="2214" y="8925"/>
                      <a:pt x="7688" y="20400"/>
                    </a:cubicBezTo>
                    <a:cubicBezTo>
                      <a:pt x="13164" y="31879"/>
                      <a:pt x="19831" y="36091"/>
                      <a:pt x="19831" y="36091"/>
                    </a:cubicBezTo>
                    <a:cubicBezTo>
                      <a:pt x="21865" y="28722"/>
                      <a:pt x="18256" y="22202"/>
                      <a:pt x="18256" y="22202"/>
                    </a:cubicBezTo>
                    <a:cubicBezTo>
                      <a:pt x="10395" y="13478"/>
                      <a:pt x="8291" y="474"/>
                      <a:pt x="8291" y="474"/>
                    </a:cubicBezTo>
                    <a:cubicBezTo>
                      <a:pt x="8291" y="474"/>
                      <a:pt x="8020" y="1"/>
                      <a:pt x="69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2;p25">
                <a:extLst>
                  <a:ext uri="{FF2B5EF4-FFF2-40B4-BE49-F238E27FC236}">
                    <a16:creationId xmlns:a16="http://schemas.microsoft.com/office/drawing/2014/main" id="{06088A21-7CFC-434B-B0ED-60D581845F31}"/>
                  </a:ext>
                </a:extLst>
              </p:cNvPr>
              <p:cNvSpPr/>
              <p:nvPr/>
            </p:nvSpPr>
            <p:spPr>
              <a:xfrm>
                <a:off x="2659011" y="1669898"/>
                <a:ext cx="128493" cy="538310"/>
              </a:xfrm>
              <a:custGeom>
                <a:avLst/>
                <a:gdLst/>
                <a:ahLst/>
                <a:cxnLst/>
                <a:rect l="l" t="t" r="r" b="b"/>
                <a:pathLst>
                  <a:path w="11077" h="46406" extrusionOk="0">
                    <a:moveTo>
                      <a:pt x="7174" y="1"/>
                    </a:moveTo>
                    <a:cubicBezTo>
                      <a:pt x="4511" y="1"/>
                      <a:pt x="1" y="2856"/>
                      <a:pt x="717" y="4821"/>
                    </a:cubicBezTo>
                    <a:lnTo>
                      <a:pt x="818" y="5218"/>
                    </a:lnTo>
                    <a:cubicBezTo>
                      <a:pt x="1543" y="8105"/>
                      <a:pt x="4176" y="18965"/>
                      <a:pt x="3532" y="23007"/>
                    </a:cubicBezTo>
                    <a:cubicBezTo>
                      <a:pt x="2798" y="27611"/>
                      <a:pt x="1492" y="40040"/>
                      <a:pt x="1492" y="40040"/>
                    </a:cubicBezTo>
                    <a:cubicBezTo>
                      <a:pt x="1492" y="40040"/>
                      <a:pt x="589" y="45789"/>
                      <a:pt x="3624" y="46386"/>
                    </a:cubicBezTo>
                    <a:cubicBezTo>
                      <a:pt x="3690" y="46399"/>
                      <a:pt x="3757" y="46406"/>
                      <a:pt x="3825" y="46406"/>
                    </a:cubicBezTo>
                    <a:cubicBezTo>
                      <a:pt x="6848" y="46406"/>
                      <a:pt x="11077" y="33479"/>
                      <a:pt x="10974" y="23440"/>
                    </a:cubicBezTo>
                    <a:cubicBezTo>
                      <a:pt x="10869" y="13179"/>
                      <a:pt x="10856" y="5080"/>
                      <a:pt x="8757" y="654"/>
                    </a:cubicBezTo>
                    <a:cubicBezTo>
                      <a:pt x="8440" y="196"/>
                      <a:pt x="7870" y="1"/>
                      <a:pt x="7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3;p25">
                <a:extLst>
                  <a:ext uri="{FF2B5EF4-FFF2-40B4-BE49-F238E27FC236}">
                    <a16:creationId xmlns:a16="http://schemas.microsoft.com/office/drawing/2014/main" id="{4A7346E4-98EE-495F-B9DB-A57327D1B548}"/>
                  </a:ext>
                </a:extLst>
              </p:cNvPr>
              <p:cNvSpPr/>
              <p:nvPr/>
            </p:nvSpPr>
            <p:spPr>
              <a:xfrm>
                <a:off x="2445026" y="1084052"/>
                <a:ext cx="298526" cy="306890"/>
              </a:xfrm>
              <a:custGeom>
                <a:avLst/>
                <a:gdLst/>
                <a:ahLst/>
                <a:cxnLst/>
                <a:rect l="l" t="t" r="r" b="b"/>
                <a:pathLst>
                  <a:path w="25735" h="26456" extrusionOk="0">
                    <a:moveTo>
                      <a:pt x="12186" y="0"/>
                    </a:moveTo>
                    <a:cubicBezTo>
                      <a:pt x="8284" y="0"/>
                      <a:pt x="4387" y="1133"/>
                      <a:pt x="2816" y="4239"/>
                    </a:cubicBezTo>
                    <a:cubicBezTo>
                      <a:pt x="2164" y="5535"/>
                      <a:pt x="3487" y="6758"/>
                      <a:pt x="3487" y="6758"/>
                    </a:cubicBezTo>
                    <a:cubicBezTo>
                      <a:pt x="3487" y="6758"/>
                      <a:pt x="1" y="10417"/>
                      <a:pt x="253" y="13215"/>
                    </a:cubicBezTo>
                    <a:cubicBezTo>
                      <a:pt x="354" y="14343"/>
                      <a:pt x="715" y="14695"/>
                      <a:pt x="1127" y="14695"/>
                    </a:cubicBezTo>
                    <a:cubicBezTo>
                      <a:pt x="1815" y="14695"/>
                      <a:pt x="2643" y="13717"/>
                      <a:pt x="2643" y="13717"/>
                    </a:cubicBezTo>
                    <a:lnTo>
                      <a:pt x="2643" y="13717"/>
                    </a:lnTo>
                    <a:cubicBezTo>
                      <a:pt x="2643" y="13717"/>
                      <a:pt x="1" y="19612"/>
                      <a:pt x="3009" y="20852"/>
                    </a:cubicBezTo>
                    <a:cubicBezTo>
                      <a:pt x="3298" y="20972"/>
                      <a:pt x="3554" y="21022"/>
                      <a:pt x="3780" y="21022"/>
                    </a:cubicBezTo>
                    <a:cubicBezTo>
                      <a:pt x="4331" y="21022"/>
                      <a:pt x="4703" y="20725"/>
                      <a:pt x="4943" y="20415"/>
                    </a:cubicBezTo>
                    <a:cubicBezTo>
                      <a:pt x="4979" y="20455"/>
                      <a:pt x="5015" y="20501"/>
                      <a:pt x="5048" y="20543"/>
                    </a:cubicBezTo>
                    <a:cubicBezTo>
                      <a:pt x="4724" y="21829"/>
                      <a:pt x="4477" y="24242"/>
                      <a:pt x="6991" y="24777"/>
                    </a:cubicBezTo>
                    <a:cubicBezTo>
                      <a:pt x="7249" y="24832"/>
                      <a:pt x="7480" y="24857"/>
                      <a:pt x="7686" y="24857"/>
                    </a:cubicBezTo>
                    <a:cubicBezTo>
                      <a:pt x="8734" y="24857"/>
                      <a:pt x="9135" y="24201"/>
                      <a:pt x="9245" y="23427"/>
                    </a:cubicBezTo>
                    <a:cubicBezTo>
                      <a:pt x="9378" y="23482"/>
                      <a:pt x="9510" y="23532"/>
                      <a:pt x="9642" y="23576"/>
                    </a:cubicBezTo>
                    <a:cubicBezTo>
                      <a:pt x="10308" y="24996"/>
                      <a:pt x="11612" y="26455"/>
                      <a:pt x="14182" y="26455"/>
                    </a:cubicBezTo>
                    <a:cubicBezTo>
                      <a:pt x="14643" y="26455"/>
                      <a:pt x="15146" y="26408"/>
                      <a:pt x="15693" y="26305"/>
                    </a:cubicBezTo>
                    <a:lnTo>
                      <a:pt x="14876" y="24662"/>
                    </a:lnTo>
                    <a:lnTo>
                      <a:pt x="14876" y="24662"/>
                    </a:lnTo>
                    <a:cubicBezTo>
                      <a:pt x="15231" y="24679"/>
                      <a:pt x="15482" y="24681"/>
                      <a:pt x="15593" y="24681"/>
                    </a:cubicBezTo>
                    <a:cubicBezTo>
                      <a:pt x="15634" y="24681"/>
                      <a:pt x="15656" y="24681"/>
                      <a:pt x="15656" y="24681"/>
                    </a:cubicBezTo>
                    <a:lnTo>
                      <a:pt x="25293" y="10956"/>
                    </a:lnTo>
                    <a:cubicBezTo>
                      <a:pt x="25293" y="10956"/>
                      <a:pt x="25734" y="5886"/>
                      <a:pt x="21418" y="2414"/>
                    </a:cubicBezTo>
                    <a:cubicBezTo>
                      <a:pt x="19732" y="1058"/>
                      <a:pt x="15957" y="0"/>
                      <a:pt x="121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4;p25">
                <a:extLst>
                  <a:ext uri="{FF2B5EF4-FFF2-40B4-BE49-F238E27FC236}">
                    <a16:creationId xmlns:a16="http://schemas.microsoft.com/office/drawing/2014/main" id="{3C5A045C-5CAF-4D01-8BCD-2647D48421D6}"/>
                  </a:ext>
                </a:extLst>
              </p:cNvPr>
              <p:cNvSpPr/>
              <p:nvPr/>
            </p:nvSpPr>
            <p:spPr>
              <a:xfrm>
                <a:off x="2512967" y="1148072"/>
                <a:ext cx="218938" cy="218103"/>
              </a:xfrm>
              <a:custGeom>
                <a:avLst/>
                <a:gdLst/>
                <a:ahLst/>
                <a:cxnLst/>
                <a:rect l="l" t="t" r="r" b="b"/>
                <a:pathLst>
                  <a:path w="18874" h="18802" extrusionOk="0">
                    <a:moveTo>
                      <a:pt x="10034" y="0"/>
                    </a:moveTo>
                    <a:cubicBezTo>
                      <a:pt x="6236" y="0"/>
                      <a:pt x="2064" y="2116"/>
                      <a:pt x="1248" y="8654"/>
                    </a:cubicBezTo>
                    <a:cubicBezTo>
                      <a:pt x="1" y="18615"/>
                      <a:pt x="10311" y="18801"/>
                      <a:pt x="11085" y="18801"/>
                    </a:cubicBezTo>
                    <a:cubicBezTo>
                      <a:pt x="11115" y="18801"/>
                      <a:pt x="11131" y="18801"/>
                      <a:pt x="11131" y="18801"/>
                    </a:cubicBezTo>
                    <a:lnTo>
                      <a:pt x="18531" y="8262"/>
                    </a:lnTo>
                    <a:cubicBezTo>
                      <a:pt x="18531" y="8262"/>
                      <a:pt x="18873" y="4370"/>
                      <a:pt x="15557" y="1701"/>
                    </a:cubicBezTo>
                    <a:cubicBezTo>
                      <a:pt x="14335" y="719"/>
                      <a:pt x="12248" y="0"/>
                      <a:pt x="10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5;p25">
                <a:extLst>
                  <a:ext uri="{FF2B5EF4-FFF2-40B4-BE49-F238E27FC236}">
                    <a16:creationId xmlns:a16="http://schemas.microsoft.com/office/drawing/2014/main" id="{926B2089-2AFC-4EDA-840B-937B04772B5D}"/>
                  </a:ext>
                </a:extLst>
              </p:cNvPr>
              <p:cNvSpPr/>
              <p:nvPr/>
            </p:nvSpPr>
            <p:spPr>
              <a:xfrm>
                <a:off x="3104613" y="1084052"/>
                <a:ext cx="298468" cy="306890"/>
              </a:xfrm>
              <a:custGeom>
                <a:avLst/>
                <a:gdLst/>
                <a:ahLst/>
                <a:cxnLst/>
                <a:rect l="l" t="t" r="r" b="b"/>
                <a:pathLst>
                  <a:path w="25730" h="26456" extrusionOk="0">
                    <a:moveTo>
                      <a:pt x="13549" y="0"/>
                    </a:moveTo>
                    <a:cubicBezTo>
                      <a:pt x="9778" y="0"/>
                      <a:pt x="6003" y="1058"/>
                      <a:pt x="4317" y="2414"/>
                    </a:cubicBezTo>
                    <a:cubicBezTo>
                      <a:pt x="1" y="5886"/>
                      <a:pt x="444" y="10956"/>
                      <a:pt x="444" y="10956"/>
                    </a:cubicBezTo>
                    <a:lnTo>
                      <a:pt x="10080" y="24681"/>
                    </a:lnTo>
                    <a:cubicBezTo>
                      <a:pt x="10080" y="24681"/>
                      <a:pt x="10103" y="24681"/>
                      <a:pt x="10144" y="24681"/>
                    </a:cubicBezTo>
                    <a:cubicBezTo>
                      <a:pt x="10256" y="24681"/>
                      <a:pt x="10508" y="24679"/>
                      <a:pt x="10859" y="24662"/>
                    </a:cubicBezTo>
                    <a:lnTo>
                      <a:pt x="10859" y="24662"/>
                    </a:lnTo>
                    <a:lnTo>
                      <a:pt x="10043" y="26305"/>
                    </a:lnTo>
                    <a:cubicBezTo>
                      <a:pt x="10590" y="26408"/>
                      <a:pt x="11092" y="26455"/>
                      <a:pt x="11554" y="26455"/>
                    </a:cubicBezTo>
                    <a:cubicBezTo>
                      <a:pt x="14123" y="26455"/>
                      <a:pt x="15427" y="24996"/>
                      <a:pt x="16093" y="23576"/>
                    </a:cubicBezTo>
                    <a:cubicBezTo>
                      <a:pt x="16225" y="23532"/>
                      <a:pt x="16357" y="23482"/>
                      <a:pt x="16490" y="23427"/>
                    </a:cubicBezTo>
                    <a:cubicBezTo>
                      <a:pt x="16600" y="24201"/>
                      <a:pt x="16998" y="24857"/>
                      <a:pt x="18045" y="24857"/>
                    </a:cubicBezTo>
                    <a:cubicBezTo>
                      <a:pt x="18251" y="24857"/>
                      <a:pt x="18481" y="24832"/>
                      <a:pt x="18739" y="24777"/>
                    </a:cubicBezTo>
                    <a:cubicBezTo>
                      <a:pt x="21258" y="24242"/>
                      <a:pt x="21010" y="21829"/>
                      <a:pt x="20687" y="20543"/>
                    </a:cubicBezTo>
                    <a:cubicBezTo>
                      <a:pt x="20724" y="20501"/>
                      <a:pt x="20756" y="20455"/>
                      <a:pt x="20792" y="20415"/>
                    </a:cubicBezTo>
                    <a:cubicBezTo>
                      <a:pt x="21031" y="20725"/>
                      <a:pt x="21404" y="21022"/>
                      <a:pt x="21955" y="21022"/>
                    </a:cubicBezTo>
                    <a:cubicBezTo>
                      <a:pt x="22181" y="21022"/>
                      <a:pt x="22437" y="20972"/>
                      <a:pt x="22726" y="20852"/>
                    </a:cubicBezTo>
                    <a:cubicBezTo>
                      <a:pt x="25729" y="19612"/>
                      <a:pt x="23092" y="13717"/>
                      <a:pt x="23092" y="13717"/>
                    </a:cubicBezTo>
                    <a:lnTo>
                      <a:pt x="23092" y="13717"/>
                    </a:lnTo>
                    <a:cubicBezTo>
                      <a:pt x="23092" y="13717"/>
                      <a:pt x="23923" y="14695"/>
                      <a:pt x="24610" y="14695"/>
                    </a:cubicBezTo>
                    <a:cubicBezTo>
                      <a:pt x="25023" y="14695"/>
                      <a:pt x="25384" y="14343"/>
                      <a:pt x="25484" y="13215"/>
                    </a:cubicBezTo>
                    <a:cubicBezTo>
                      <a:pt x="25730" y="10417"/>
                      <a:pt x="22249" y="6758"/>
                      <a:pt x="22249" y="6758"/>
                    </a:cubicBezTo>
                    <a:cubicBezTo>
                      <a:pt x="22249" y="6758"/>
                      <a:pt x="23576" y="5535"/>
                      <a:pt x="22919" y="4239"/>
                    </a:cubicBezTo>
                    <a:cubicBezTo>
                      <a:pt x="21348" y="1133"/>
                      <a:pt x="17451" y="0"/>
                      <a:pt x="1354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6;p25">
                <a:extLst>
                  <a:ext uri="{FF2B5EF4-FFF2-40B4-BE49-F238E27FC236}">
                    <a16:creationId xmlns:a16="http://schemas.microsoft.com/office/drawing/2014/main" id="{BE83C646-8EEA-4BDC-A537-C923683FCDB9}"/>
                  </a:ext>
                </a:extLst>
              </p:cNvPr>
              <p:cNvSpPr/>
              <p:nvPr/>
            </p:nvSpPr>
            <p:spPr>
              <a:xfrm>
                <a:off x="3116410" y="1148072"/>
                <a:ext cx="218834" cy="218103"/>
              </a:xfrm>
              <a:custGeom>
                <a:avLst/>
                <a:gdLst/>
                <a:ahLst/>
                <a:cxnLst/>
                <a:rect l="l" t="t" r="r" b="b"/>
                <a:pathLst>
                  <a:path w="18865" h="18802" extrusionOk="0">
                    <a:moveTo>
                      <a:pt x="8835" y="0"/>
                    </a:moveTo>
                    <a:cubicBezTo>
                      <a:pt x="6621" y="0"/>
                      <a:pt x="4534" y="719"/>
                      <a:pt x="3314" y="1701"/>
                    </a:cubicBezTo>
                    <a:cubicBezTo>
                      <a:pt x="0" y="4370"/>
                      <a:pt x="338" y="8262"/>
                      <a:pt x="338" y="8262"/>
                    </a:cubicBezTo>
                    <a:lnTo>
                      <a:pt x="7734" y="18801"/>
                    </a:lnTo>
                    <a:cubicBezTo>
                      <a:pt x="7734" y="18801"/>
                      <a:pt x="7750" y="18801"/>
                      <a:pt x="7780" y="18801"/>
                    </a:cubicBezTo>
                    <a:cubicBezTo>
                      <a:pt x="8554" y="18801"/>
                      <a:pt x="18865" y="18615"/>
                      <a:pt x="17623" y="8654"/>
                    </a:cubicBezTo>
                    <a:cubicBezTo>
                      <a:pt x="16807" y="2116"/>
                      <a:pt x="12633" y="0"/>
                      <a:pt x="88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7;p25">
                <a:extLst>
                  <a:ext uri="{FF2B5EF4-FFF2-40B4-BE49-F238E27FC236}">
                    <a16:creationId xmlns:a16="http://schemas.microsoft.com/office/drawing/2014/main" id="{B0DDE453-38B8-4CFC-ADAC-27777B3E9436}"/>
                  </a:ext>
                </a:extLst>
              </p:cNvPr>
              <p:cNvSpPr/>
              <p:nvPr/>
            </p:nvSpPr>
            <p:spPr>
              <a:xfrm>
                <a:off x="2598946" y="1148049"/>
                <a:ext cx="641538" cy="549817"/>
              </a:xfrm>
              <a:custGeom>
                <a:avLst/>
                <a:gdLst/>
                <a:ahLst/>
                <a:cxnLst/>
                <a:rect l="l" t="t" r="r" b="b"/>
                <a:pathLst>
                  <a:path w="55305" h="47398" extrusionOk="0">
                    <a:moveTo>
                      <a:pt x="30776" y="1"/>
                    </a:moveTo>
                    <a:cubicBezTo>
                      <a:pt x="28984" y="1"/>
                      <a:pt x="27309" y="146"/>
                      <a:pt x="25839" y="352"/>
                    </a:cubicBezTo>
                    <a:cubicBezTo>
                      <a:pt x="17069" y="1579"/>
                      <a:pt x="3099" y="6361"/>
                      <a:pt x="1131" y="25739"/>
                    </a:cubicBezTo>
                    <a:cubicBezTo>
                      <a:pt x="1" y="36913"/>
                      <a:pt x="3353" y="43765"/>
                      <a:pt x="10705" y="47115"/>
                    </a:cubicBezTo>
                    <a:cubicBezTo>
                      <a:pt x="12317" y="47305"/>
                      <a:pt x="13946" y="47398"/>
                      <a:pt x="15581" y="47398"/>
                    </a:cubicBezTo>
                    <a:cubicBezTo>
                      <a:pt x="32780" y="47398"/>
                      <a:pt x="50592" y="37109"/>
                      <a:pt x="55305" y="20441"/>
                    </a:cubicBezTo>
                    <a:cubicBezTo>
                      <a:pt x="54990" y="19260"/>
                      <a:pt x="54626" y="18055"/>
                      <a:pt x="54196" y="16828"/>
                    </a:cubicBezTo>
                    <a:cubicBezTo>
                      <a:pt x="49369" y="2977"/>
                      <a:pt x="38876" y="1"/>
                      <a:pt x="3077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8;p25">
                <a:extLst>
                  <a:ext uri="{FF2B5EF4-FFF2-40B4-BE49-F238E27FC236}">
                    <a16:creationId xmlns:a16="http://schemas.microsoft.com/office/drawing/2014/main" id="{89093CB5-797E-490E-B7AF-17A5E47FFBB0}"/>
                  </a:ext>
                </a:extLst>
              </p:cNvPr>
              <p:cNvSpPr/>
              <p:nvPr/>
            </p:nvSpPr>
            <p:spPr>
              <a:xfrm>
                <a:off x="2723054" y="1385164"/>
                <a:ext cx="564224" cy="338476"/>
              </a:xfrm>
              <a:custGeom>
                <a:avLst/>
                <a:gdLst/>
                <a:ahLst/>
                <a:cxnLst/>
                <a:rect l="l" t="t" r="r" b="b"/>
                <a:pathLst>
                  <a:path w="48640" h="29179" extrusionOk="0">
                    <a:moveTo>
                      <a:pt x="44606" y="0"/>
                    </a:moveTo>
                    <a:lnTo>
                      <a:pt x="44606" y="0"/>
                    </a:lnTo>
                    <a:cubicBezTo>
                      <a:pt x="39894" y="16664"/>
                      <a:pt x="22080" y="26956"/>
                      <a:pt x="4876" y="26956"/>
                    </a:cubicBezTo>
                    <a:cubicBezTo>
                      <a:pt x="3241" y="26956"/>
                      <a:pt x="1612" y="26864"/>
                      <a:pt x="0" y="26674"/>
                    </a:cubicBezTo>
                    <a:lnTo>
                      <a:pt x="0" y="26674"/>
                    </a:lnTo>
                    <a:cubicBezTo>
                      <a:pt x="3735" y="28378"/>
                      <a:pt x="8499" y="29179"/>
                      <a:pt x="14234" y="29179"/>
                    </a:cubicBezTo>
                    <a:cubicBezTo>
                      <a:pt x="16779" y="29179"/>
                      <a:pt x="19516" y="29021"/>
                      <a:pt x="22440" y="28714"/>
                    </a:cubicBezTo>
                    <a:cubicBezTo>
                      <a:pt x="43270" y="26533"/>
                      <a:pt x="48639" y="15140"/>
                      <a:pt x="4460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9;p25">
                <a:extLst>
                  <a:ext uri="{FF2B5EF4-FFF2-40B4-BE49-F238E27FC236}">
                    <a16:creationId xmlns:a16="http://schemas.microsoft.com/office/drawing/2014/main" id="{B94CA5A6-DC9C-43EC-81B2-5CBEB5613056}"/>
                  </a:ext>
                </a:extLst>
              </p:cNvPr>
              <p:cNvSpPr/>
              <p:nvPr/>
            </p:nvSpPr>
            <p:spPr>
              <a:xfrm>
                <a:off x="2688544" y="1531359"/>
                <a:ext cx="162876" cy="84726"/>
              </a:xfrm>
              <a:custGeom>
                <a:avLst/>
                <a:gdLst/>
                <a:ahLst/>
                <a:cxnLst/>
                <a:rect l="l" t="t" r="r" b="b"/>
                <a:pathLst>
                  <a:path w="14041" h="7304" extrusionOk="0">
                    <a:moveTo>
                      <a:pt x="7023" y="0"/>
                    </a:moveTo>
                    <a:cubicBezTo>
                      <a:pt x="3145" y="0"/>
                      <a:pt x="1" y="1638"/>
                      <a:pt x="1" y="3655"/>
                    </a:cubicBezTo>
                    <a:cubicBezTo>
                      <a:pt x="1" y="5671"/>
                      <a:pt x="3145" y="7304"/>
                      <a:pt x="7023" y="7304"/>
                    </a:cubicBezTo>
                    <a:cubicBezTo>
                      <a:pt x="10896" y="7304"/>
                      <a:pt x="14040" y="5671"/>
                      <a:pt x="14040" y="3655"/>
                    </a:cubicBezTo>
                    <a:cubicBezTo>
                      <a:pt x="14040" y="1634"/>
                      <a:pt x="10902" y="0"/>
                      <a:pt x="7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0;p25">
                <a:extLst>
                  <a:ext uri="{FF2B5EF4-FFF2-40B4-BE49-F238E27FC236}">
                    <a16:creationId xmlns:a16="http://schemas.microsoft.com/office/drawing/2014/main" id="{2EBD04EF-4856-45FA-B5D9-B373BC7D518C}"/>
                  </a:ext>
                </a:extLst>
              </p:cNvPr>
              <p:cNvSpPr/>
              <p:nvPr/>
            </p:nvSpPr>
            <p:spPr>
              <a:xfrm>
                <a:off x="3028250" y="1531359"/>
                <a:ext cx="162806" cy="84726"/>
              </a:xfrm>
              <a:custGeom>
                <a:avLst/>
                <a:gdLst/>
                <a:ahLst/>
                <a:cxnLst/>
                <a:rect l="l" t="t" r="r" b="b"/>
                <a:pathLst>
                  <a:path w="14035" h="7304" extrusionOk="0">
                    <a:moveTo>
                      <a:pt x="7016" y="0"/>
                    </a:moveTo>
                    <a:cubicBezTo>
                      <a:pt x="3143" y="0"/>
                      <a:pt x="0" y="1638"/>
                      <a:pt x="0" y="3655"/>
                    </a:cubicBezTo>
                    <a:cubicBezTo>
                      <a:pt x="0" y="5671"/>
                      <a:pt x="3143" y="7304"/>
                      <a:pt x="7016" y="7304"/>
                    </a:cubicBezTo>
                    <a:cubicBezTo>
                      <a:pt x="10896" y="7304"/>
                      <a:pt x="14034" y="5671"/>
                      <a:pt x="14034" y="3655"/>
                    </a:cubicBezTo>
                    <a:cubicBezTo>
                      <a:pt x="14034" y="1634"/>
                      <a:pt x="10891" y="0"/>
                      <a:pt x="70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1;p25">
                <a:extLst>
                  <a:ext uri="{FF2B5EF4-FFF2-40B4-BE49-F238E27FC236}">
                    <a16:creationId xmlns:a16="http://schemas.microsoft.com/office/drawing/2014/main" id="{83AE5223-ADD6-4116-B2D0-603F6415715B}"/>
                  </a:ext>
                </a:extLst>
              </p:cNvPr>
              <p:cNvSpPr/>
              <p:nvPr/>
            </p:nvSpPr>
            <p:spPr>
              <a:xfrm>
                <a:off x="2882543" y="1435880"/>
                <a:ext cx="113042" cy="129920"/>
              </a:xfrm>
              <a:custGeom>
                <a:avLst/>
                <a:gdLst/>
                <a:ahLst/>
                <a:cxnLst/>
                <a:rect l="l" t="t" r="r" b="b"/>
                <a:pathLst>
                  <a:path w="9745" h="11200" extrusionOk="0">
                    <a:moveTo>
                      <a:pt x="4295" y="1"/>
                    </a:moveTo>
                    <a:cubicBezTo>
                      <a:pt x="4293" y="1"/>
                      <a:pt x="4290" y="1"/>
                      <a:pt x="4288" y="1"/>
                    </a:cubicBezTo>
                    <a:cubicBezTo>
                      <a:pt x="4288" y="1"/>
                      <a:pt x="898" y="297"/>
                      <a:pt x="971" y="4162"/>
                    </a:cubicBezTo>
                    <a:cubicBezTo>
                      <a:pt x="1042" y="7875"/>
                      <a:pt x="1" y="11200"/>
                      <a:pt x="4297" y="11200"/>
                    </a:cubicBezTo>
                    <a:cubicBezTo>
                      <a:pt x="4467" y="11200"/>
                      <a:pt x="4645" y="11194"/>
                      <a:pt x="4832" y="11184"/>
                    </a:cubicBezTo>
                    <a:cubicBezTo>
                      <a:pt x="9745" y="10905"/>
                      <a:pt x="8062" y="6763"/>
                      <a:pt x="7495" y="4727"/>
                    </a:cubicBezTo>
                    <a:cubicBezTo>
                      <a:pt x="6935" y="2690"/>
                      <a:pt x="6584" y="1"/>
                      <a:pt x="4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2;p25">
                <a:extLst>
                  <a:ext uri="{FF2B5EF4-FFF2-40B4-BE49-F238E27FC236}">
                    <a16:creationId xmlns:a16="http://schemas.microsoft.com/office/drawing/2014/main" id="{5F42D555-6F5D-4334-98FB-D4506A27E099}"/>
                  </a:ext>
                </a:extLst>
              </p:cNvPr>
              <p:cNvSpPr/>
              <p:nvPr/>
            </p:nvSpPr>
            <p:spPr>
              <a:xfrm>
                <a:off x="2563114" y="1286959"/>
                <a:ext cx="737076" cy="348800"/>
              </a:xfrm>
              <a:custGeom>
                <a:avLst/>
                <a:gdLst/>
                <a:ahLst/>
                <a:cxnLst/>
                <a:rect l="l" t="t" r="r" b="b"/>
                <a:pathLst>
                  <a:path w="63541" h="30069" extrusionOk="0">
                    <a:moveTo>
                      <a:pt x="49281" y="1680"/>
                    </a:moveTo>
                    <a:cubicBezTo>
                      <a:pt x="55531" y="1680"/>
                      <a:pt x="60830" y="6521"/>
                      <a:pt x="61301" y="12852"/>
                    </a:cubicBezTo>
                    <a:cubicBezTo>
                      <a:pt x="61793" y="19481"/>
                      <a:pt x="56797" y="25270"/>
                      <a:pt x="50168" y="25764"/>
                    </a:cubicBezTo>
                    <a:cubicBezTo>
                      <a:pt x="49868" y="25786"/>
                      <a:pt x="49569" y="25797"/>
                      <a:pt x="49273" y="25797"/>
                    </a:cubicBezTo>
                    <a:cubicBezTo>
                      <a:pt x="43024" y="25797"/>
                      <a:pt x="37726" y="20956"/>
                      <a:pt x="37255" y="14627"/>
                    </a:cubicBezTo>
                    <a:cubicBezTo>
                      <a:pt x="36767" y="7996"/>
                      <a:pt x="41762" y="2207"/>
                      <a:pt x="48387" y="1713"/>
                    </a:cubicBezTo>
                    <a:cubicBezTo>
                      <a:pt x="48687" y="1691"/>
                      <a:pt x="48985" y="1680"/>
                      <a:pt x="49281" y="1680"/>
                    </a:cubicBezTo>
                    <a:close/>
                    <a:moveTo>
                      <a:pt x="14265" y="4264"/>
                    </a:moveTo>
                    <a:cubicBezTo>
                      <a:pt x="20513" y="4264"/>
                      <a:pt x="25815" y="9105"/>
                      <a:pt x="26282" y="15434"/>
                    </a:cubicBezTo>
                    <a:cubicBezTo>
                      <a:pt x="26775" y="22069"/>
                      <a:pt x="21778" y="27858"/>
                      <a:pt x="15149" y="28347"/>
                    </a:cubicBezTo>
                    <a:cubicBezTo>
                      <a:pt x="14849" y="28369"/>
                      <a:pt x="14552" y="28380"/>
                      <a:pt x="14256" y="28380"/>
                    </a:cubicBezTo>
                    <a:cubicBezTo>
                      <a:pt x="8007" y="28380"/>
                      <a:pt x="2702" y="23538"/>
                      <a:pt x="2235" y="17209"/>
                    </a:cubicBezTo>
                    <a:cubicBezTo>
                      <a:pt x="1746" y="10579"/>
                      <a:pt x="6739" y="4788"/>
                      <a:pt x="13370" y="4297"/>
                    </a:cubicBezTo>
                    <a:cubicBezTo>
                      <a:pt x="13670" y="4274"/>
                      <a:pt x="13968" y="4264"/>
                      <a:pt x="14265" y="4264"/>
                    </a:cubicBezTo>
                    <a:close/>
                    <a:moveTo>
                      <a:pt x="49296" y="1"/>
                    </a:moveTo>
                    <a:cubicBezTo>
                      <a:pt x="48956" y="1"/>
                      <a:pt x="48614" y="14"/>
                      <a:pt x="48269" y="39"/>
                    </a:cubicBezTo>
                    <a:cubicBezTo>
                      <a:pt x="41239" y="560"/>
                      <a:pt x="35828" y="6315"/>
                      <a:pt x="35557" y="13198"/>
                    </a:cubicBezTo>
                    <a:cubicBezTo>
                      <a:pt x="34243" y="12530"/>
                      <a:pt x="33037" y="12276"/>
                      <a:pt x="31963" y="12276"/>
                    </a:cubicBezTo>
                    <a:cubicBezTo>
                      <a:pt x="30135" y="12276"/>
                      <a:pt x="28690" y="13014"/>
                      <a:pt x="27741" y="13700"/>
                    </a:cubicBezTo>
                    <a:cubicBezTo>
                      <a:pt x="26497" y="7297"/>
                      <a:pt x="20851" y="2588"/>
                      <a:pt x="14277" y="2588"/>
                    </a:cubicBezTo>
                    <a:cubicBezTo>
                      <a:pt x="13937" y="2588"/>
                      <a:pt x="13595" y="2601"/>
                      <a:pt x="13250" y="2627"/>
                    </a:cubicBezTo>
                    <a:cubicBezTo>
                      <a:pt x="5695" y="3183"/>
                      <a:pt x="0" y="9785"/>
                      <a:pt x="557" y="17341"/>
                    </a:cubicBezTo>
                    <a:cubicBezTo>
                      <a:pt x="1089" y="24551"/>
                      <a:pt x="7126" y="30068"/>
                      <a:pt x="14244" y="30068"/>
                    </a:cubicBezTo>
                    <a:cubicBezTo>
                      <a:pt x="14584" y="30068"/>
                      <a:pt x="14927" y="30056"/>
                      <a:pt x="15272" y="30030"/>
                    </a:cubicBezTo>
                    <a:cubicBezTo>
                      <a:pt x="22704" y="29482"/>
                      <a:pt x="28317" y="23086"/>
                      <a:pt x="27974" y="15685"/>
                    </a:cubicBezTo>
                    <a:cubicBezTo>
                      <a:pt x="28457" y="15177"/>
                      <a:pt x="29831" y="13964"/>
                      <a:pt x="31902" y="13964"/>
                    </a:cubicBezTo>
                    <a:cubicBezTo>
                      <a:pt x="32969" y="13964"/>
                      <a:pt x="34221" y="14286"/>
                      <a:pt x="35631" y="15192"/>
                    </a:cubicBezTo>
                    <a:cubicBezTo>
                      <a:pt x="36376" y="22185"/>
                      <a:pt x="42298" y="27480"/>
                      <a:pt x="49270" y="27480"/>
                    </a:cubicBezTo>
                    <a:cubicBezTo>
                      <a:pt x="49608" y="27480"/>
                      <a:pt x="49949" y="27468"/>
                      <a:pt x="50292" y="27442"/>
                    </a:cubicBezTo>
                    <a:cubicBezTo>
                      <a:pt x="57847" y="26886"/>
                      <a:pt x="63540" y="20284"/>
                      <a:pt x="62984" y="12728"/>
                    </a:cubicBezTo>
                    <a:cubicBezTo>
                      <a:pt x="62452" y="5517"/>
                      <a:pt x="56414" y="1"/>
                      <a:pt x="49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3;p25">
                <a:extLst>
                  <a:ext uri="{FF2B5EF4-FFF2-40B4-BE49-F238E27FC236}">
                    <a16:creationId xmlns:a16="http://schemas.microsoft.com/office/drawing/2014/main" id="{FD692947-17A4-4CC0-8627-21F03F7BE22E}"/>
                  </a:ext>
                </a:extLst>
              </p:cNvPr>
              <p:cNvSpPr/>
              <p:nvPr/>
            </p:nvSpPr>
            <p:spPr>
              <a:xfrm>
                <a:off x="2737404" y="1790480"/>
                <a:ext cx="276242" cy="352199"/>
              </a:xfrm>
              <a:custGeom>
                <a:avLst/>
                <a:gdLst/>
                <a:ahLst/>
                <a:cxnLst/>
                <a:rect l="l" t="t" r="r" b="b"/>
                <a:pathLst>
                  <a:path w="23814" h="30362" extrusionOk="0">
                    <a:moveTo>
                      <a:pt x="21190" y="1"/>
                    </a:moveTo>
                    <a:lnTo>
                      <a:pt x="0" y="2250"/>
                    </a:lnTo>
                    <a:lnTo>
                      <a:pt x="2716" y="30361"/>
                    </a:lnTo>
                    <a:lnTo>
                      <a:pt x="23813" y="28221"/>
                    </a:lnTo>
                    <a:lnTo>
                      <a:pt x="211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4;p25">
                <a:extLst>
                  <a:ext uri="{FF2B5EF4-FFF2-40B4-BE49-F238E27FC236}">
                    <a16:creationId xmlns:a16="http://schemas.microsoft.com/office/drawing/2014/main" id="{030C43EC-B32A-4413-BF0A-EC58BF113AC1}"/>
                  </a:ext>
                </a:extLst>
              </p:cNvPr>
              <p:cNvSpPr/>
              <p:nvPr/>
            </p:nvSpPr>
            <p:spPr>
              <a:xfrm>
                <a:off x="2721152" y="1777987"/>
                <a:ext cx="276289" cy="352141"/>
              </a:xfrm>
              <a:custGeom>
                <a:avLst/>
                <a:gdLst/>
                <a:ahLst/>
                <a:cxnLst/>
                <a:rect l="l" t="t" r="r" b="b"/>
                <a:pathLst>
                  <a:path w="23818" h="30357" extrusionOk="0">
                    <a:moveTo>
                      <a:pt x="21190" y="1"/>
                    </a:moveTo>
                    <a:lnTo>
                      <a:pt x="0" y="2246"/>
                    </a:lnTo>
                    <a:lnTo>
                      <a:pt x="2716" y="30357"/>
                    </a:lnTo>
                    <a:lnTo>
                      <a:pt x="23818" y="28222"/>
                    </a:lnTo>
                    <a:lnTo>
                      <a:pt x="2119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5;p25">
                <a:extLst>
                  <a:ext uri="{FF2B5EF4-FFF2-40B4-BE49-F238E27FC236}">
                    <a16:creationId xmlns:a16="http://schemas.microsoft.com/office/drawing/2014/main" id="{C06BAA7A-4EA2-44B9-B9B9-7108CA981422}"/>
                  </a:ext>
                </a:extLst>
              </p:cNvPr>
              <p:cNvSpPr/>
              <p:nvPr/>
            </p:nvSpPr>
            <p:spPr>
              <a:xfrm>
                <a:off x="2724748" y="1765772"/>
                <a:ext cx="276242" cy="352199"/>
              </a:xfrm>
              <a:custGeom>
                <a:avLst/>
                <a:gdLst/>
                <a:ahLst/>
                <a:cxnLst/>
                <a:rect l="l" t="t" r="r" b="b"/>
                <a:pathLst>
                  <a:path w="23814" h="30362" extrusionOk="0">
                    <a:moveTo>
                      <a:pt x="21190" y="1"/>
                    </a:moveTo>
                    <a:lnTo>
                      <a:pt x="1" y="2250"/>
                    </a:lnTo>
                    <a:lnTo>
                      <a:pt x="2715" y="30361"/>
                    </a:lnTo>
                    <a:lnTo>
                      <a:pt x="23814" y="28221"/>
                    </a:lnTo>
                    <a:lnTo>
                      <a:pt x="2119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6;p25">
                <a:extLst>
                  <a:ext uri="{FF2B5EF4-FFF2-40B4-BE49-F238E27FC236}">
                    <a16:creationId xmlns:a16="http://schemas.microsoft.com/office/drawing/2014/main" id="{EAB4C02E-2352-45BD-B5BD-E840DBEF4260}"/>
                  </a:ext>
                </a:extLst>
              </p:cNvPr>
              <p:cNvSpPr/>
              <p:nvPr/>
            </p:nvSpPr>
            <p:spPr>
              <a:xfrm>
                <a:off x="2721094" y="1751423"/>
                <a:ext cx="276300" cy="352141"/>
              </a:xfrm>
              <a:custGeom>
                <a:avLst/>
                <a:gdLst/>
                <a:ahLst/>
                <a:cxnLst/>
                <a:rect l="l" t="t" r="r" b="b"/>
                <a:pathLst>
                  <a:path w="23819" h="30357" extrusionOk="0">
                    <a:moveTo>
                      <a:pt x="21190" y="1"/>
                    </a:moveTo>
                    <a:lnTo>
                      <a:pt x="1" y="2250"/>
                    </a:lnTo>
                    <a:lnTo>
                      <a:pt x="2716" y="30357"/>
                    </a:lnTo>
                    <a:lnTo>
                      <a:pt x="23818" y="28221"/>
                    </a:lnTo>
                    <a:lnTo>
                      <a:pt x="211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7;p25">
                <a:extLst>
                  <a:ext uri="{FF2B5EF4-FFF2-40B4-BE49-F238E27FC236}">
                    <a16:creationId xmlns:a16="http://schemas.microsoft.com/office/drawing/2014/main" id="{E6911D92-8E0D-4237-9C2C-3E42B7718BDB}"/>
                  </a:ext>
                </a:extLst>
              </p:cNvPr>
              <p:cNvSpPr/>
              <p:nvPr/>
            </p:nvSpPr>
            <p:spPr>
              <a:xfrm>
                <a:off x="2713519" y="1777523"/>
                <a:ext cx="58708" cy="364785"/>
              </a:xfrm>
              <a:custGeom>
                <a:avLst/>
                <a:gdLst/>
                <a:ahLst/>
                <a:cxnLst/>
                <a:rect l="l" t="t" r="r" b="b"/>
                <a:pathLst>
                  <a:path w="5061" h="31447" extrusionOk="0">
                    <a:moveTo>
                      <a:pt x="654" y="0"/>
                    </a:moveTo>
                    <a:lnTo>
                      <a:pt x="1" y="2456"/>
                    </a:lnTo>
                    <a:lnTo>
                      <a:pt x="3510" y="31096"/>
                    </a:lnTo>
                    <a:lnTo>
                      <a:pt x="5061" y="31447"/>
                    </a:lnTo>
                    <a:lnTo>
                      <a:pt x="4080" y="28038"/>
                    </a:lnTo>
                    <a:lnTo>
                      <a:pt x="6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8;p25">
                <a:extLst>
                  <a:ext uri="{FF2B5EF4-FFF2-40B4-BE49-F238E27FC236}">
                    <a16:creationId xmlns:a16="http://schemas.microsoft.com/office/drawing/2014/main" id="{CAE8B7B3-7C13-4050-A5A2-A8DBC925B58A}"/>
                  </a:ext>
                </a:extLst>
              </p:cNvPr>
              <p:cNvSpPr/>
              <p:nvPr/>
            </p:nvSpPr>
            <p:spPr>
              <a:xfrm>
                <a:off x="2773549" y="1844942"/>
                <a:ext cx="299013" cy="363057"/>
              </a:xfrm>
              <a:custGeom>
                <a:avLst/>
                <a:gdLst/>
                <a:ahLst/>
                <a:cxnLst/>
                <a:rect l="l" t="t" r="r" b="b"/>
                <a:pathLst>
                  <a:path w="25777" h="31298" extrusionOk="0">
                    <a:moveTo>
                      <a:pt x="4742" y="1"/>
                    </a:moveTo>
                    <a:lnTo>
                      <a:pt x="1" y="27838"/>
                    </a:lnTo>
                    <a:lnTo>
                      <a:pt x="20930" y="31297"/>
                    </a:lnTo>
                    <a:lnTo>
                      <a:pt x="25776" y="3378"/>
                    </a:lnTo>
                    <a:lnTo>
                      <a:pt x="47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9;p25">
                <a:extLst>
                  <a:ext uri="{FF2B5EF4-FFF2-40B4-BE49-F238E27FC236}">
                    <a16:creationId xmlns:a16="http://schemas.microsoft.com/office/drawing/2014/main" id="{FCBF5107-0D6F-4865-8956-D0A9E49E4508}"/>
                  </a:ext>
                </a:extLst>
              </p:cNvPr>
              <p:cNvSpPr/>
              <p:nvPr/>
            </p:nvSpPr>
            <p:spPr>
              <a:xfrm>
                <a:off x="2761160" y="1828598"/>
                <a:ext cx="299071" cy="363103"/>
              </a:xfrm>
              <a:custGeom>
                <a:avLst/>
                <a:gdLst/>
                <a:ahLst/>
                <a:cxnLst/>
                <a:rect l="l" t="t" r="r" b="b"/>
                <a:pathLst>
                  <a:path w="25782" h="31302" extrusionOk="0">
                    <a:moveTo>
                      <a:pt x="4741" y="0"/>
                    </a:moveTo>
                    <a:lnTo>
                      <a:pt x="0" y="27838"/>
                    </a:lnTo>
                    <a:lnTo>
                      <a:pt x="20930" y="31301"/>
                    </a:lnTo>
                    <a:lnTo>
                      <a:pt x="25781" y="3377"/>
                    </a:lnTo>
                    <a:lnTo>
                      <a:pt x="4741"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0;p25">
                <a:extLst>
                  <a:ext uri="{FF2B5EF4-FFF2-40B4-BE49-F238E27FC236}">
                    <a16:creationId xmlns:a16="http://schemas.microsoft.com/office/drawing/2014/main" id="{C22FE028-BB27-4884-BA44-A50D315F3586}"/>
                  </a:ext>
                </a:extLst>
              </p:cNvPr>
              <p:cNvSpPr/>
              <p:nvPr/>
            </p:nvSpPr>
            <p:spPr>
              <a:xfrm>
                <a:off x="2767830" y="1817752"/>
                <a:ext cx="299002" cy="363080"/>
              </a:xfrm>
              <a:custGeom>
                <a:avLst/>
                <a:gdLst/>
                <a:ahLst/>
                <a:cxnLst/>
                <a:rect l="l" t="t" r="r" b="b"/>
                <a:pathLst>
                  <a:path w="25776" h="31300" extrusionOk="0">
                    <a:moveTo>
                      <a:pt x="4737" y="0"/>
                    </a:moveTo>
                    <a:lnTo>
                      <a:pt x="1" y="27842"/>
                    </a:lnTo>
                    <a:lnTo>
                      <a:pt x="20926" y="31300"/>
                    </a:lnTo>
                    <a:lnTo>
                      <a:pt x="25776" y="3376"/>
                    </a:lnTo>
                    <a:lnTo>
                      <a:pt x="4737"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1;p25">
                <a:extLst>
                  <a:ext uri="{FF2B5EF4-FFF2-40B4-BE49-F238E27FC236}">
                    <a16:creationId xmlns:a16="http://schemas.microsoft.com/office/drawing/2014/main" id="{FFA50B04-C929-4835-B39E-E21D9BF58251}"/>
                  </a:ext>
                </a:extLst>
              </p:cNvPr>
              <p:cNvSpPr/>
              <p:nvPr/>
            </p:nvSpPr>
            <p:spPr>
              <a:xfrm>
                <a:off x="2768097" y="1802927"/>
                <a:ext cx="299002" cy="363092"/>
              </a:xfrm>
              <a:custGeom>
                <a:avLst/>
                <a:gdLst/>
                <a:ahLst/>
                <a:cxnLst/>
                <a:rect l="l" t="t" r="r" b="b"/>
                <a:pathLst>
                  <a:path w="25776" h="31301" extrusionOk="0">
                    <a:moveTo>
                      <a:pt x="4737" y="1"/>
                    </a:moveTo>
                    <a:lnTo>
                      <a:pt x="1" y="27841"/>
                    </a:lnTo>
                    <a:lnTo>
                      <a:pt x="20926" y="31301"/>
                    </a:lnTo>
                    <a:lnTo>
                      <a:pt x="25776" y="3377"/>
                    </a:lnTo>
                    <a:lnTo>
                      <a:pt x="47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2;p25">
                <a:extLst>
                  <a:ext uri="{FF2B5EF4-FFF2-40B4-BE49-F238E27FC236}">
                    <a16:creationId xmlns:a16="http://schemas.microsoft.com/office/drawing/2014/main" id="{FA93FBE8-5B1D-4B6C-83ED-286697B1C0FF}"/>
                  </a:ext>
                </a:extLst>
              </p:cNvPr>
              <p:cNvSpPr/>
              <p:nvPr/>
            </p:nvSpPr>
            <p:spPr>
              <a:xfrm>
                <a:off x="2760592" y="1802927"/>
                <a:ext cx="62466" cy="365528"/>
              </a:xfrm>
              <a:custGeom>
                <a:avLst/>
                <a:gdLst/>
                <a:ahLst/>
                <a:cxnLst/>
                <a:rect l="l" t="t" r="r" b="b"/>
                <a:pathLst>
                  <a:path w="5385" h="31511" extrusionOk="0">
                    <a:moveTo>
                      <a:pt x="5384" y="1"/>
                    </a:moveTo>
                    <a:lnTo>
                      <a:pt x="4107" y="2204"/>
                    </a:lnTo>
                    <a:lnTo>
                      <a:pt x="0" y="30763"/>
                    </a:lnTo>
                    <a:lnTo>
                      <a:pt x="1406" y="31511"/>
                    </a:lnTo>
                    <a:lnTo>
                      <a:pt x="1351" y="27956"/>
                    </a:lnTo>
                    <a:lnTo>
                      <a:pt x="5384" y="1"/>
                    </a:lnTo>
                    <a:close/>
                  </a:path>
                </a:pathLst>
              </a:custGeom>
              <a:solidFill>
                <a:srgbClr val="FCA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3;p25">
                <a:extLst>
                  <a:ext uri="{FF2B5EF4-FFF2-40B4-BE49-F238E27FC236}">
                    <a16:creationId xmlns:a16="http://schemas.microsoft.com/office/drawing/2014/main" id="{E6F77603-7781-440C-8299-C73382C42A61}"/>
                  </a:ext>
                </a:extLst>
              </p:cNvPr>
              <p:cNvSpPr/>
              <p:nvPr/>
            </p:nvSpPr>
            <p:spPr>
              <a:xfrm>
                <a:off x="2566768" y="1881981"/>
                <a:ext cx="164674" cy="131602"/>
              </a:xfrm>
              <a:custGeom>
                <a:avLst/>
                <a:gdLst/>
                <a:ahLst/>
                <a:cxnLst/>
                <a:rect l="l" t="t" r="r" b="b"/>
                <a:pathLst>
                  <a:path w="14196" h="11345" extrusionOk="0">
                    <a:moveTo>
                      <a:pt x="1994" y="1"/>
                    </a:moveTo>
                    <a:cubicBezTo>
                      <a:pt x="1994" y="1"/>
                      <a:pt x="0" y="5386"/>
                      <a:pt x="137" y="10591"/>
                    </a:cubicBezTo>
                    <a:cubicBezTo>
                      <a:pt x="1848" y="11105"/>
                      <a:pt x="3656" y="11345"/>
                      <a:pt x="5490" y="11345"/>
                    </a:cubicBezTo>
                    <a:cubicBezTo>
                      <a:pt x="8420" y="11345"/>
                      <a:pt x="11417" y="10732"/>
                      <a:pt x="14195" y="9643"/>
                    </a:cubicBezTo>
                    <a:cubicBezTo>
                      <a:pt x="13880" y="9520"/>
                      <a:pt x="13588" y="9387"/>
                      <a:pt x="13346" y="9219"/>
                    </a:cubicBezTo>
                    <a:cubicBezTo>
                      <a:pt x="12343" y="8530"/>
                      <a:pt x="11490" y="4724"/>
                      <a:pt x="11490" y="4724"/>
                    </a:cubicBezTo>
                    <a:cubicBezTo>
                      <a:pt x="11490" y="4724"/>
                      <a:pt x="5905" y="3319"/>
                      <a:pt x="199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4;p25">
                <a:extLst>
                  <a:ext uri="{FF2B5EF4-FFF2-40B4-BE49-F238E27FC236}">
                    <a16:creationId xmlns:a16="http://schemas.microsoft.com/office/drawing/2014/main" id="{B5A72204-5A47-45C5-BB47-954FB313EAE9}"/>
                  </a:ext>
                </a:extLst>
              </p:cNvPr>
              <p:cNvSpPr/>
              <p:nvPr/>
            </p:nvSpPr>
            <p:spPr>
              <a:xfrm>
                <a:off x="2568299" y="1991496"/>
                <a:ext cx="358428" cy="158607"/>
              </a:xfrm>
              <a:custGeom>
                <a:avLst/>
                <a:gdLst/>
                <a:ahLst/>
                <a:cxnLst/>
                <a:rect l="l" t="t" r="r" b="b"/>
                <a:pathLst>
                  <a:path w="30899" h="13673" extrusionOk="0">
                    <a:moveTo>
                      <a:pt x="14063" y="207"/>
                    </a:moveTo>
                    <a:cubicBezTo>
                      <a:pt x="11281" y="1294"/>
                      <a:pt x="8280" y="1906"/>
                      <a:pt x="5345" y="1906"/>
                    </a:cubicBezTo>
                    <a:cubicBezTo>
                      <a:pt x="3514" y="1906"/>
                      <a:pt x="1710" y="1668"/>
                      <a:pt x="0" y="1159"/>
                    </a:cubicBezTo>
                    <a:lnTo>
                      <a:pt x="0" y="1159"/>
                    </a:lnTo>
                    <a:cubicBezTo>
                      <a:pt x="54" y="3144"/>
                      <a:pt x="410" y="5106"/>
                      <a:pt x="1315" y="6731"/>
                    </a:cubicBezTo>
                    <a:cubicBezTo>
                      <a:pt x="3925" y="11447"/>
                      <a:pt x="11591" y="13672"/>
                      <a:pt x="18436" y="13672"/>
                    </a:cubicBezTo>
                    <a:cubicBezTo>
                      <a:pt x="20146" y="13672"/>
                      <a:pt x="21805" y="13533"/>
                      <a:pt x="23322" y="13260"/>
                    </a:cubicBezTo>
                    <a:cubicBezTo>
                      <a:pt x="30899" y="11892"/>
                      <a:pt x="30457" y="5025"/>
                      <a:pt x="28796" y="2730"/>
                    </a:cubicBezTo>
                    <a:cubicBezTo>
                      <a:pt x="26824" y="1"/>
                      <a:pt x="17968" y="1708"/>
                      <a:pt x="14063" y="20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76;p25">
              <a:extLst>
                <a:ext uri="{FF2B5EF4-FFF2-40B4-BE49-F238E27FC236}">
                  <a16:creationId xmlns:a16="http://schemas.microsoft.com/office/drawing/2014/main" id="{ABAC5DAB-A985-45C6-BCC5-F3279A023D2F}"/>
                </a:ext>
              </a:extLst>
            </p:cNvPr>
            <p:cNvSpPr/>
            <p:nvPr/>
          </p:nvSpPr>
          <p:spPr>
            <a:xfrm rot="2700000">
              <a:off x="397289" y="2672926"/>
              <a:ext cx="256133" cy="142278"/>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7;p25">
              <a:extLst>
                <a:ext uri="{FF2B5EF4-FFF2-40B4-BE49-F238E27FC236}">
                  <a16:creationId xmlns:a16="http://schemas.microsoft.com/office/drawing/2014/main" id="{757836F8-CB7B-4E86-B892-CACD5B8ACE95}"/>
                </a:ext>
              </a:extLst>
            </p:cNvPr>
            <p:cNvSpPr/>
            <p:nvPr/>
          </p:nvSpPr>
          <p:spPr>
            <a:xfrm rot="-1108272">
              <a:off x="352240" y="2086831"/>
              <a:ext cx="138613" cy="12510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8;p25">
              <a:extLst>
                <a:ext uri="{FF2B5EF4-FFF2-40B4-BE49-F238E27FC236}">
                  <a16:creationId xmlns:a16="http://schemas.microsoft.com/office/drawing/2014/main" id="{AFC24423-241D-455C-8883-85D2752C17B2}"/>
                </a:ext>
              </a:extLst>
            </p:cNvPr>
            <p:cNvSpPr/>
            <p:nvPr/>
          </p:nvSpPr>
          <p:spPr>
            <a:xfrm rot="-1108272">
              <a:off x="1022965" y="2459356"/>
              <a:ext cx="138613" cy="12510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155;p25">
            <a:extLst>
              <a:ext uri="{FF2B5EF4-FFF2-40B4-BE49-F238E27FC236}">
                <a16:creationId xmlns:a16="http://schemas.microsoft.com/office/drawing/2014/main" id="{49D338EB-452B-4EF7-9189-36DC94114110}"/>
              </a:ext>
            </a:extLst>
          </p:cNvPr>
          <p:cNvGrpSpPr/>
          <p:nvPr userDrawn="1"/>
        </p:nvGrpSpPr>
        <p:grpSpPr>
          <a:xfrm rot="-1108094">
            <a:off x="6741113" y="407075"/>
            <a:ext cx="3610684" cy="4483562"/>
            <a:chOff x="4120428" y="1214381"/>
            <a:chExt cx="1205891" cy="1497446"/>
          </a:xfrm>
        </p:grpSpPr>
        <p:sp>
          <p:nvSpPr>
            <p:cNvPr id="60" name="Google Shape;156;p25">
              <a:extLst>
                <a:ext uri="{FF2B5EF4-FFF2-40B4-BE49-F238E27FC236}">
                  <a16:creationId xmlns:a16="http://schemas.microsoft.com/office/drawing/2014/main" id="{AF512446-77A7-45EA-B01F-D2B589A9626C}"/>
                </a:ext>
              </a:extLst>
            </p:cNvPr>
            <p:cNvSpPr/>
            <p:nvPr/>
          </p:nvSpPr>
          <p:spPr>
            <a:xfrm>
              <a:off x="4583643" y="2450105"/>
              <a:ext cx="175990" cy="260604"/>
            </a:xfrm>
            <a:custGeom>
              <a:avLst/>
              <a:gdLst/>
              <a:ahLst/>
              <a:cxnLst/>
              <a:rect l="l" t="t" r="r" b="b"/>
              <a:pathLst>
                <a:path w="22193" h="32863" extrusionOk="0">
                  <a:moveTo>
                    <a:pt x="1" y="1"/>
                  </a:moveTo>
                  <a:cubicBezTo>
                    <a:pt x="1" y="1"/>
                    <a:pt x="854" y="32862"/>
                    <a:pt x="9392" y="32862"/>
                  </a:cubicBezTo>
                  <a:cubicBezTo>
                    <a:pt x="17928" y="32862"/>
                    <a:pt x="22192" y="27740"/>
                    <a:pt x="18355" y="3843"/>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7;p25">
              <a:extLst>
                <a:ext uri="{FF2B5EF4-FFF2-40B4-BE49-F238E27FC236}">
                  <a16:creationId xmlns:a16="http://schemas.microsoft.com/office/drawing/2014/main" id="{2D35048F-0ACD-44EF-AA31-6329EA805DB4}"/>
                </a:ext>
              </a:extLst>
            </p:cNvPr>
            <p:cNvSpPr/>
            <p:nvPr/>
          </p:nvSpPr>
          <p:spPr>
            <a:xfrm>
              <a:off x="4760751" y="2427536"/>
              <a:ext cx="162462" cy="284290"/>
            </a:xfrm>
            <a:custGeom>
              <a:avLst/>
              <a:gdLst/>
              <a:ahLst/>
              <a:cxnLst/>
              <a:rect l="l" t="t" r="r" b="b"/>
              <a:pathLst>
                <a:path w="20487" h="35850" extrusionOk="0">
                  <a:moveTo>
                    <a:pt x="16644" y="0"/>
                  </a:moveTo>
                  <a:lnTo>
                    <a:pt x="1" y="2989"/>
                  </a:lnTo>
                  <a:cubicBezTo>
                    <a:pt x="1" y="2989"/>
                    <a:pt x="853" y="35849"/>
                    <a:pt x="9391" y="35849"/>
                  </a:cubicBezTo>
                  <a:cubicBezTo>
                    <a:pt x="17928" y="35849"/>
                    <a:pt x="20486" y="23902"/>
                    <a:pt x="166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8;p25">
              <a:extLst>
                <a:ext uri="{FF2B5EF4-FFF2-40B4-BE49-F238E27FC236}">
                  <a16:creationId xmlns:a16="http://schemas.microsoft.com/office/drawing/2014/main" id="{73A09C8B-09B3-4826-96C6-A88D97A2860D}"/>
                </a:ext>
              </a:extLst>
            </p:cNvPr>
            <p:cNvSpPr/>
            <p:nvPr/>
          </p:nvSpPr>
          <p:spPr>
            <a:xfrm>
              <a:off x="4901786" y="2201269"/>
              <a:ext cx="424533" cy="201422"/>
            </a:xfrm>
            <a:custGeom>
              <a:avLst/>
              <a:gdLst/>
              <a:ahLst/>
              <a:cxnLst/>
              <a:rect l="l" t="t" r="r" b="b"/>
              <a:pathLst>
                <a:path w="53535" h="25400" extrusionOk="0">
                  <a:moveTo>
                    <a:pt x="38736" y="0"/>
                  </a:moveTo>
                  <a:cubicBezTo>
                    <a:pt x="35056" y="0"/>
                    <a:pt x="30890" y="1686"/>
                    <a:pt x="27314" y="5341"/>
                  </a:cubicBezTo>
                  <a:cubicBezTo>
                    <a:pt x="22166" y="10604"/>
                    <a:pt x="16191" y="12001"/>
                    <a:pt x="11296" y="12001"/>
                  </a:cubicBezTo>
                  <a:cubicBezTo>
                    <a:pt x="5753" y="12001"/>
                    <a:pt x="1596" y="10210"/>
                    <a:pt x="1596" y="10210"/>
                  </a:cubicBezTo>
                  <a:lnTo>
                    <a:pt x="1" y="19426"/>
                  </a:lnTo>
                  <a:cubicBezTo>
                    <a:pt x="1" y="19426"/>
                    <a:pt x="4638" y="22423"/>
                    <a:pt x="11137" y="22423"/>
                  </a:cubicBezTo>
                  <a:cubicBezTo>
                    <a:pt x="14939" y="22423"/>
                    <a:pt x="19377" y="21397"/>
                    <a:pt x="23898" y="18147"/>
                  </a:cubicBezTo>
                  <a:cubicBezTo>
                    <a:pt x="32520" y="11950"/>
                    <a:pt x="37615" y="5604"/>
                    <a:pt x="41284" y="5604"/>
                  </a:cubicBezTo>
                  <a:cubicBezTo>
                    <a:pt x="42099" y="5604"/>
                    <a:pt x="42844" y="5918"/>
                    <a:pt x="43541" y="6616"/>
                  </a:cubicBezTo>
                  <a:cubicBezTo>
                    <a:pt x="47383" y="10457"/>
                    <a:pt x="40115" y="25400"/>
                    <a:pt x="40115" y="25400"/>
                  </a:cubicBezTo>
                  <a:lnTo>
                    <a:pt x="42105" y="24954"/>
                  </a:lnTo>
                  <a:cubicBezTo>
                    <a:pt x="53535" y="9612"/>
                    <a:pt x="47523" y="0"/>
                    <a:pt x="387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59;p25">
              <a:extLst>
                <a:ext uri="{FF2B5EF4-FFF2-40B4-BE49-F238E27FC236}">
                  <a16:creationId xmlns:a16="http://schemas.microsoft.com/office/drawing/2014/main" id="{F5EAF310-E2E0-4DA3-BC40-83FCF7E4BFBA}"/>
                </a:ext>
              </a:extLst>
            </p:cNvPr>
            <p:cNvSpPr/>
            <p:nvPr/>
          </p:nvSpPr>
          <p:spPr>
            <a:xfrm>
              <a:off x="5143548" y="2368553"/>
              <a:ext cx="169226" cy="148902"/>
            </a:xfrm>
            <a:custGeom>
              <a:avLst/>
              <a:gdLst/>
              <a:ahLst/>
              <a:cxnLst/>
              <a:rect l="l" t="t" r="r" b="b"/>
              <a:pathLst>
                <a:path w="21340" h="18777" extrusionOk="0">
                  <a:moveTo>
                    <a:pt x="12375" y="1"/>
                  </a:moveTo>
                  <a:cubicBezTo>
                    <a:pt x="12374" y="1"/>
                    <a:pt x="0" y="7685"/>
                    <a:pt x="6828" y="18776"/>
                  </a:cubicBezTo>
                  <a:cubicBezTo>
                    <a:pt x="21339" y="8964"/>
                    <a:pt x="12375" y="1"/>
                    <a:pt x="12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60;p25">
              <a:extLst>
                <a:ext uri="{FF2B5EF4-FFF2-40B4-BE49-F238E27FC236}">
                  <a16:creationId xmlns:a16="http://schemas.microsoft.com/office/drawing/2014/main" id="{15209016-D137-494C-A7C5-C9332ABDEFC1}"/>
                </a:ext>
              </a:extLst>
            </p:cNvPr>
            <p:cNvSpPr/>
            <p:nvPr/>
          </p:nvSpPr>
          <p:spPr>
            <a:xfrm>
              <a:off x="4371571" y="1767673"/>
              <a:ext cx="692638" cy="640181"/>
            </a:xfrm>
            <a:custGeom>
              <a:avLst/>
              <a:gdLst/>
              <a:ahLst/>
              <a:cxnLst/>
              <a:rect l="l" t="t" r="r" b="b"/>
              <a:pathLst>
                <a:path w="87344" h="80729" extrusionOk="0">
                  <a:moveTo>
                    <a:pt x="41984" y="1"/>
                  </a:moveTo>
                  <a:cubicBezTo>
                    <a:pt x="40612" y="1"/>
                    <a:pt x="39316" y="47"/>
                    <a:pt x="38124" y="136"/>
                  </a:cubicBezTo>
                  <a:cubicBezTo>
                    <a:pt x="7396" y="2411"/>
                    <a:pt x="0" y="22897"/>
                    <a:pt x="2558" y="51919"/>
                  </a:cubicBezTo>
                  <a:cubicBezTo>
                    <a:pt x="4504" y="73943"/>
                    <a:pt x="20872" y="80729"/>
                    <a:pt x="40590" y="80729"/>
                  </a:cubicBezTo>
                  <a:cubicBezTo>
                    <a:pt x="46851" y="80729"/>
                    <a:pt x="53449" y="80045"/>
                    <a:pt x="60031" y="78947"/>
                  </a:cubicBezTo>
                  <a:cubicBezTo>
                    <a:pt x="87344" y="74394"/>
                    <a:pt x="81084" y="38829"/>
                    <a:pt x="79948" y="21190"/>
                  </a:cubicBezTo>
                  <a:cubicBezTo>
                    <a:pt x="78911" y="5095"/>
                    <a:pt x="56293" y="1"/>
                    <a:pt x="419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1;p25">
              <a:extLst>
                <a:ext uri="{FF2B5EF4-FFF2-40B4-BE49-F238E27FC236}">
                  <a16:creationId xmlns:a16="http://schemas.microsoft.com/office/drawing/2014/main" id="{0A55C40F-1B19-4978-9011-6F79308FEE54}"/>
                </a:ext>
              </a:extLst>
            </p:cNvPr>
            <p:cNvSpPr/>
            <p:nvPr/>
          </p:nvSpPr>
          <p:spPr>
            <a:xfrm>
              <a:off x="4390769" y="1732590"/>
              <a:ext cx="580627" cy="801667"/>
            </a:xfrm>
            <a:custGeom>
              <a:avLst/>
              <a:gdLst/>
              <a:ahLst/>
              <a:cxnLst/>
              <a:rect l="l" t="t" r="r" b="b"/>
              <a:pathLst>
                <a:path w="73219" h="101093" extrusionOk="0">
                  <a:moveTo>
                    <a:pt x="54200" y="0"/>
                  </a:moveTo>
                  <a:lnTo>
                    <a:pt x="17070" y="7261"/>
                  </a:lnTo>
                  <a:cubicBezTo>
                    <a:pt x="17070" y="7261"/>
                    <a:pt x="0" y="52068"/>
                    <a:pt x="12802" y="84929"/>
                  </a:cubicBezTo>
                  <a:cubicBezTo>
                    <a:pt x="17366" y="96646"/>
                    <a:pt x="26435" y="101093"/>
                    <a:pt x="36139" y="101093"/>
                  </a:cubicBezTo>
                  <a:cubicBezTo>
                    <a:pt x="53646" y="101093"/>
                    <a:pt x="73219" y="86617"/>
                    <a:pt x="72121" y="74260"/>
                  </a:cubicBezTo>
                  <a:cubicBezTo>
                    <a:pt x="70416" y="55053"/>
                    <a:pt x="54200" y="0"/>
                    <a:pt x="542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2;p25">
              <a:extLst>
                <a:ext uri="{FF2B5EF4-FFF2-40B4-BE49-F238E27FC236}">
                  <a16:creationId xmlns:a16="http://schemas.microsoft.com/office/drawing/2014/main" id="{E7CD37D0-A586-49DD-AD25-402460E6087D}"/>
                </a:ext>
              </a:extLst>
            </p:cNvPr>
            <p:cNvSpPr/>
            <p:nvPr/>
          </p:nvSpPr>
          <p:spPr>
            <a:xfrm>
              <a:off x="4430039" y="1894965"/>
              <a:ext cx="229423" cy="370537"/>
            </a:xfrm>
            <a:custGeom>
              <a:avLst/>
              <a:gdLst/>
              <a:ahLst/>
              <a:cxnLst/>
              <a:rect l="l" t="t" r="r" b="b"/>
              <a:pathLst>
                <a:path w="28931" h="46726" extrusionOk="0">
                  <a:moveTo>
                    <a:pt x="13482" y="1"/>
                  </a:moveTo>
                  <a:cubicBezTo>
                    <a:pt x="13482" y="1"/>
                    <a:pt x="17150" y="35466"/>
                    <a:pt x="1" y="41183"/>
                  </a:cubicBezTo>
                  <a:cubicBezTo>
                    <a:pt x="175" y="44821"/>
                    <a:pt x="349" y="46726"/>
                    <a:pt x="349" y="46726"/>
                  </a:cubicBezTo>
                  <a:cubicBezTo>
                    <a:pt x="349" y="46726"/>
                    <a:pt x="28930" y="42220"/>
                    <a:pt x="17151" y="301"/>
                  </a:cubicBezTo>
                  <a:lnTo>
                    <a:pt x="134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3;p25">
              <a:extLst>
                <a:ext uri="{FF2B5EF4-FFF2-40B4-BE49-F238E27FC236}">
                  <a16:creationId xmlns:a16="http://schemas.microsoft.com/office/drawing/2014/main" id="{BA685AB8-CA2E-48B3-BA34-69A94A7589F7}"/>
                </a:ext>
              </a:extLst>
            </p:cNvPr>
            <p:cNvSpPr/>
            <p:nvPr/>
          </p:nvSpPr>
          <p:spPr>
            <a:xfrm>
              <a:off x="4731498" y="1875719"/>
              <a:ext cx="229407" cy="370537"/>
            </a:xfrm>
            <a:custGeom>
              <a:avLst/>
              <a:gdLst/>
              <a:ahLst/>
              <a:cxnLst/>
              <a:rect l="l" t="t" r="r" b="b"/>
              <a:pathLst>
                <a:path w="28929" h="46726" extrusionOk="0">
                  <a:moveTo>
                    <a:pt x="15449" y="1"/>
                  </a:moveTo>
                  <a:lnTo>
                    <a:pt x="11780" y="301"/>
                  </a:lnTo>
                  <a:cubicBezTo>
                    <a:pt x="0" y="42221"/>
                    <a:pt x="28580" y="46726"/>
                    <a:pt x="28580" y="46726"/>
                  </a:cubicBezTo>
                  <a:cubicBezTo>
                    <a:pt x="28580" y="46726"/>
                    <a:pt x="28754" y="44821"/>
                    <a:pt x="28928" y="41183"/>
                  </a:cubicBezTo>
                  <a:cubicBezTo>
                    <a:pt x="11780" y="35468"/>
                    <a:pt x="15449" y="1"/>
                    <a:pt x="154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4;p25">
              <a:extLst>
                <a:ext uri="{FF2B5EF4-FFF2-40B4-BE49-F238E27FC236}">
                  <a16:creationId xmlns:a16="http://schemas.microsoft.com/office/drawing/2014/main" id="{18139A08-9D19-4799-9FF6-5F663851829F}"/>
                </a:ext>
              </a:extLst>
            </p:cNvPr>
            <p:cNvSpPr/>
            <p:nvPr/>
          </p:nvSpPr>
          <p:spPr>
            <a:xfrm>
              <a:off x="4331500" y="1214381"/>
              <a:ext cx="785181" cy="732320"/>
            </a:xfrm>
            <a:custGeom>
              <a:avLst/>
              <a:gdLst/>
              <a:ahLst/>
              <a:cxnLst/>
              <a:rect l="l" t="t" r="r" b="b"/>
              <a:pathLst>
                <a:path w="99014" h="92348" extrusionOk="0">
                  <a:moveTo>
                    <a:pt x="49932" y="1"/>
                  </a:moveTo>
                  <a:cubicBezTo>
                    <a:pt x="49669" y="1"/>
                    <a:pt x="49392" y="35"/>
                    <a:pt x="49098" y="109"/>
                  </a:cubicBezTo>
                  <a:cubicBezTo>
                    <a:pt x="44109" y="1355"/>
                    <a:pt x="44940" y="8014"/>
                    <a:pt x="44940" y="8014"/>
                  </a:cubicBezTo>
                  <a:cubicBezTo>
                    <a:pt x="44940" y="8014"/>
                    <a:pt x="41652" y="5345"/>
                    <a:pt x="37388" y="5345"/>
                  </a:cubicBezTo>
                  <a:cubicBezTo>
                    <a:pt x="35585" y="5345"/>
                    <a:pt x="33607" y="5822"/>
                    <a:pt x="31629" y="7181"/>
                  </a:cubicBezTo>
                  <a:cubicBezTo>
                    <a:pt x="24954" y="11768"/>
                    <a:pt x="29533" y="21336"/>
                    <a:pt x="29533" y="21336"/>
                  </a:cubicBezTo>
                  <a:cubicBezTo>
                    <a:pt x="29533" y="21336"/>
                    <a:pt x="24440" y="16030"/>
                    <a:pt x="19105" y="16030"/>
                  </a:cubicBezTo>
                  <a:cubicBezTo>
                    <a:pt x="16970" y="16030"/>
                    <a:pt x="14797" y="16879"/>
                    <a:pt x="12897" y="19257"/>
                  </a:cubicBezTo>
                  <a:cubicBezTo>
                    <a:pt x="6237" y="27579"/>
                    <a:pt x="10816" y="33400"/>
                    <a:pt x="10816" y="33400"/>
                  </a:cubicBezTo>
                  <a:cubicBezTo>
                    <a:pt x="10816" y="33400"/>
                    <a:pt x="831" y="34648"/>
                    <a:pt x="1663" y="44632"/>
                  </a:cubicBezTo>
                  <a:cubicBezTo>
                    <a:pt x="2494" y="54617"/>
                    <a:pt x="9568" y="54617"/>
                    <a:pt x="9568" y="54617"/>
                  </a:cubicBezTo>
                  <a:cubicBezTo>
                    <a:pt x="9568" y="54617"/>
                    <a:pt x="0" y="62108"/>
                    <a:pt x="3748" y="71255"/>
                  </a:cubicBezTo>
                  <a:cubicBezTo>
                    <a:pt x="5537" y="75632"/>
                    <a:pt x="7992" y="76774"/>
                    <a:pt x="10068" y="76774"/>
                  </a:cubicBezTo>
                  <a:cubicBezTo>
                    <a:pt x="12334" y="76774"/>
                    <a:pt x="14147" y="75413"/>
                    <a:pt x="14147" y="75413"/>
                  </a:cubicBezTo>
                  <a:lnTo>
                    <a:pt x="14147" y="75413"/>
                  </a:lnTo>
                  <a:cubicBezTo>
                    <a:pt x="14147" y="75414"/>
                    <a:pt x="13733" y="89140"/>
                    <a:pt x="25796" y="91635"/>
                  </a:cubicBezTo>
                  <a:cubicBezTo>
                    <a:pt x="27188" y="91923"/>
                    <a:pt x="28430" y="92050"/>
                    <a:pt x="29538" y="92050"/>
                  </a:cubicBezTo>
                  <a:cubicBezTo>
                    <a:pt x="38041" y="92050"/>
                    <a:pt x="38691" y="84561"/>
                    <a:pt x="38691" y="84561"/>
                  </a:cubicBezTo>
                  <a:cubicBezTo>
                    <a:pt x="38691" y="84561"/>
                    <a:pt x="41737" y="92347"/>
                    <a:pt x="47830" y="92347"/>
                  </a:cubicBezTo>
                  <a:cubicBezTo>
                    <a:pt x="48492" y="92347"/>
                    <a:pt x="49190" y="92255"/>
                    <a:pt x="49924" y="92052"/>
                  </a:cubicBezTo>
                  <a:cubicBezTo>
                    <a:pt x="57414" y="89973"/>
                    <a:pt x="57831" y="81650"/>
                    <a:pt x="57831" y="81650"/>
                  </a:cubicBezTo>
                  <a:cubicBezTo>
                    <a:pt x="57831" y="81650"/>
                    <a:pt x="61966" y="87975"/>
                    <a:pt x="68189" y="87975"/>
                  </a:cubicBezTo>
                  <a:cubicBezTo>
                    <a:pt x="70104" y="87975"/>
                    <a:pt x="72217" y="87375"/>
                    <a:pt x="74468" y="85809"/>
                  </a:cubicBezTo>
                  <a:cubicBezTo>
                    <a:pt x="84037" y="79151"/>
                    <a:pt x="77794" y="67923"/>
                    <a:pt x="77794" y="67923"/>
                  </a:cubicBezTo>
                  <a:lnTo>
                    <a:pt x="77794" y="67923"/>
                  </a:lnTo>
                  <a:cubicBezTo>
                    <a:pt x="77794" y="67923"/>
                    <a:pt x="77933" y="67927"/>
                    <a:pt x="78182" y="67927"/>
                  </a:cubicBezTo>
                  <a:cubicBezTo>
                    <a:pt x="80303" y="67927"/>
                    <a:pt x="90450" y="67594"/>
                    <a:pt x="91937" y="61265"/>
                  </a:cubicBezTo>
                  <a:cubicBezTo>
                    <a:pt x="93600" y="54190"/>
                    <a:pt x="85700" y="52528"/>
                    <a:pt x="85700" y="52528"/>
                  </a:cubicBezTo>
                  <a:cubicBezTo>
                    <a:pt x="85700" y="52528"/>
                    <a:pt x="99013" y="39216"/>
                    <a:pt x="93607" y="27569"/>
                  </a:cubicBezTo>
                  <a:cubicBezTo>
                    <a:pt x="91085" y="22133"/>
                    <a:pt x="87656" y="20684"/>
                    <a:pt x="84715" y="20684"/>
                  </a:cubicBezTo>
                  <a:cubicBezTo>
                    <a:pt x="81354" y="20684"/>
                    <a:pt x="78632" y="22578"/>
                    <a:pt x="78632" y="22578"/>
                  </a:cubicBezTo>
                  <a:cubicBezTo>
                    <a:pt x="78632" y="22578"/>
                    <a:pt x="78632" y="7604"/>
                    <a:pt x="69480" y="3023"/>
                  </a:cubicBezTo>
                  <a:cubicBezTo>
                    <a:pt x="67829" y="2199"/>
                    <a:pt x="66287" y="1861"/>
                    <a:pt x="64868" y="1861"/>
                  </a:cubicBezTo>
                  <a:cubicBezTo>
                    <a:pt x="58416" y="1861"/>
                    <a:pt x="54504" y="8846"/>
                    <a:pt x="54504" y="8846"/>
                  </a:cubicBezTo>
                  <a:cubicBezTo>
                    <a:pt x="54504" y="8846"/>
                    <a:pt x="54135" y="1"/>
                    <a:pt x="49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69" name="Google Shape;165;p25">
              <a:extLst>
                <a:ext uri="{FF2B5EF4-FFF2-40B4-BE49-F238E27FC236}">
                  <a16:creationId xmlns:a16="http://schemas.microsoft.com/office/drawing/2014/main" id="{6762B5AD-9933-4762-B028-9A6A9082B043}"/>
                </a:ext>
              </a:extLst>
            </p:cNvPr>
            <p:cNvSpPr/>
            <p:nvPr/>
          </p:nvSpPr>
          <p:spPr>
            <a:xfrm>
              <a:off x="4475160" y="1485040"/>
              <a:ext cx="450836" cy="353004"/>
            </a:xfrm>
            <a:custGeom>
              <a:avLst/>
              <a:gdLst/>
              <a:ahLst/>
              <a:cxnLst/>
              <a:rect l="l" t="t" r="r" b="b"/>
              <a:pathLst>
                <a:path w="56852" h="44515" extrusionOk="0">
                  <a:moveTo>
                    <a:pt x="23200" y="1"/>
                  </a:moveTo>
                  <a:cubicBezTo>
                    <a:pt x="12860" y="1"/>
                    <a:pt x="3658" y="3048"/>
                    <a:pt x="1891" y="10412"/>
                  </a:cubicBezTo>
                  <a:cubicBezTo>
                    <a:pt x="1" y="18281"/>
                    <a:pt x="6233" y="42972"/>
                    <a:pt x="21429" y="44419"/>
                  </a:cubicBezTo>
                  <a:cubicBezTo>
                    <a:pt x="22105" y="44483"/>
                    <a:pt x="22791" y="44515"/>
                    <a:pt x="23485" y="44515"/>
                  </a:cubicBezTo>
                  <a:cubicBezTo>
                    <a:pt x="38385" y="44515"/>
                    <a:pt x="56852" y="29995"/>
                    <a:pt x="56164" y="15476"/>
                  </a:cubicBezTo>
                  <a:cubicBezTo>
                    <a:pt x="55733" y="6466"/>
                    <a:pt x="38260" y="1"/>
                    <a:pt x="232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6;p25">
              <a:extLst>
                <a:ext uri="{FF2B5EF4-FFF2-40B4-BE49-F238E27FC236}">
                  <a16:creationId xmlns:a16="http://schemas.microsoft.com/office/drawing/2014/main" id="{4A447AA9-FCBB-4B71-9D0E-344422D8D774}"/>
                </a:ext>
              </a:extLst>
            </p:cNvPr>
            <p:cNvSpPr/>
            <p:nvPr/>
          </p:nvSpPr>
          <p:spPr>
            <a:xfrm>
              <a:off x="4644347" y="1689864"/>
              <a:ext cx="62766" cy="40800"/>
            </a:xfrm>
            <a:custGeom>
              <a:avLst/>
              <a:gdLst/>
              <a:ahLst/>
              <a:cxnLst/>
              <a:rect l="l" t="t" r="r" b="b"/>
              <a:pathLst>
                <a:path w="7915" h="5145" extrusionOk="0">
                  <a:moveTo>
                    <a:pt x="2861" y="1"/>
                  </a:moveTo>
                  <a:cubicBezTo>
                    <a:pt x="1923" y="1"/>
                    <a:pt x="942" y="176"/>
                    <a:pt x="0" y="647"/>
                  </a:cubicBezTo>
                  <a:cubicBezTo>
                    <a:pt x="0" y="647"/>
                    <a:pt x="1016" y="4710"/>
                    <a:pt x="2231" y="5116"/>
                  </a:cubicBezTo>
                  <a:cubicBezTo>
                    <a:pt x="2289" y="5135"/>
                    <a:pt x="2354" y="5145"/>
                    <a:pt x="2426" y="5145"/>
                  </a:cubicBezTo>
                  <a:cubicBezTo>
                    <a:pt x="3865" y="5145"/>
                    <a:pt x="7915" y="1458"/>
                    <a:pt x="7915" y="1458"/>
                  </a:cubicBezTo>
                  <a:cubicBezTo>
                    <a:pt x="7915" y="1458"/>
                    <a:pt x="5567" y="1"/>
                    <a:pt x="28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7;p25">
              <a:extLst>
                <a:ext uri="{FF2B5EF4-FFF2-40B4-BE49-F238E27FC236}">
                  <a16:creationId xmlns:a16="http://schemas.microsoft.com/office/drawing/2014/main" id="{B96AE2EC-FF93-417B-A88B-3F3BA20C53AF}"/>
                </a:ext>
              </a:extLst>
            </p:cNvPr>
            <p:cNvSpPr/>
            <p:nvPr/>
          </p:nvSpPr>
          <p:spPr>
            <a:xfrm>
              <a:off x="4501013" y="1645519"/>
              <a:ext cx="102313" cy="76612"/>
            </a:xfrm>
            <a:custGeom>
              <a:avLst/>
              <a:gdLst/>
              <a:ahLst/>
              <a:cxnLst/>
              <a:rect l="l" t="t" r="r" b="b"/>
              <a:pathLst>
                <a:path w="12902" h="9661" extrusionOk="0">
                  <a:moveTo>
                    <a:pt x="7125" y="1"/>
                  </a:moveTo>
                  <a:cubicBezTo>
                    <a:pt x="3067" y="1"/>
                    <a:pt x="0" y="4618"/>
                    <a:pt x="3759" y="8243"/>
                  </a:cubicBezTo>
                  <a:cubicBezTo>
                    <a:pt x="4732" y="9183"/>
                    <a:pt x="6083" y="9660"/>
                    <a:pt x="7433" y="9660"/>
                  </a:cubicBezTo>
                  <a:cubicBezTo>
                    <a:pt x="8630" y="9660"/>
                    <a:pt x="9826" y="9284"/>
                    <a:pt x="10754" y="8521"/>
                  </a:cubicBezTo>
                  <a:cubicBezTo>
                    <a:pt x="11503" y="7905"/>
                    <a:pt x="12081" y="7070"/>
                    <a:pt x="12338" y="6137"/>
                  </a:cubicBezTo>
                  <a:cubicBezTo>
                    <a:pt x="12902" y="4106"/>
                    <a:pt x="11791" y="1807"/>
                    <a:pt x="9954" y="769"/>
                  </a:cubicBezTo>
                  <a:cubicBezTo>
                    <a:pt x="9005" y="235"/>
                    <a:pt x="8040" y="1"/>
                    <a:pt x="7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8;p25">
              <a:extLst>
                <a:ext uri="{FF2B5EF4-FFF2-40B4-BE49-F238E27FC236}">
                  <a16:creationId xmlns:a16="http://schemas.microsoft.com/office/drawing/2014/main" id="{C20D2F66-40AC-4521-965A-E8231EC1CF20}"/>
                </a:ext>
              </a:extLst>
            </p:cNvPr>
            <p:cNvSpPr/>
            <p:nvPr/>
          </p:nvSpPr>
          <p:spPr>
            <a:xfrm>
              <a:off x="4738716" y="1656935"/>
              <a:ext cx="102313" cy="76612"/>
            </a:xfrm>
            <a:custGeom>
              <a:avLst/>
              <a:gdLst/>
              <a:ahLst/>
              <a:cxnLst/>
              <a:rect l="l" t="t" r="r" b="b"/>
              <a:pathLst>
                <a:path w="12902" h="9661" extrusionOk="0">
                  <a:moveTo>
                    <a:pt x="7125" y="0"/>
                  </a:moveTo>
                  <a:cubicBezTo>
                    <a:pt x="3067" y="0"/>
                    <a:pt x="1" y="4618"/>
                    <a:pt x="3758" y="8243"/>
                  </a:cubicBezTo>
                  <a:cubicBezTo>
                    <a:pt x="4732" y="9183"/>
                    <a:pt x="6084" y="9660"/>
                    <a:pt x="7433" y="9660"/>
                  </a:cubicBezTo>
                  <a:cubicBezTo>
                    <a:pt x="8631" y="9660"/>
                    <a:pt x="9826" y="9284"/>
                    <a:pt x="10754" y="8522"/>
                  </a:cubicBezTo>
                  <a:cubicBezTo>
                    <a:pt x="11502" y="7907"/>
                    <a:pt x="12080" y="7069"/>
                    <a:pt x="12339" y="6138"/>
                  </a:cubicBezTo>
                  <a:cubicBezTo>
                    <a:pt x="12901" y="4105"/>
                    <a:pt x="11792" y="1806"/>
                    <a:pt x="9954" y="768"/>
                  </a:cubicBezTo>
                  <a:cubicBezTo>
                    <a:pt x="9005" y="235"/>
                    <a:pt x="8040" y="0"/>
                    <a:pt x="7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9;p25">
              <a:extLst>
                <a:ext uri="{FF2B5EF4-FFF2-40B4-BE49-F238E27FC236}">
                  <a16:creationId xmlns:a16="http://schemas.microsoft.com/office/drawing/2014/main" id="{AA499F36-B5EC-4950-B5B9-D685464A98F2}"/>
                </a:ext>
              </a:extLst>
            </p:cNvPr>
            <p:cNvSpPr/>
            <p:nvPr/>
          </p:nvSpPr>
          <p:spPr>
            <a:xfrm>
              <a:off x="4521329" y="1576346"/>
              <a:ext cx="46295" cy="4178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70;p25">
              <a:extLst>
                <a:ext uri="{FF2B5EF4-FFF2-40B4-BE49-F238E27FC236}">
                  <a16:creationId xmlns:a16="http://schemas.microsoft.com/office/drawing/2014/main" id="{82B59748-9ADC-42E3-935D-706A8DFE674D}"/>
                </a:ext>
              </a:extLst>
            </p:cNvPr>
            <p:cNvSpPr/>
            <p:nvPr/>
          </p:nvSpPr>
          <p:spPr>
            <a:xfrm>
              <a:off x="4828085" y="1592031"/>
              <a:ext cx="46248" cy="41799"/>
            </a:xfrm>
            <a:custGeom>
              <a:avLst/>
              <a:gdLst/>
              <a:ahLst/>
              <a:cxnLst/>
              <a:rect l="l" t="t" r="r" b="b"/>
              <a:pathLst>
                <a:path w="5832" h="5271" extrusionOk="0">
                  <a:moveTo>
                    <a:pt x="3469" y="0"/>
                  </a:moveTo>
                  <a:cubicBezTo>
                    <a:pt x="1643" y="0"/>
                    <a:pt x="1" y="2330"/>
                    <a:pt x="779" y="4047"/>
                  </a:cubicBezTo>
                  <a:cubicBezTo>
                    <a:pt x="1026" y="4589"/>
                    <a:pt x="1542" y="4973"/>
                    <a:pt x="2110" y="5147"/>
                  </a:cubicBezTo>
                  <a:cubicBezTo>
                    <a:pt x="2392" y="5233"/>
                    <a:pt x="2683" y="5270"/>
                    <a:pt x="2976" y="5270"/>
                  </a:cubicBezTo>
                  <a:cubicBezTo>
                    <a:pt x="3276" y="5270"/>
                    <a:pt x="3576" y="5232"/>
                    <a:pt x="3868" y="5168"/>
                  </a:cubicBezTo>
                  <a:cubicBezTo>
                    <a:pt x="4116" y="5116"/>
                    <a:pt x="4368" y="5041"/>
                    <a:pt x="4573" y="4890"/>
                  </a:cubicBezTo>
                  <a:cubicBezTo>
                    <a:pt x="4763" y="4753"/>
                    <a:pt x="4900" y="4558"/>
                    <a:pt x="5021" y="4357"/>
                  </a:cubicBezTo>
                  <a:cubicBezTo>
                    <a:pt x="5485" y="3626"/>
                    <a:pt x="5831" y="2763"/>
                    <a:pt x="5684" y="1910"/>
                  </a:cubicBezTo>
                  <a:cubicBezTo>
                    <a:pt x="5543" y="1068"/>
                    <a:pt x="4890" y="330"/>
                    <a:pt x="4073" y="88"/>
                  </a:cubicBezTo>
                  <a:cubicBezTo>
                    <a:pt x="3872" y="28"/>
                    <a:pt x="3669" y="0"/>
                    <a:pt x="3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71;p25">
              <a:extLst>
                <a:ext uri="{FF2B5EF4-FFF2-40B4-BE49-F238E27FC236}">
                  <a16:creationId xmlns:a16="http://schemas.microsoft.com/office/drawing/2014/main" id="{B0F39604-CCDC-4946-A1FA-94B32BF12168}"/>
                </a:ext>
              </a:extLst>
            </p:cNvPr>
            <p:cNvSpPr/>
            <p:nvPr/>
          </p:nvSpPr>
          <p:spPr>
            <a:xfrm>
              <a:off x="4630303" y="1744692"/>
              <a:ext cx="85541" cy="47517"/>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72;p25">
              <a:extLst>
                <a:ext uri="{FF2B5EF4-FFF2-40B4-BE49-F238E27FC236}">
                  <a16:creationId xmlns:a16="http://schemas.microsoft.com/office/drawing/2014/main" id="{B8796B0F-7470-4772-AEF8-F00C659AA500}"/>
                </a:ext>
              </a:extLst>
            </p:cNvPr>
            <p:cNvSpPr/>
            <p:nvPr/>
          </p:nvSpPr>
          <p:spPr>
            <a:xfrm>
              <a:off x="4444820" y="1418959"/>
              <a:ext cx="101401" cy="91219"/>
            </a:xfrm>
            <a:custGeom>
              <a:avLst/>
              <a:gdLst/>
              <a:ahLst/>
              <a:cxnLst/>
              <a:rect l="l" t="t" r="r" b="b"/>
              <a:pathLst>
                <a:path w="12787" h="11503" extrusionOk="0">
                  <a:moveTo>
                    <a:pt x="7157" y="1"/>
                  </a:moveTo>
                  <a:cubicBezTo>
                    <a:pt x="6228" y="1"/>
                    <a:pt x="5246" y="449"/>
                    <a:pt x="4264" y="1613"/>
                  </a:cubicBezTo>
                  <a:cubicBezTo>
                    <a:pt x="0" y="6675"/>
                    <a:pt x="6090" y="11503"/>
                    <a:pt x="6090" y="11503"/>
                  </a:cubicBezTo>
                  <a:lnTo>
                    <a:pt x="12787" y="5017"/>
                  </a:lnTo>
                  <a:cubicBezTo>
                    <a:pt x="12787" y="5017"/>
                    <a:pt x="10266" y="1"/>
                    <a:pt x="71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3;p25">
              <a:extLst>
                <a:ext uri="{FF2B5EF4-FFF2-40B4-BE49-F238E27FC236}">
                  <a16:creationId xmlns:a16="http://schemas.microsoft.com/office/drawing/2014/main" id="{AAAEDAB1-2B37-479F-99A0-23933AB6FD84}"/>
                </a:ext>
              </a:extLst>
            </p:cNvPr>
            <p:cNvSpPr/>
            <p:nvPr/>
          </p:nvSpPr>
          <p:spPr>
            <a:xfrm>
              <a:off x="4897250" y="1456159"/>
              <a:ext cx="92496" cy="82440"/>
            </a:xfrm>
            <a:custGeom>
              <a:avLst/>
              <a:gdLst/>
              <a:ahLst/>
              <a:cxnLst/>
              <a:rect l="l" t="t" r="r" b="b"/>
              <a:pathLst>
                <a:path w="11664" h="10396" extrusionOk="0">
                  <a:moveTo>
                    <a:pt x="5887" y="1"/>
                  </a:moveTo>
                  <a:cubicBezTo>
                    <a:pt x="2963" y="1"/>
                    <a:pt x="0" y="4706"/>
                    <a:pt x="0" y="4706"/>
                  </a:cubicBezTo>
                  <a:lnTo>
                    <a:pt x="5974" y="10396"/>
                  </a:lnTo>
                  <a:cubicBezTo>
                    <a:pt x="5974" y="10396"/>
                    <a:pt x="11664" y="5558"/>
                    <a:pt x="8248" y="1290"/>
                  </a:cubicBezTo>
                  <a:cubicBezTo>
                    <a:pt x="7507" y="364"/>
                    <a:pt x="6698" y="1"/>
                    <a:pt x="58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4;p25">
              <a:extLst>
                <a:ext uri="{FF2B5EF4-FFF2-40B4-BE49-F238E27FC236}">
                  <a16:creationId xmlns:a16="http://schemas.microsoft.com/office/drawing/2014/main" id="{94E81A70-131A-4489-8782-CEA20D60D487}"/>
                </a:ext>
              </a:extLst>
            </p:cNvPr>
            <p:cNvSpPr/>
            <p:nvPr/>
          </p:nvSpPr>
          <p:spPr>
            <a:xfrm>
              <a:off x="4120428" y="1668389"/>
              <a:ext cx="374201" cy="356136"/>
            </a:xfrm>
            <a:custGeom>
              <a:avLst/>
              <a:gdLst/>
              <a:ahLst/>
              <a:cxnLst/>
              <a:rect l="l" t="t" r="r" b="b"/>
              <a:pathLst>
                <a:path w="47188" h="44910" extrusionOk="0">
                  <a:moveTo>
                    <a:pt x="11524" y="1"/>
                  </a:moveTo>
                  <a:cubicBezTo>
                    <a:pt x="6794" y="1"/>
                    <a:pt x="2111" y="5406"/>
                    <a:pt x="1283" y="14325"/>
                  </a:cubicBezTo>
                  <a:cubicBezTo>
                    <a:pt x="1" y="28151"/>
                    <a:pt x="18658" y="44909"/>
                    <a:pt x="35923" y="44909"/>
                  </a:cubicBezTo>
                  <a:cubicBezTo>
                    <a:pt x="39639" y="44909"/>
                    <a:pt x="43291" y="44133"/>
                    <a:pt x="46665" y="42384"/>
                  </a:cubicBezTo>
                  <a:lnTo>
                    <a:pt x="47187" y="36667"/>
                  </a:lnTo>
                  <a:cubicBezTo>
                    <a:pt x="47187" y="36667"/>
                    <a:pt x="25017" y="34762"/>
                    <a:pt x="21549" y="13977"/>
                  </a:cubicBezTo>
                  <a:cubicBezTo>
                    <a:pt x="19924" y="4224"/>
                    <a:pt x="15706" y="1"/>
                    <a:pt x="11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5;p25">
              <a:extLst>
                <a:ext uri="{FF2B5EF4-FFF2-40B4-BE49-F238E27FC236}">
                  <a16:creationId xmlns:a16="http://schemas.microsoft.com/office/drawing/2014/main" id="{A5F7DF80-7A14-41A6-8620-593DF91FCB57}"/>
                </a:ext>
              </a:extLst>
            </p:cNvPr>
            <p:cNvSpPr/>
            <p:nvPr/>
          </p:nvSpPr>
          <p:spPr>
            <a:xfrm>
              <a:off x="4858623" y="1924703"/>
              <a:ext cx="288708" cy="345510"/>
            </a:xfrm>
            <a:custGeom>
              <a:avLst/>
              <a:gdLst/>
              <a:ahLst/>
              <a:cxnLst/>
              <a:rect l="l" t="t" r="r" b="b"/>
              <a:pathLst>
                <a:path w="36407" h="43570" extrusionOk="0">
                  <a:moveTo>
                    <a:pt x="11081" y="1"/>
                  </a:moveTo>
                  <a:cubicBezTo>
                    <a:pt x="5663" y="1"/>
                    <a:pt x="1272" y="1326"/>
                    <a:pt x="1039" y="1404"/>
                  </a:cubicBezTo>
                  <a:lnTo>
                    <a:pt x="3464" y="7989"/>
                  </a:lnTo>
                  <a:cubicBezTo>
                    <a:pt x="5434" y="7381"/>
                    <a:pt x="7193" y="7110"/>
                    <a:pt x="8750" y="7110"/>
                  </a:cubicBezTo>
                  <a:cubicBezTo>
                    <a:pt x="20061" y="7110"/>
                    <a:pt x="20649" y="21419"/>
                    <a:pt x="13339" y="24617"/>
                  </a:cubicBezTo>
                  <a:cubicBezTo>
                    <a:pt x="5023" y="28253"/>
                    <a:pt x="1" y="38644"/>
                    <a:pt x="9703" y="42976"/>
                  </a:cubicBezTo>
                  <a:cubicBezTo>
                    <a:pt x="10606" y="43379"/>
                    <a:pt x="11579" y="43569"/>
                    <a:pt x="12594" y="43569"/>
                  </a:cubicBezTo>
                  <a:cubicBezTo>
                    <a:pt x="22479" y="43569"/>
                    <a:pt x="36407" y="25542"/>
                    <a:pt x="29967" y="10931"/>
                  </a:cubicBezTo>
                  <a:cubicBezTo>
                    <a:pt x="26043" y="2025"/>
                    <a:pt x="17777" y="1"/>
                    <a:pt x="110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9;p2"/>
          <p:cNvSpPr txBox="1">
            <a:spLocks noGrp="1"/>
          </p:cNvSpPr>
          <p:nvPr>
            <p:ph type="ctrTitle" hasCustomPrompt="1"/>
          </p:nvPr>
        </p:nvSpPr>
        <p:spPr>
          <a:xfrm>
            <a:off x="1409552" y="1151154"/>
            <a:ext cx="6324900" cy="1191779"/>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b="1">
                <a:latin typeface="Comic Sans MS" panose="030F0702030302020204" pitchFamily="66"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US" dirty="0"/>
              <a:t>Lesson title</a:t>
            </a:r>
            <a:endParaRPr dirty="0"/>
          </a:p>
        </p:txBody>
      </p:sp>
      <p:sp>
        <p:nvSpPr>
          <p:cNvPr id="22" name="Text Placeholder 21">
            <a:extLst>
              <a:ext uri="{FF2B5EF4-FFF2-40B4-BE49-F238E27FC236}">
                <a16:creationId xmlns:a16="http://schemas.microsoft.com/office/drawing/2014/main" id="{E28B1D71-9AF8-49CE-995C-D3FABBE35323}"/>
              </a:ext>
            </a:extLst>
          </p:cNvPr>
          <p:cNvSpPr>
            <a:spLocks noGrp="1"/>
          </p:cNvSpPr>
          <p:nvPr>
            <p:ph type="body" sz="quarter" idx="10" hasCustomPrompt="1"/>
          </p:nvPr>
        </p:nvSpPr>
        <p:spPr>
          <a:xfrm>
            <a:off x="1403350" y="4013081"/>
            <a:ext cx="6326188" cy="647700"/>
          </a:xfrm>
        </p:spPr>
        <p:txBody>
          <a:bodyPr/>
          <a:lstStyle>
            <a:lvl1pPr marL="139700" indent="0" algn="ctr">
              <a:buFontTx/>
              <a:buNone/>
              <a:defRPr sz="2000">
                <a:latin typeface="Calibri" panose="020F0502020204030204" pitchFamily="34" charset="0"/>
                <a:cs typeface="Calibri" panose="020F0502020204030204" pitchFamily="34" charset="0"/>
              </a:defRPr>
            </a:lvl1pPr>
          </a:lstStyle>
          <a:p>
            <a:pPr lvl="0"/>
            <a:r>
              <a:rPr lang="en-US" dirty="0"/>
              <a:t>Lesson objectives </a:t>
            </a:r>
          </a:p>
        </p:txBody>
      </p:sp>
      <p:sp>
        <p:nvSpPr>
          <p:cNvPr id="80" name="TextBox 79">
            <a:extLst>
              <a:ext uri="{FF2B5EF4-FFF2-40B4-BE49-F238E27FC236}">
                <a16:creationId xmlns:a16="http://schemas.microsoft.com/office/drawing/2014/main" id="{8096CDC9-F7F9-49DF-88CC-6D319B99DB4F}"/>
              </a:ext>
            </a:extLst>
          </p:cNvPr>
          <p:cNvSpPr txBox="1"/>
          <p:nvPr userDrawn="1"/>
        </p:nvSpPr>
        <p:spPr>
          <a:xfrm>
            <a:off x="1402229" y="4765549"/>
            <a:ext cx="63249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a:solidFill>
                  <a:schemeClr val="bg2"/>
                </a:solidFill>
                <a:latin typeface="+mn-lt"/>
              </a:rPr>
              <a:t>[ Press space bar or left-mouse</a:t>
            </a:r>
            <a:r>
              <a:rPr lang="en-US" sz="900" baseline="0">
                <a:solidFill>
                  <a:schemeClr val="bg2"/>
                </a:solidFill>
                <a:latin typeface="+mn-lt"/>
              </a:rPr>
              <a:t> click to begin ]</a:t>
            </a:r>
            <a:endParaRPr lang="en-US" sz="900">
              <a:solidFill>
                <a:schemeClr val="bg2"/>
              </a:solidFill>
              <a:latin typeface="+mn-lt"/>
            </a:endParaRPr>
          </a:p>
        </p:txBody>
      </p:sp>
      <p:sp>
        <p:nvSpPr>
          <p:cNvPr id="82" name="TextBox 81">
            <a:extLst>
              <a:ext uri="{FF2B5EF4-FFF2-40B4-BE49-F238E27FC236}">
                <a16:creationId xmlns:a16="http://schemas.microsoft.com/office/drawing/2014/main" id="{BD517C27-20BE-4328-9A96-81DBCD0FA1F0}"/>
              </a:ext>
            </a:extLst>
          </p:cNvPr>
          <p:cNvSpPr txBox="1"/>
          <p:nvPr userDrawn="1"/>
        </p:nvSpPr>
        <p:spPr>
          <a:xfrm>
            <a:off x="1409550" y="4754706"/>
            <a:ext cx="63249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mn-lt"/>
              </a:rPr>
              <a:t>[ Press space bar or left-mouse</a:t>
            </a:r>
            <a:r>
              <a:rPr lang="en-US" sz="900" baseline="0" dirty="0">
                <a:solidFill>
                  <a:schemeClr val="bg2"/>
                </a:solidFill>
                <a:latin typeface="+mn-lt"/>
              </a:rPr>
              <a:t> click to move through the slides ]</a:t>
            </a:r>
            <a:endParaRPr lang="en-US" sz="900" dirty="0">
              <a:solidFill>
                <a:schemeClr val="bg2"/>
              </a:solidFill>
              <a:latin typeface="+mn-lt"/>
            </a:endParaRPr>
          </a:p>
        </p:txBody>
      </p:sp>
      <p:sp>
        <p:nvSpPr>
          <p:cNvPr id="81" name="Slide Number Placeholder 2">
            <a:extLst>
              <a:ext uri="{FF2B5EF4-FFF2-40B4-BE49-F238E27FC236}">
                <a16:creationId xmlns:a16="http://schemas.microsoft.com/office/drawing/2014/main" id="{96BB72E5-27FF-4372-AE38-AAADD5ED48BA}"/>
              </a:ext>
            </a:extLst>
          </p:cNvPr>
          <p:cNvSpPr>
            <a:spLocks noGrp="1"/>
          </p:cNvSpPr>
          <p:nvPr>
            <p:ph type="sldNum" sz="quarter" idx="11"/>
          </p:nvPr>
        </p:nvSpPr>
        <p:spPr>
          <a:xfrm>
            <a:off x="7033" y="4834455"/>
            <a:ext cx="1981201" cy="274637"/>
          </a:xfrm>
        </p:spPr>
        <p:txBody>
          <a:bodyPr/>
          <a:lstStyle>
            <a:lvl1pPr>
              <a:defRPr>
                <a:latin typeface="Calibri" panose="020F0502020204030204" pitchFamily="34" charset="0"/>
                <a:cs typeface="Calibri" panose="020F0502020204030204" pitchFamily="34" charset="0"/>
              </a:defRPr>
            </a:lvl1pPr>
          </a:lstStyle>
          <a:p>
            <a:r>
              <a:rPr lang="en-US"/>
              <a:t>© ESLKidStuff.com</a:t>
            </a:r>
          </a:p>
        </p:txBody>
      </p:sp>
    </p:spTree>
    <p:extLst>
      <p:ext uri="{BB962C8B-B14F-4D97-AF65-F5344CB8AC3E}">
        <p14:creationId xmlns:p14="http://schemas.microsoft.com/office/powerpoint/2010/main" val="24373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hidden"/>
                                      </p:to>
                                    </p:set>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250" fill="hold"/>
                                        <p:tgtEl>
                                          <p:spTgt spid="16"/>
                                        </p:tgtEl>
                                        <p:attrNameLst>
                                          <p:attrName>ppt_w</p:attrName>
                                        </p:attrNameLst>
                                      </p:cBhvr>
                                      <p:tavLst>
                                        <p:tav tm="0">
                                          <p:val>
                                            <p:fltVal val="0"/>
                                          </p:val>
                                        </p:tav>
                                        <p:tav tm="100000">
                                          <p:val>
                                            <p:strVal val="#ppt_w"/>
                                          </p:val>
                                        </p:tav>
                                      </p:tavLst>
                                    </p:anim>
                                    <p:anim calcmode="lin" valueType="num">
                                      <p:cBhvr>
                                        <p:cTn id="11" dur="250" fill="hold"/>
                                        <p:tgtEl>
                                          <p:spTgt spid="16"/>
                                        </p:tgtEl>
                                        <p:attrNameLst>
                                          <p:attrName>ppt_h</p:attrName>
                                        </p:attrNameLst>
                                      </p:cBhvr>
                                      <p:tavLst>
                                        <p:tav tm="0">
                                          <p:val>
                                            <p:fltVal val="0"/>
                                          </p:val>
                                        </p:tav>
                                        <p:tav tm="100000">
                                          <p:val>
                                            <p:strVal val="#ppt_h"/>
                                          </p:val>
                                        </p:tav>
                                      </p:tavLst>
                                    </p:anim>
                                    <p:animEffect transition="in" filter="fade">
                                      <p:cBhvr>
                                        <p:cTn id="12" dur="250"/>
                                        <p:tgtEl>
                                          <p:spTgt spid="16"/>
                                        </p:tgtEl>
                                      </p:cBhvr>
                                    </p:animEffect>
                                  </p:childTnLst>
                                </p:cTn>
                              </p:par>
                            </p:childTnLst>
                          </p:cTn>
                        </p:par>
                        <p:par>
                          <p:cTn id="13" fill="hold">
                            <p:stCondLst>
                              <p:cond delay="250"/>
                            </p:stCondLst>
                            <p:childTnLst>
                              <p:par>
                                <p:cTn id="14" presetID="53" presetClass="entr" presetSubtype="16" fill="hold" grpId="0" nodeType="afterEffect">
                                  <p:stCondLst>
                                    <p:cond delay="100"/>
                                  </p:stCondLst>
                                  <p:childTnLst>
                                    <p:set>
                                      <p:cBhvr>
                                        <p:cTn id="15" dur="1" fill="hold">
                                          <p:stCondLst>
                                            <p:cond delay="0"/>
                                          </p:stCondLst>
                                        </p:cTn>
                                        <p:tgtEl>
                                          <p:spTgt spid="18"/>
                                        </p:tgtEl>
                                        <p:attrNameLst>
                                          <p:attrName>style.visibility</p:attrName>
                                        </p:attrNameLst>
                                      </p:cBhvr>
                                      <p:to>
                                        <p:strVal val="visible"/>
                                      </p:to>
                                    </p:set>
                                    <p:anim calcmode="lin" valueType="num">
                                      <p:cBhvr>
                                        <p:cTn id="16" dur="250" fill="hold"/>
                                        <p:tgtEl>
                                          <p:spTgt spid="18"/>
                                        </p:tgtEl>
                                        <p:attrNameLst>
                                          <p:attrName>ppt_w</p:attrName>
                                        </p:attrNameLst>
                                      </p:cBhvr>
                                      <p:tavLst>
                                        <p:tav tm="0">
                                          <p:val>
                                            <p:fltVal val="0"/>
                                          </p:val>
                                        </p:tav>
                                        <p:tav tm="100000">
                                          <p:val>
                                            <p:strVal val="#ppt_w"/>
                                          </p:val>
                                        </p:tav>
                                      </p:tavLst>
                                    </p:anim>
                                    <p:anim calcmode="lin" valueType="num">
                                      <p:cBhvr>
                                        <p:cTn id="17" dur="250" fill="hold"/>
                                        <p:tgtEl>
                                          <p:spTgt spid="18"/>
                                        </p:tgtEl>
                                        <p:attrNameLst>
                                          <p:attrName>ppt_h</p:attrName>
                                        </p:attrNameLst>
                                      </p:cBhvr>
                                      <p:tavLst>
                                        <p:tav tm="0">
                                          <p:val>
                                            <p:fltVal val="0"/>
                                          </p:val>
                                        </p:tav>
                                        <p:tav tm="100000">
                                          <p:val>
                                            <p:strVal val="#ppt_h"/>
                                          </p:val>
                                        </p:tav>
                                      </p:tavLst>
                                    </p:anim>
                                    <p:animEffect transition="in" filter="fade">
                                      <p:cBhvr>
                                        <p:cTn id="18" dur="250"/>
                                        <p:tgtEl>
                                          <p:spTgt spid="18"/>
                                        </p:tgtEl>
                                      </p:cBhvr>
                                    </p:animEffect>
                                  </p:childTnLst>
                                </p:cTn>
                              </p:par>
                            </p:childTnLst>
                          </p:cTn>
                        </p:par>
                        <p:par>
                          <p:cTn id="19" fill="hold">
                            <p:stCondLst>
                              <p:cond delay="600"/>
                            </p:stCondLst>
                            <p:childTnLst>
                              <p:par>
                                <p:cTn id="20" presetID="53" presetClass="entr" presetSubtype="16" fill="hold" grpId="0" nodeType="afterEffect">
                                  <p:stCondLst>
                                    <p:cond delay="100"/>
                                  </p:stCondLst>
                                  <p:childTnLst>
                                    <p:set>
                                      <p:cBhvr>
                                        <p:cTn id="21" dur="1" fill="hold">
                                          <p:stCondLst>
                                            <p:cond delay="0"/>
                                          </p:stCondLst>
                                        </p:cTn>
                                        <p:tgtEl>
                                          <p:spTgt spid="19"/>
                                        </p:tgtEl>
                                        <p:attrNameLst>
                                          <p:attrName>style.visibility</p:attrName>
                                        </p:attrNameLst>
                                      </p:cBhvr>
                                      <p:to>
                                        <p:strVal val="visible"/>
                                      </p:to>
                                    </p:set>
                                    <p:anim calcmode="lin" valueType="num">
                                      <p:cBhvr>
                                        <p:cTn id="22" dur="250" fill="hold"/>
                                        <p:tgtEl>
                                          <p:spTgt spid="19"/>
                                        </p:tgtEl>
                                        <p:attrNameLst>
                                          <p:attrName>ppt_w</p:attrName>
                                        </p:attrNameLst>
                                      </p:cBhvr>
                                      <p:tavLst>
                                        <p:tav tm="0">
                                          <p:val>
                                            <p:fltVal val="0"/>
                                          </p:val>
                                        </p:tav>
                                        <p:tav tm="100000">
                                          <p:val>
                                            <p:strVal val="#ppt_w"/>
                                          </p:val>
                                        </p:tav>
                                      </p:tavLst>
                                    </p:anim>
                                    <p:anim calcmode="lin" valueType="num">
                                      <p:cBhvr>
                                        <p:cTn id="23" dur="250" fill="hold"/>
                                        <p:tgtEl>
                                          <p:spTgt spid="19"/>
                                        </p:tgtEl>
                                        <p:attrNameLst>
                                          <p:attrName>ppt_h</p:attrName>
                                        </p:attrNameLst>
                                      </p:cBhvr>
                                      <p:tavLst>
                                        <p:tav tm="0">
                                          <p:val>
                                            <p:fltVal val="0"/>
                                          </p:val>
                                        </p:tav>
                                        <p:tav tm="100000">
                                          <p:val>
                                            <p:strVal val="#ppt_h"/>
                                          </p:val>
                                        </p:tav>
                                      </p:tavLst>
                                    </p:anim>
                                    <p:animEffect transition="in" filter="fade">
                                      <p:cBhvr>
                                        <p:cTn id="24" dur="250"/>
                                        <p:tgtEl>
                                          <p:spTgt spid="19"/>
                                        </p:tgtEl>
                                      </p:cBhvr>
                                    </p:animEffect>
                                  </p:childTnLst>
                                </p:cTn>
                              </p:par>
                            </p:childTnLst>
                          </p:cTn>
                        </p:par>
                        <p:par>
                          <p:cTn id="25" fill="hold">
                            <p:stCondLst>
                              <p:cond delay="950"/>
                            </p:stCondLst>
                            <p:childTnLst>
                              <p:par>
                                <p:cTn id="26" presetID="53" presetClass="entr" presetSubtype="16" fill="hold" grpId="0" nodeType="afterEffect">
                                  <p:stCondLst>
                                    <p:cond delay="100"/>
                                  </p:stCondLst>
                                  <p:childTnLst>
                                    <p:set>
                                      <p:cBhvr>
                                        <p:cTn id="27" dur="1" fill="hold">
                                          <p:stCondLst>
                                            <p:cond delay="0"/>
                                          </p:stCondLst>
                                        </p:cTn>
                                        <p:tgtEl>
                                          <p:spTgt spid="17"/>
                                        </p:tgtEl>
                                        <p:attrNameLst>
                                          <p:attrName>style.visibility</p:attrName>
                                        </p:attrNameLst>
                                      </p:cBhvr>
                                      <p:to>
                                        <p:strVal val="visible"/>
                                      </p:to>
                                    </p:set>
                                    <p:anim calcmode="lin" valueType="num">
                                      <p:cBhvr>
                                        <p:cTn id="28" dur="250" fill="hold"/>
                                        <p:tgtEl>
                                          <p:spTgt spid="17"/>
                                        </p:tgtEl>
                                        <p:attrNameLst>
                                          <p:attrName>ppt_w</p:attrName>
                                        </p:attrNameLst>
                                      </p:cBhvr>
                                      <p:tavLst>
                                        <p:tav tm="0">
                                          <p:val>
                                            <p:fltVal val="0"/>
                                          </p:val>
                                        </p:tav>
                                        <p:tav tm="100000">
                                          <p:val>
                                            <p:strVal val="#ppt_w"/>
                                          </p:val>
                                        </p:tav>
                                      </p:tavLst>
                                    </p:anim>
                                    <p:anim calcmode="lin" valueType="num">
                                      <p:cBhvr>
                                        <p:cTn id="29" dur="250" fill="hold"/>
                                        <p:tgtEl>
                                          <p:spTgt spid="17"/>
                                        </p:tgtEl>
                                        <p:attrNameLst>
                                          <p:attrName>ppt_h</p:attrName>
                                        </p:attrNameLst>
                                      </p:cBhvr>
                                      <p:tavLst>
                                        <p:tav tm="0">
                                          <p:val>
                                            <p:fltVal val="0"/>
                                          </p:val>
                                        </p:tav>
                                        <p:tav tm="100000">
                                          <p:val>
                                            <p:strVal val="#ppt_h"/>
                                          </p:val>
                                        </p:tav>
                                      </p:tavLst>
                                    </p:anim>
                                    <p:animEffect transition="in" filter="fade">
                                      <p:cBhvr>
                                        <p:cTn id="30" dur="250"/>
                                        <p:tgtEl>
                                          <p:spTgt spid="17"/>
                                        </p:tgtEl>
                                      </p:cBhvr>
                                    </p:animEffect>
                                  </p:childTnLst>
                                </p:cTn>
                              </p:par>
                            </p:childTnLst>
                          </p:cTn>
                        </p:par>
                        <p:par>
                          <p:cTn id="31" fill="hold">
                            <p:stCondLst>
                              <p:cond delay="1300"/>
                            </p:stCondLst>
                            <p:childTnLst>
                              <p:par>
                                <p:cTn id="32" presetID="2" presetClass="entr" presetSubtype="1" fill="hold" nodeType="afterEffect">
                                  <p:stCondLst>
                                    <p:cond delay="10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0-#ppt_h/2"/>
                                          </p:val>
                                        </p:tav>
                                        <p:tav tm="100000">
                                          <p:val>
                                            <p:strVal val="#ppt_y"/>
                                          </p:val>
                                        </p:tav>
                                      </p:tavLst>
                                    </p:anim>
                                  </p:childTnLst>
                                </p:cTn>
                              </p:par>
                            </p:childTnLst>
                          </p:cTn>
                        </p:par>
                        <p:par>
                          <p:cTn id="36" fill="hold">
                            <p:stCondLst>
                              <p:cond delay="1900"/>
                            </p:stCondLst>
                            <p:childTnLst>
                              <p:par>
                                <p:cTn id="37" presetID="53" presetClass="entr" presetSubtype="16"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childTnLst>
                          </p:cTn>
                        </p:par>
                        <p:par>
                          <p:cTn id="42" fill="hold">
                            <p:stCondLst>
                              <p:cond delay="2400"/>
                            </p:stCondLst>
                            <p:childTnLst>
                              <p:par>
                                <p:cTn id="43" presetID="53" presetClass="entr" presetSubtype="16" fill="hold" nodeType="after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p:cTn id="45" dur="500" fill="hold"/>
                                        <p:tgtEl>
                                          <p:spTgt spid="59"/>
                                        </p:tgtEl>
                                        <p:attrNameLst>
                                          <p:attrName>ppt_w</p:attrName>
                                        </p:attrNameLst>
                                      </p:cBhvr>
                                      <p:tavLst>
                                        <p:tav tm="0">
                                          <p:val>
                                            <p:fltVal val="0"/>
                                          </p:val>
                                        </p:tav>
                                        <p:tav tm="100000">
                                          <p:val>
                                            <p:strVal val="#ppt_w"/>
                                          </p:val>
                                        </p:tav>
                                      </p:tavLst>
                                    </p:anim>
                                    <p:anim calcmode="lin" valueType="num">
                                      <p:cBhvr>
                                        <p:cTn id="46" dur="500" fill="hold"/>
                                        <p:tgtEl>
                                          <p:spTgt spid="59"/>
                                        </p:tgtEl>
                                        <p:attrNameLst>
                                          <p:attrName>ppt_h</p:attrName>
                                        </p:attrNameLst>
                                      </p:cBhvr>
                                      <p:tavLst>
                                        <p:tav tm="0">
                                          <p:val>
                                            <p:fltVal val="0"/>
                                          </p:val>
                                        </p:tav>
                                        <p:tav tm="100000">
                                          <p:val>
                                            <p:strVal val="#ppt_h"/>
                                          </p:val>
                                        </p:tav>
                                      </p:tavLst>
                                    </p:anim>
                                    <p:animEffect transition="in" filter="fade">
                                      <p:cBhvr>
                                        <p:cTn id="47" dur="500"/>
                                        <p:tgtEl>
                                          <p:spTgt spid="59"/>
                                        </p:tgtEl>
                                      </p:cBhvr>
                                    </p:animEffect>
                                  </p:childTnLst>
                                </p:cTn>
                              </p:par>
                            </p:childTnLst>
                          </p:cTn>
                        </p:par>
                        <p:par>
                          <p:cTn id="48" fill="hold">
                            <p:stCondLst>
                              <p:cond delay="2900"/>
                            </p:stCondLst>
                            <p:childTnLst>
                              <p:par>
                                <p:cTn id="49" presetID="10" presetClass="entr" presetSubtype="0" fill="hold" grpId="0" nodeType="afterEffect">
                                  <p:stCondLst>
                                    <p:cond delay="50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2000"/>
                                        <p:tgtEl>
                                          <p:spTgt spid="9"/>
                                        </p:tgtEl>
                                      </p:cBhvr>
                                    </p:animEffect>
                                  </p:childTnLst>
                                  <p:subTnLst>
                                    <p:audio>
                                      <p:cMediaNode vol="6000">
                                        <p:cTn display="0" masterRel="sameClick">
                                          <p:stCondLst>
                                            <p:cond evt="begin" delay="0">
                                              <p:tn val="49"/>
                                            </p:cond>
                                          </p:stCondLst>
                                          <p:endCondLst>
                                            <p:cond evt="onStopAudio" delay="0">
                                              <p:tgtEl>
                                                <p:sldTgt/>
                                              </p:tgtEl>
                                            </p:cond>
                                          </p:endCondLst>
                                        </p:cTn>
                                        <p:tgtEl>
                                          <p:sndTgt r:embed="rId1" name="chimes.wav"/>
                                        </p:tgtEl>
                                      </p:cMediaNode>
                                    </p:audio>
                                  </p:subTnLst>
                                </p:cTn>
                              </p:par>
                            </p:childTnLst>
                          </p:cTn>
                        </p:par>
                        <p:par>
                          <p:cTn id="52" fill="hold">
                            <p:stCondLst>
                              <p:cond delay="5400"/>
                            </p:stCondLst>
                            <p:childTnLst>
                              <p:par>
                                <p:cTn id="53" presetID="10" presetClass="entr" presetSubtype="0" fill="hold" grpId="0" nodeType="afterEffect">
                                  <p:stCondLst>
                                    <p:cond delay="25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150"/>
                            </p:stCondLst>
                            <p:childTnLst>
                              <p:par>
                                <p:cTn id="57" presetID="10" presetClass="entr" presetSubtype="0" fill="hold" grpId="0" nodeType="afterEffect">
                                  <p:stCondLst>
                                    <p:cond delay="0"/>
                                  </p:stCondLst>
                                  <p:childTnLst>
                                    <p:set>
                                      <p:cBhvr>
                                        <p:cTn id="58" dur="1" fill="hold">
                                          <p:stCondLst>
                                            <p:cond delay="0"/>
                                          </p:stCondLst>
                                        </p:cTn>
                                        <p:tgtEl>
                                          <p:spTgt spid="22">
                                            <p:txEl>
                                              <p:pRg st="0" end="0"/>
                                            </p:txEl>
                                          </p:spTgt>
                                        </p:tgtEl>
                                        <p:attrNameLst>
                                          <p:attrName>style.visibility</p:attrName>
                                        </p:attrNameLst>
                                      </p:cBhvr>
                                      <p:to>
                                        <p:strVal val="visible"/>
                                      </p:to>
                                    </p:set>
                                    <p:animEffect transition="in" filter="fade">
                                      <p:cBhvr>
                                        <p:cTn id="59" dur="500"/>
                                        <p:tgtEl>
                                          <p:spTgt spid="22">
                                            <p:txEl>
                                              <p:pRg st="0" end="0"/>
                                            </p:txEl>
                                          </p:spTgt>
                                        </p:tgtEl>
                                      </p:cBhvr>
                                    </p:animEffect>
                                  </p:childTnLst>
                                </p:cTn>
                              </p:par>
                            </p:childTnLst>
                          </p:cTn>
                        </p:par>
                        <p:par>
                          <p:cTn id="60" fill="hold">
                            <p:stCondLst>
                              <p:cond delay="6650"/>
                            </p:stCondLst>
                            <p:childTnLst>
                              <p:par>
                                <p:cTn id="61" presetID="10" presetClass="entr" presetSubtype="0" fill="hold" grpId="0" nodeType="after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17" grpId="0" animBg="1"/>
      <p:bldP spid="18" grpId="0" animBg="1"/>
      <p:bldP spid="20" grpId="0"/>
      <p:bldP spid="9" grpId="0"/>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80" grpId="0"/>
      <p:bldP spid="82"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section slid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1191EE-A19A-43D1-9329-536C1B0A73A1}"/>
              </a:ext>
            </a:extLst>
          </p:cNvPr>
          <p:cNvSpPr>
            <a:spLocks noGrp="1"/>
          </p:cNvSpPr>
          <p:nvPr>
            <p:ph type="sldNum" sz="quarter" idx="10"/>
          </p:nvPr>
        </p:nvSpPr>
        <p:spPr/>
        <p:txBody>
          <a:bodyPr/>
          <a:lstStyle>
            <a:lvl1pPr>
              <a:defRPr>
                <a:latin typeface="Calibri" panose="020F0502020204030204" pitchFamily="34" charset="0"/>
                <a:cs typeface="Calibri" panose="020F0502020204030204" pitchFamily="34" charset="0"/>
              </a:defRPr>
            </a:lvl1pPr>
          </a:lstStyle>
          <a:p>
            <a:fld id="{B96F4E83-97C6-49E4-80AD-722C32EB5786}" type="slidenum">
              <a:rPr lang="en-US" smtClean="0"/>
              <a:pPr/>
              <a:t>‹#›</a:t>
            </a:fld>
            <a:r>
              <a:rPr lang="en-US"/>
              <a:t>  |  © ESLKidStuff.com</a:t>
            </a:r>
          </a:p>
        </p:txBody>
      </p:sp>
      <p:sp>
        <p:nvSpPr>
          <p:cNvPr id="4" name="Google Shape;312;p29">
            <a:extLst>
              <a:ext uri="{FF2B5EF4-FFF2-40B4-BE49-F238E27FC236}">
                <a16:creationId xmlns:a16="http://schemas.microsoft.com/office/drawing/2014/main" id="{CBEBCABE-0B4E-4BE5-83D5-4B3099F23182}"/>
              </a:ext>
            </a:extLst>
          </p:cNvPr>
          <p:cNvSpPr/>
          <p:nvPr userDrawn="1"/>
        </p:nvSpPr>
        <p:spPr>
          <a:xfrm>
            <a:off x="455524" y="514737"/>
            <a:ext cx="4379495" cy="2186142"/>
          </a:xfrm>
          <a:prstGeom prst="flowChartConnector">
            <a:avLst/>
          </a:prstGeom>
          <a:solidFill>
            <a:srgbClr val="CCEC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13;p29">
            <a:extLst>
              <a:ext uri="{FF2B5EF4-FFF2-40B4-BE49-F238E27FC236}">
                <a16:creationId xmlns:a16="http://schemas.microsoft.com/office/drawing/2014/main" id="{142080CA-591C-4C89-8936-8C9FAF8E5F94}"/>
              </a:ext>
            </a:extLst>
          </p:cNvPr>
          <p:cNvSpPr txBox="1">
            <a:spLocks noGrp="1"/>
          </p:cNvSpPr>
          <p:nvPr>
            <p:ph type="title" hasCustomPrompt="1"/>
          </p:nvPr>
        </p:nvSpPr>
        <p:spPr>
          <a:xfrm>
            <a:off x="936790" y="1040105"/>
            <a:ext cx="3340113" cy="1176000"/>
          </a:xfrm>
          <a:prstGeom prst="rect">
            <a:avLst/>
          </a:prstGeom>
        </p:spPr>
        <p:txBody>
          <a:bodyPr spcFirstLastPara="1" wrap="square" lIns="91425" tIns="91425" rIns="91425" bIns="91425" anchor="ctr" anchorCtr="0">
            <a:noAutofit/>
          </a:bodyPr>
          <a:lstStyle>
            <a:lvl1pPr algn="ctr">
              <a:defRPr sz="3600" b="1">
                <a:latin typeface="Comic Sans MS" panose="030F0702030302020204" pitchFamily="66" charset="0"/>
              </a:defRPr>
            </a:lvl1pPr>
          </a:lstStyle>
          <a:p>
            <a:pPr marL="0" lvl="0" indent="0" algn="ctr" rtl="0">
              <a:spcBef>
                <a:spcPts val="0"/>
              </a:spcBef>
              <a:spcAft>
                <a:spcPts val="0"/>
              </a:spcAft>
              <a:buNone/>
            </a:pPr>
            <a:r>
              <a:rPr lang="en-US" dirty="0"/>
              <a:t>Warm up and</a:t>
            </a:r>
            <a:br>
              <a:rPr lang="en-US" dirty="0"/>
            </a:br>
            <a:r>
              <a:rPr lang="en-US" dirty="0"/>
              <a:t> Maintenance</a:t>
            </a:r>
            <a:endParaRPr dirty="0"/>
          </a:p>
        </p:txBody>
      </p:sp>
      <p:sp>
        <p:nvSpPr>
          <p:cNvPr id="9" name="Text Placeholder 8">
            <a:extLst>
              <a:ext uri="{FF2B5EF4-FFF2-40B4-BE49-F238E27FC236}">
                <a16:creationId xmlns:a16="http://schemas.microsoft.com/office/drawing/2014/main" id="{8B7933A6-CCED-4801-BC2B-5FA9522A0219}"/>
              </a:ext>
            </a:extLst>
          </p:cNvPr>
          <p:cNvSpPr>
            <a:spLocks noGrp="1"/>
          </p:cNvSpPr>
          <p:nvPr>
            <p:ph type="body" sz="quarter" idx="11" hasCustomPrompt="1"/>
          </p:nvPr>
        </p:nvSpPr>
        <p:spPr>
          <a:xfrm>
            <a:off x="936790" y="2741474"/>
            <a:ext cx="5612866" cy="2092982"/>
          </a:xfrm>
        </p:spPr>
        <p:txBody>
          <a:bodyPr/>
          <a:lstStyle>
            <a:lvl1pPr marL="368300" indent="-228600">
              <a:buSzPct val="100000"/>
              <a:buFont typeface="+mj-lt"/>
              <a:buAutoNum type="arabicPeriod"/>
              <a:defRPr sz="1200">
                <a:solidFill>
                  <a:schemeClr val="bg2"/>
                </a:solidFill>
                <a:latin typeface="Calibri" panose="020F0502020204030204" pitchFamily="34" charset="0"/>
                <a:cs typeface="Calibri" panose="020F0502020204030204" pitchFamily="34" charset="0"/>
              </a:defRPr>
            </a:lvl1pPr>
            <a:lvl2pPr marL="596900" indent="0">
              <a:buFont typeface="+mj-lt"/>
              <a:buNone/>
              <a:defRPr sz="1200"/>
            </a:lvl2pPr>
            <a:lvl3pPr marL="1282700" indent="-228600">
              <a:buFont typeface="+mj-lt"/>
              <a:buAutoNum type="arabicPeriod"/>
              <a:defRPr sz="1200"/>
            </a:lvl3pPr>
            <a:lvl4pPr marL="1739900" indent="-228600">
              <a:buFont typeface="+mj-lt"/>
              <a:buAutoNum type="arabicPeriod"/>
              <a:defRPr sz="1200"/>
            </a:lvl4pPr>
            <a:lvl5pPr marL="2197100" indent="-228600">
              <a:buFont typeface="+mj-lt"/>
              <a:buAutoNum type="arabicPeriod"/>
              <a:defRPr sz="1200"/>
            </a:lvl5pPr>
          </a:lstStyle>
          <a:p>
            <a:pPr lvl="0"/>
            <a:r>
              <a:rPr lang="en-US" dirty="0"/>
              <a:t>Add lesson steps here</a:t>
            </a:r>
          </a:p>
          <a:p>
            <a:pPr lvl="0"/>
            <a:endParaRPr lang="en-US" dirty="0"/>
          </a:p>
        </p:txBody>
      </p:sp>
    </p:spTree>
    <p:extLst>
      <p:ext uri="{BB962C8B-B14F-4D97-AF65-F5344CB8AC3E}">
        <p14:creationId xmlns:p14="http://schemas.microsoft.com/office/powerpoint/2010/main" val="317508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5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250"/>
                        <p:tgtEl>
                          <p:spTgt spid="9"/>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7F4F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5987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Titan One"/>
              <a:buNone/>
              <a:defRPr sz="2800">
                <a:solidFill>
                  <a:schemeClr val="dk1"/>
                </a:solidFill>
                <a:latin typeface="Titan One"/>
                <a:ea typeface="Titan One"/>
                <a:cs typeface="Titan One"/>
                <a:sym typeface="Titan One"/>
              </a:defRPr>
            </a:lvl1pPr>
            <a:lvl2pPr lvl="1">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2pPr>
            <a:lvl3pPr lvl="2">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3pPr>
            <a:lvl4pPr lvl="3">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4pPr>
            <a:lvl5pPr lvl="4">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5pPr>
            <a:lvl6pPr lvl="5">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6pPr>
            <a:lvl7pPr lvl="6">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7pPr>
            <a:lvl8pPr lvl="7">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8pPr>
            <a:lvl9pPr lvl="8">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9pPr>
          </a:lstStyle>
          <a:p>
            <a:endParaRPr dirty="0"/>
          </a:p>
        </p:txBody>
      </p:sp>
      <p:sp>
        <p:nvSpPr>
          <p:cNvPr id="7" name="Google Shape;7;p1"/>
          <p:cNvSpPr txBox="1">
            <a:spLocks noGrp="1"/>
          </p:cNvSpPr>
          <p:nvPr>
            <p:ph type="body" idx="1"/>
          </p:nvPr>
        </p:nvSpPr>
        <p:spPr>
          <a:xfrm>
            <a:off x="311700" y="116732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15000"/>
              </a:lnSpc>
              <a:spcBef>
                <a:spcPts val="1600"/>
              </a:spcBef>
              <a:spcAft>
                <a:spcPts val="1600"/>
              </a:spcAft>
              <a:buClr>
                <a:schemeClr val="dk1"/>
              </a:buClr>
              <a:buSzPts val="1400"/>
              <a:buFont typeface="Catamaran"/>
              <a:buChar char="■"/>
              <a:defRPr>
                <a:solidFill>
                  <a:schemeClr val="dk1"/>
                </a:solidFill>
                <a:latin typeface="Catamaran"/>
                <a:ea typeface="Catamaran"/>
                <a:cs typeface="Catamaran"/>
                <a:sym typeface="Catamaran"/>
              </a:defRPr>
            </a:lvl9pPr>
          </a:lstStyle>
          <a:p>
            <a:r>
              <a:rPr lang="en-US" dirty="0">
                <a:latin typeface="Didact Gothic" panose="00000500000000000000" pitchFamily="2" charset="0"/>
              </a:rPr>
              <a:t>Text here</a:t>
            </a:r>
            <a:endParaRPr dirty="0"/>
          </a:p>
        </p:txBody>
      </p:sp>
      <p:sp>
        <p:nvSpPr>
          <p:cNvPr id="2" name="Footer Placeholder 1">
            <a:extLst>
              <a:ext uri="{FF2B5EF4-FFF2-40B4-BE49-F238E27FC236}">
                <a16:creationId xmlns:a16="http://schemas.microsoft.com/office/drawing/2014/main" id="{419CC6BF-998D-4987-8802-E02ECC75424B}"/>
              </a:ext>
            </a:extLst>
          </p:cNvPr>
          <p:cNvSpPr>
            <a:spLocks noGrp="1"/>
          </p:cNvSpPr>
          <p:nvPr>
            <p:ph type="ftr" sz="quarter" idx="3"/>
          </p:nvPr>
        </p:nvSpPr>
        <p:spPr>
          <a:xfrm>
            <a:off x="0" y="4824259"/>
            <a:ext cx="1895707" cy="274637"/>
          </a:xfrm>
          <a:prstGeom prst="rect">
            <a:avLst/>
          </a:prstGeom>
        </p:spPr>
        <p:txBody>
          <a:bodyPr vert="horz" lIns="91440" tIns="45720" rIns="91440" bIns="45720" rtlCol="0" anchor="ctr"/>
          <a:lstStyle>
            <a:lvl1pPr algn="l">
              <a:defRPr sz="1000">
                <a:solidFill>
                  <a:schemeClr val="tx1">
                    <a:tint val="75000"/>
                  </a:schemeClr>
                </a:solidFill>
                <a:latin typeface="Didact Gothic" panose="00000500000000000000" pitchFamily="2" charset="0"/>
              </a:defRPr>
            </a:lvl1p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cSld>
  <p:clrMap bg1="lt1" tx1="dk1" bg2="dk2" tx2="lt2" accent1="accent1" accent2="accent2" accent3="accent3" accent4="accent4" accent5="accent5" accent6="accent6" hlink="hlink" folHlink="folHlink"/>
  <p:sldLayoutIdLst>
    <p:sldLayoutId id="2147483673" r:id="rId1"/>
    <p:sldLayoutId id="2147483648" r:id="rId2"/>
    <p:sldLayoutId id="2147483671" r:id="rId3"/>
    <p:sldLayoutId id="2147483672" r:id="rId4"/>
    <p:sldLayoutId id="2147483660" r:id="rId5"/>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F48A967-E8EB-4858-942D-1E10A6E55DD5}"/>
              </a:ext>
            </a:extLst>
          </p:cNvPr>
          <p:cNvSpPr>
            <a:spLocks noGrp="1"/>
          </p:cNvSpPr>
          <p:nvPr>
            <p:ph type="sldNum" sz="quarter" idx="4"/>
          </p:nvPr>
        </p:nvSpPr>
        <p:spPr>
          <a:xfrm>
            <a:off x="-1" y="4834455"/>
            <a:ext cx="1981201" cy="274637"/>
          </a:xfrm>
          <a:prstGeom prst="rect">
            <a:avLst/>
          </a:prstGeom>
        </p:spPr>
        <p:txBody>
          <a:bodyPr vert="horz" lIns="90000" tIns="45720" rIns="91440" bIns="45720" rtlCol="0" anchor="ctr"/>
          <a:lstStyle>
            <a:lvl1pPr algn="l">
              <a:defRPr sz="1000">
                <a:solidFill>
                  <a:schemeClr val="tx1">
                    <a:tint val="75000"/>
                  </a:schemeClr>
                </a:solidFill>
                <a:latin typeface="Didact Gothic" panose="00000500000000000000" pitchFamily="2" charset="0"/>
              </a:defRPr>
            </a:lvl1p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extLst>
      <p:ext uri="{BB962C8B-B14F-4D97-AF65-F5344CB8AC3E}">
        <p14:creationId xmlns:p14="http://schemas.microsoft.com/office/powerpoint/2010/main" val="1253895637"/>
      </p:ext>
    </p:extLst>
  </p:cSld>
  <p:clrMap bg1="lt1" tx1="dk1" bg2="dk2" tx2="lt2" accent1="accent1" accent2="accent2" accent3="accent3" accent4="accent4" accent5="accent5" accent6="accent6" hlink="hlink" folHlink="folHlink"/>
  <p:sldLayoutIdLst>
    <p:sldLayoutId id="2147483678" r:id="rId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Barrio"/>
              <a:buNone/>
              <a:defRPr sz="2800">
                <a:solidFill>
                  <a:schemeClr val="dk2"/>
                </a:solidFill>
                <a:latin typeface="Barrio"/>
                <a:ea typeface="Barrio"/>
                <a:cs typeface="Barrio"/>
                <a:sym typeface="Barrio"/>
              </a:defRPr>
            </a:lvl1pPr>
            <a:lvl2pPr lvl="1">
              <a:spcBef>
                <a:spcPts val="0"/>
              </a:spcBef>
              <a:spcAft>
                <a:spcPts val="0"/>
              </a:spcAft>
              <a:buClr>
                <a:schemeClr val="dk2"/>
              </a:buClr>
              <a:buSzPts val="2800"/>
              <a:buNone/>
              <a:defRPr sz="2800">
                <a:solidFill>
                  <a:schemeClr val="dk2"/>
                </a:solidFill>
              </a:defRPr>
            </a:lvl2pPr>
            <a:lvl3pPr lvl="2">
              <a:spcBef>
                <a:spcPts val="0"/>
              </a:spcBef>
              <a:spcAft>
                <a:spcPts val="0"/>
              </a:spcAft>
              <a:buClr>
                <a:schemeClr val="dk2"/>
              </a:buClr>
              <a:buSzPts val="2800"/>
              <a:buNone/>
              <a:defRPr sz="2800">
                <a:solidFill>
                  <a:schemeClr val="dk2"/>
                </a:solidFill>
              </a:defRPr>
            </a:lvl3pPr>
            <a:lvl4pPr lvl="3">
              <a:spcBef>
                <a:spcPts val="0"/>
              </a:spcBef>
              <a:spcAft>
                <a:spcPts val="0"/>
              </a:spcAft>
              <a:buClr>
                <a:schemeClr val="dk2"/>
              </a:buClr>
              <a:buSzPts val="2800"/>
              <a:buNone/>
              <a:defRPr sz="2800">
                <a:solidFill>
                  <a:schemeClr val="dk2"/>
                </a:solidFill>
              </a:defRPr>
            </a:lvl4pPr>
            <a:lvl5pPr lvl="4">
              <a:spcBef>
                <a:spcPts val="0"/>
              </a:spcBef>
              <a:spcAft>
                <a:spcPts val="0"/>
              </a:spcAft>
              <a:buClr>
                <a:schemeClr val="dk2"/>
              </a:buClr>
              <a:buSzPts val="2800"/>
              <a:buNone/>
              <a:defRPr sz="2800">
                <a:solidFill>
                  <a:schemeClr val="dk2"/>
                </a:solidFill>
              </a:defRPr>
            </a:lvl5pPr>
            <a:lvl6pPr lvl="5">
              <a:spcBef>
                <a:spcPts val="0"/>
              </a:spcBef>
              <a:spcAft>
                <a:spcPts val="0"/>
              </a:spcAft>
              <a:buClr>
                <a:schemeClr val="dk2"/>
              </a:buClr>
              <a:buSzPts val="2800"/>
              <a:buNone/>
              <a:defRPr sz="2800">
                <a:solidFill>
                  <a:schemeClr val="dk2"/>
                </a:solidFill>
              </a:defRPr>
            </a:lvl6pPr>
            <a:lvl7pPr lvl="6">
              <a:spcBef>
                <a:spcPts val="0"/>
              </a:spcBef>
              <a:spcAft>
                <a:spcPts val="0"/>
              </a:spcAft>
              <a:buClr>
                <a:schemeClr val="dk2"/>
              </a:buClr>
              <a:buSzPts val="2800"/>
              <a:buNone/>
              <a:defRPr sz="2800">
                <a:solidFill>
                  <a:schemeClr val="dk2"/>
                </a:solidFill>
              </a:defRPr>
            </a:lvl7pPr>
            <a:lvl8pPr lvl="7">
              <a:spcBef>
                <a:spcPts val="0"/>
              </a:spcBef>
              <a:spcAft>
                <a:spcPts val="0"/>
              </a:spcAft>
              <a:buClr>
                <a:schemeClr val="dk2"/>
              </a:buClr>
              <a:buSzPts val="2800"/>
              <a:buNone/>
              <a:defRPr sz="2800">
                <a:solidFill>
                  <a:schemeClr val="dk2"/>
                </a:solidFill>
              </a:defRPr>
            </a:lvl8pPr>
            <a:lvl9pPr lvl="8">
              <a:spcBef>
                <a:spcPts val="0"/>
              </a:spcBef>
              <a:spcAft>
                <a:spcPts val="0"/>
              </a:spcAft>
              <a:buClr>
                <a:schemeClr val="dk2"/>
              </a:buClr>
              <a:buSzPts val="2800"/>
              <a:buNone/>
              <a:defRPr sz="2800">
                <a:solidFill>
                  <a:schemeClr val="dk2"/>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1pPr>
            <a:lvl2pPr marL="914400" lvl="1"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2pPr>
            <a:lvl3pPr marL="1371600" lvl="2"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3pPr>
            <a:lvl4pPr marL="1828800" lvl="3"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4pPr>
            <a:lvl5pPr marL="2286000" lvl="4"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5pPr>
            <a:lvl6pPr marL="2743200" lvl="5"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6pPr>
            <a:lvl7pPr marL="3200400" lvl="6"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7pPr>
            <a:lvl8pPr marL="3657600" lvl="7"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8pPr>
            <a:lvl9pPr marL="4114800" lvl="8" indent="-317500">
              <a:lnSpc>
                <a:spcPct val="100000"/>
              </a:lnSpc>
              <a:spcBef>
                <a:spcPts val="1600"/>
              </a:spcBef>
              <a:spcAft>
                <a:spcPts val="1600"/>
              </a:spcAft>
              <a:buClr>
                <a:schemeClr val="dk2"/>
              </a:buClr>
              <a:buSzPts val="1400"/>
              <a:buFont typeface="Didact Gothic"/>
              <a:buChar char="■"/>
              <a:defRPr>
                <a:solidFill>
                  <a:schemeClr val="dk2"/>
                </a:solidFill>
                <a:latin typeface="Didact Gothic"/>
                <a:ea typeface="Didact Gothic"/>
                <a:cs typeface="Didact Gothic"/>
                <a:sym typeface="Didact Gothic"/>
              </a:defRPr>
            </a:lvl9pPr>
          </a:lstStyle>
          <a:p>
            <a:r>
              <a:rPr lang="en-US" dirty="0"/>
              <a:t>Edit master text styles</a:t>
            </a:r>
            <a:endParaRPr dirty="0"/>
          </a:p>
        </p:txBody>
      </p:sp>
      <p:sp>
        <p:nvSpPr>
          <p:cNvPr id="8" name="Slide Number Placeholder 7">
            <a:extLst>
              <a:ext uri="{FF2B5EF4-FFF2-40B4-BE49-F238E27FC236}">
                <a16:creationId xmlns:a16="http://schemas.microsoft.com/office/drawing/2014/main" id="{9F48A967-E8EB-4858-942D-1E10A6E55DD5}"/>
              </a:ext>
            </a:extLst>
          </p:cNvPr>
          <p:cNvSpPr>
            <a:spLocks noGrp="1"/>
          </p:cNvSpPr>
          <p:nvPr>
            <p:ph type="sldNum" sz="quarter" idx="4"/>
          </p:nvPr>
        </p:nvSpPr>
        <p:spPr>
          <a:xfrm>
            <a:off x="-1" y="4834455"/>
            <a:ext cx="1981201" cy="274637"/>
          </a:xfrm>
          <a:prstGeom prst="rect">
            <a:avLst/>
          </a:prstGeom>
        </p:spPr>
        <p:txBody>
          <a:bodyPr vert="horz" lIns="90000" tIns="45720" rIns="91440" bIns="45720" rtlCol="0" anchor="ctr"/>
          <a:lstStyle>
            <a:lvl1pPr algn="l">
              <a:defRPr sz="1000">
                <a:solidFill>
                  <a:schemeClr val="tx1">
                    <a:tint val="75000"/>
                  </a:schemeClr>
                </a:solidFill>
                <a:latin typeface="Calibri" panose="020F0502020204030204" pitchFamily="34" charset="0"/>
                <a:cs typeface="Calibri" panose="020F0502020204030204" pitchFamily="34" charset="0"/>
              </a:defRPr>
            </a:lvl1pPr>
          </a:lstStyle>
          <a:p>
            <a:fld id="{B96F4E83-97C6-49E4-80AD-722C32EB5786}" type="slidenum">
              <a:rPr lang="en-US" smtClean="0"/>
              <a:pPr/>
              <a:t>‹#›</a:t>
            </a:fld>
            <a:r>
              <a:rPr lang="en-US" dirty="0"/>
              <a:t>  |  © ESLKidStuff.com</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0823293"/>
      </p:ext>
    </p:extLst>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Barrio"/>
              <a:buNone/>
              <a:defRPr sz="2800">
                <a:solidFill>
                  <a:schemeClr val="dk2"/>
                </a:solidFill>
                <a:latin typeface="Barrio"/>
                <a:ea typeface="Barrio"/>
                <a:cs typeface="Barrio"/>
                <a:sym typeface="Barrio"/>
              </a:defRPr>
            </a:lvl1pPr>
            <a:lvl2pPr lvl="1">
              <a:spcBef>
                <a:spcPts val="0"/>
              </a:spcBef>
              <a:spcAft>
                <a:spcPts val="0"/>
              </a:spcAft>
              <a:buClr>
                <a:schemeClr val="dk2"/>
              </a:buClr>
              <a:buSzPts val="2800"/>
              <a:buNone/>
              <a:defRPr sz="2800">
                <a:solidFill>
                  <a:schemeClr val="dk2"/>
                </a:solidFill>
              </a:defRPr>
            </a:lvl2pPr>
            <a:lvl3pPr lvl="2">
              <a:spcBef>
                <a:spcPts val="0"/>
              </a:spcBef>
              <a:spcAft>
                <a:spcPts val="0"/>
              </a:spcAft>
              <a:buClr>
                <a:schemeClr val="dk2"/>
              </a:buClr>
              <a:buSzPts val="2800"/>
              <a:buNone/>
              <a:defRPr sz="2800">
                <a:solidFill>
                  <a:schemeClr val="dk2"/>
                </a:solidFill>
              </a:defRPr>
            </a:lvl3pPr>
            <a:lvl4pPr lvl="3">
              <a:spcBef>
                <a:spcPts val="0"/>
              </a:spcBef>
              <a:spcAft>
                <a:spcPts val="0"/>
              </a:spcAft>
              <a:buClr>
                <a:schemeClr val="dk2"/>
              </a:buClr>
              <a:buSzPts val="2800"/>
              <a:buNone/>
              <a:defRPr sz="2800">
                <a:solidFill>
                  <a:schemeClr val="dk2"/>
                </a:solidFill>
              </a:defRPr>
            </a:lvl4pPr>
            <a:lvl5pPr lvl="4">
              <a:spcBef>
                <a:spcPts val="0"/>
              </a:spcBef>
              <a:spcAft>
                <a:spcPts val="0"/>
              </a:spcAft>
              <a:buClr>
                <a:schemeClr val="dk2"/>
              </a:buClr>
              <a:buSzPts val="2800"/>
              <a:buNone/>
              <a:defRPr sz="2800">
                <a:solidFill>
                  <a:schemeClr val="dk2"/>
                </a:solidFill>
              </a:defRPr>
            </a:lvl5pPr>
            <a:lvl6pPr lvl="5">
              <a:spcBef>
                <a:spcPts val="0"/>
              </a:spcBef>
              <a:spcAft>
                <a:spcPts val="0"/>
              </a:spcAft>
              <a:buClr>
                <a:schemeClr val="dk2"/>
              </a:buClr>
              <a:buSzPts val="2800"/>
              <a:buNone/>
              <a:defRPr sz="2800">
                <a:solidFill>
                  <a:schemeClr val="dk2"/>
                </a:solidFill>
              </a:defRPr>
            </a:lvl6pPr>
            <a:lvl7pPr lvl="6">
              <a:spcBef>
                <a:spcPts val="0"/>
              </a:spcBef>
              <a:spcAft>
                <a:spcPts val="0"/>
              </a:spcAft>
              <a:buClr>
                <a:schemeClr val="dk2"/>
              </a:buClr>
              <a:buSzPts val="2800"/>
              <a:buNone/>
              <a:defRPr sz="2800">
                <a:solidFill>
                  <a:schemeClr val="dk2"/>
                </a:solidFill>
              </a:defRPr>
            </a:lvl7pPr>
            <a:lvl8pPr lvl="7">
              <a:spcBef>
                <a:spcPts val="0"/>
              </a:spcBef>
              <a:spcAft>
                <a:spcPts val="0"/>
              </a:spcAft>
              <a:buClr>
                <a:schemeClr val="dk2"/>
              </a:buClr>
              <a:buSzPts val="2800"/>
              <a:buNone/>
              <a:defRPr sz="2800">
                <a:solidFill>
                  <a:schemeClr val="dk2"/>
                </a:solidFill>
              </a:defRPr>
            </a:lvl8pPr>
            <a:lvl9pPr lvl="8">
              <a:spcBef>
                <a:spcPts val="0"/>
              </a:spcBef>
              <a:spcAft>
                <a:spcPts val="0"/>
              </a:spcAft>
              <a:buClr>
                <a:schemeClr val="dk2"/>
              </a:buClr>
              <a:buSzPts val="2800"/>
              <a:buNone/>
              <a:defRPr sz="2800">
                <a:solidFill>
                  <a:schemeClr val="dk2"/>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1pPr>
            <a:lvl2pPr marL="914400" lvl="1"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2pPr>
            <a:lvl3pPr marL="1371600" lvl="2"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3pPr>
            <a:lvl4pPr marL="1828800" lvl="3"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4pPr>
            <a:lvl5pPr marL="2286000" lvl="4"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5pPr>
            <a:lvl6pPr marL="2743200" lvl="5"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6pPr>
            <a:lvl7pPr marL="3200400" lvl="6"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7pPr>
            <a:lvl8pPr marL="3657600" lvl="7"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8pPr>
            <a:lvl9pPr marL="4114800" lvl="8" indent="-317500">
              <a:lnSpc>
                <a:spcPct val="100000"/>
              </a:lnSpc>
              <a:spcBef>
                <a:spcPts val="1600"/>
              </a:spcBef>
              <a:spcAft>
                <a:spcPts val="1600"/>
              </a:spcAft>
              <a:buClr>
                <a:schemeClr val="dk2"/>
              </a:buClr>
              <a:buSzPts val="1400"/>
              <a:buFont typeface="Didact Gothic"/>
              <a:buChar char="■"/>
              <a:defRPr>
                <a:solidFill>
                  <a:schemeClr val="dk2"/>
                </a:solidFill>
                <a:latin typeface="Didact Gothic"/>
                <a:ea typeface="Didact Gothic"/>
                <a:cs typeface="Didact Gothic"/>
                <a:sym typeface="Didact Gothic"/>
              </a:defRPr>
            </a:lvl9pPr>
          </a:lstStyle>
          <a:p>
            <a:r>
              <a:rPr lang="en-US" dirty="0"/>
              <a:t>Edit master text styles</a:t>
            </a:r>
            <a:endParaRPr dirty="0"/>
          </a:p>
        </p:txBody>
      </p:sp>
      <p:sp>
        <p:nvSpPr>
          <p:cNvPr id="8" name="Slide Number Placeholder 7">
            <a:extLst>
              <a:ext uri="{FF2B5EF4-FFF2-40B4-BE49-F238E27FC236}">
                <a16:creationId xmlns:a16="http://schemas.microsoft.com/office/drawing/2014/main" id="{9F48A967-E8EB-4858-942D-1E10A6E55DD5}"/>
              </a:ext>
            </a:extLst>
          </p:cNvPr>
          <p:cNvSpPr>
            <a:spLocks noGrp="1"/>
          </p:cNvSpPr>
          <p:nvPr>
            <p:ph type="sldNum" sz="quarter" idx="4"/>
          </p:nvPr>
        </p:nvSpPr>
        <p:spPr>
          <a:xfrm>
            <a:off x="-1" y="4834455"/>
            <a:ext cx="1981201" cy="274637"/>
          </a:xfrm>
          <a:prstGeom prst="rect">
            <a:avLst/>
          </a:prstGeom>
        </p:spPr>
        <p:txBody>
          <a:bodyPr vert="horz" lIns="90000" tIns="45720" rIns="91440" bIns="45720" rtlCol="0" anchor="ctr"/>
          <a:lstStyle>
            <a:lvl1pPr algn="l">
              <a:defRPr sz="1000">
                <a:solidFill>
                  <a:schemeClr val="tx1">
                    <a:tint val="75000"/>
                  </a:schemeClr>
                </a:solidFill>
                <a:latin typeface="Calibri" panose="020F0502020204030204" pitchFamily="34" charset="0"/>
                <a:cs typeface="Calibri" panose="020F0502020204030204" pitchFamily="34" charset="0"/>
              </a:defRPr>
            </a:lvl1pPr>
          </a:lstStyle>
          <a:p>
            <a:fld id="{B96F4E83-97C6-49E4-80AD-722C32EB5786}" type="slidenum">
              <a:rPr lang="en-US" smtClean="0"/>
              <a:pPr/>
              <a:t>‹#›</a:t>
            </a:fld>
            <a:r>
              <a:rPr lang="en-US"/>
              <a:t>  |  © ESLKidStuff.com</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2684553"/>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Comic Sans MS" panose="030F0702030302020204" pitchFamily="66" charset="0"/>
          <a:ea typeface="Comic Sans MS" panose="030F0702030302020204" pitchFamily="66"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4.xml"/><Relationship Id="rId1" Type="http://schemas.openxmlformats.org/officeDocument/2006/relationships/slideLayout" Target="../slideLayouts/slideLayout10.xml"/><Relationship Id="rId6" Type="http://schemas.openxmlformats.org/officeDocument/2006/relationships/slide" Target="slide5.xml"/><Relationship Id="rId5" Type="http://schemas.openxmlformats.org/officeDocument/2006/relationships/slide" Target="slide7.xml"/><Relationship Id="rId4" Type="http://schemas.openxmlformats.org/officeDocument/2006/relationships/slide" Target="slide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10.png"/><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slideLayout" Target="../slideLayouts/slideLayout6.xml"/><Relationship Id="rId5" Type="http://schemas.microsoft.com/office/2007/relationships/media" Target="../media/media3.mp3"/><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hyperlink" Target="http://commons.wikimedia.org/wiki/Category:Sound_icon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emf"/><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8239C-A542-41D2-83B9-0BD84535D32C}"/>
              </a:ext>
            </a:extLst>
          </p:cNvPr>
          <p:cNvSpPr>
            <a:spLocks noGrp="1"/>
          </p:cNvSpPr>
          <p:nvPr>
            <p:ph type="title"/>
          </p:nvPr>
        </p:nvSpPr>
        <p:spPr/>
        <p:txBody>
          <a:bodyPr/>
          <a:lstStyle/>
          <a:p>
            <a:r>
              <a:rPr lang="en-US" dirty="0"/>
              <a:t>Intro lesson</a:t>
            </a:r>
          </a:p>
        </p:txBody>
      </p:sp>
      <p:sp>
        <p:nvSpPr>
          <p:cNvPr id="3" name="Text Placeholder 2">
            <a:extLst>
              <a:ext uri="{FF2B5EF4-FFF2-40B4-BE49-F238E27FC236}">
                <a16:creationId xmlns:a16="http://schemas.microsoft.com/office/drawing/2014/main" id="{6AF156F6-D5C6-4114-8EAD-26992693A1B4}"/>
              </a:ext>
            </a:extLst>
          </p:cNvPr>
          <p:cNvSpPr>
            <a:spLocks noGrp="1"/>
          </p:cNvSpPr>
          <p:nvPr>
            <p:ph type="body" sz="quarter" idx="12"/>
          </p:nvPr>
        </p:nvSpPr>
        <p:spPr/>
        <p:txBody>
          <a:bodyPr/>
          <a:lstStyle/>
          <a:p>
            <a:r>
              <a:rPr lang="en-US" dirty="0"/>
              <a:t>Greetings, names, follow simple instructions, identify and recognize 5 </a:t>
            </a:r>
            <a:r>
              <a:rPr lang="en-US" dirty="0" err="1"/>
              <a:t>colours</a:t>
            </a:r>
            <a:r>
              <a:rPr lang="en-US" dirty="0"/>
              <a:t>.</a:t>
            </a:r>
          </a:p>
          <a:p>
            <a:endParaRPr lang="en-US" dirty="0"/>
          </a:p>
        </p:txBody>
      </p:sp>
      <p:sp>
        <p:nvSpPr>
          <p:cNvPr id="4" name="Text Placeholder 3">
            <a:extLst>
              <a:ext uri="{FF2B5EF4-FFF2-40B4-BE49-F238E27FC236}">
                <a16:creationId xmlns:a16="http://schemas.microsoft.com/office/drawing/2014/main" id="{FA25BE99-E7F6-47C8-8166-211A43CC6C90}"/>
              </a:ext>
            </a:extLst>
          </p:cNvPr>
          <p:cNvSpPr>
            <a:spLocks noGrp="1"/>
          </p:cNvSpPr>
          <p:nvPr>
            <p:ph type="body" sz="quarter" idx="13"/>
          </p:nvPr>
        </p:nvSpPr>
        <p:spPr/>
        <p:txBody>
          <a:bodyPr/>
          <a:lstStyle/>
          <a:p>
            <a:r>
              <a:rPr lang="en-US" dirty="0"/>
              <a:t>"Hello", "What's your name", "My name is...", "How are you?", "I’m fine, thank you", "Goodbye", "Give me..."</a:t>
            </a:r>
          </a:p>
          <a:p>
            <a:endParaRPr lang="en-US" dirty="0"/>
          </a:p>
        </p:txBody>
      </p:sp>
      <p:sp>
        <p:nvSpPr>
          <p:cNvPr id="5" name="Text Placeholder 4">
            <a:extLst>
              <a:ext uri="{FF2B5EF4-FFF2-40B4-BE49-F238E27FC236}">
                <a16:creationId xmlns:a16="http://schemas.microsoft.com/office/drawing/2014/main" id="{596E1BE5-FC05-4368-93EC-AC5C5CC2C658}"/>
              </a:ext>
            </a:extLst>
          </p:cNvPr>
          <p:cNvSpPr>
            <a:spLocks noGrp="1"/>
          </p:cNvSpPr>
          <p:nvPr>
            <p:ph type="body" sz="quarter" idx="14"/>
          </p:nvPr>
        </p:nvSpPr>
        <p:spPr/>
        <p:txBody>
          <a:bodyPr/>
          <a:lstStyle/>
          <a:p>
            <a:pPr>
              <a:lnSpc>
                <a:spcPct val="100000"/>
              </a:lnSpc>
            </a:pPr>
            <a:r>
              <a:rPr lang="en-US" dirty="0"/>
              <a:t>The Hello Song (audio)</a:t>
            </a:r>
          </a:p>
          <a:p>
            <a:pPr>
              <a:lnSpc>
                <a:spcPct val="100000"/>
              </a:lnSpc>
            </a:pPr>
            <a:r>
              <a:rPr lang="en-US" dirty="0"/>
              <a:t>The Hello Song (video)</a:t>
            </a:r>
          </a:p>
          <a:p>
            <a:pPr>
              <a:lnSpc>
                <a:spcPct val="100000"/>
              </a:lnSpc>
            </a:pPr>
            <a:r>
              <a:rPr lang="en-US" dirty="0"/>
              <a:t>The Goodbye Song (audio)</a:t>
            </a:r>
          </a:p>
          <a:p>
            <a:pPr>
              <a:lnSpc>
                <a:spcPct val="100000"/>
              </a:lnSpc>
            </a:pPr>
            <a:r>
              <a:rPr lang="en-US" dirty="0"/>
              <a:t>The Goodbye Song (video)</a:t>
            </a:r>
          </a:p>
        </p:txBody>
      </p:sp>
      <p:sp>
        <p:nvSpPr>
          <p:cNvPr id="6" name="Text Placeholder 5">
            <a:extLst>
              <a:ext uri="{FF2B5EF4-FFF2-40B4-BE49-F238E27FC236}">
                <a16:creationId xmlns:a16="http://schemas.microsoft.com/office/drawing/2014/main" id="{F810CE52-434A-4952-8CD9-8C7FB1AC9CD4}"/>
              </a:ext>
            </a:extLst>
          </p:cNvPr>
          <p:cNvSpPr>
            <a:spLocks noGrp="1"/>
          </p:cNvSpPr>
          <p:nvPr>
            <p:ph type="body" sz="quarter" idx="15"/>
          </p:nvPr>
        </p:nvSpPr>
        <p:spPr/>
        <p:txBody>
          <a:bodyPr/>
          <a:lstStyle/>
          <a:p>
            <a:pPr>
              <a:lnSpc>
                <a:spcPct val="100000"/>
              </a:lnSpc>
            </a:pPr>
            <a:r>
              <a:rPr lang="en-US" dirty="0"/>
              <a:t>All about me worksheet</a:t>
            </a:r>
          </a:p>
          <a:p>
            <a:pPr>
              <a:lnSpc>
                <a:spcPct val="100000"/>
              </a:lnSpc>
            </a:pPr>
            <a:r>
              <a:rPr lang="en-US" dirty="0" err="1"/>
              <a:t>Colour</a:t>
            </a:r>
            <a:r>
              <a:rPr lang="en-US" dirty="0"/>
              <a:t> the cute fish worksheet</a:t>
            </a:r>
          </a:p>
        </p:txBody>
      </p:sp>
      <p:sp>
        <p:nvSpPr>
          <p:cNvPr id="7" name="Text Placeholder 6">
            <a:extLst>
              <a:ext uri="{FF2B5EF4-FFF2-40B4-BE49-F238E27FC236}">
                <a16:creationId xmlns:a16="http://schemas.microsoft.com/office/drawing/2014/main" id="{C50EB58E-84C8-4564-BE58-3E8F29B5EE46}"/>
              </a:ext>
            </a:extLst>
          </p:cNvPr>
          <p:cNvSpPr>
            <a:spLocks noGrp="1"/>
          </p:cNvSpPr>
          <p:nvPr>
            <p:ph type="body" sz="quarter" idx="16"/>
          </p:nvPr>
        </p:nvSpPr>
        <p:spPr/>
        <p:txBody>
          <a:bodyPr/>
          <a:lstStyle/>
          <a:p>
            <a:pPr>
              <a:lnSpc>
                <a:spcPct val="100000"/>
              </a:lnSpc>
            </a:pPr>
            <a:r>
              <a:rPr lang="en-US" dirty="0"/>
              <a:t>name tracing sheets (one for each student with their name in dots) - optional</a:t>
            </a:r>
          </a:p>
          <a:p>
            <a:pPr>
              <a:lnSpc>
                <a:spcPct val="100000"/>
              </a:lnSpc>
            </a:pPr>
            <a:r>
              <a:rPr lang="en-US" dirty="0" err="1"/>
              <a:t>coloured</a:t>
            </a:r>
            <a:r>
              <a:rPr lang="en-US" dirty="0"/>
              <a:t> pencils</a:t>
            </a:r>
          </a:p>
          <a:p>
            <a:pPr>
              <a:lnSpc>
                <a:spcPct val="100000"/>
              </a:lnSpc>
            </a:pPr>
            <a:r>
              <a:rPr lang="en-US" dirty="0"/>
              <a:t>name tags for each student</a:t>
            </a:r>
          </a:p>
          <a:p>
            <a:pPr>
              <a:lnSpc>
                <a:spcPct val="100000"/>
              </a:lnSpc>
            </a:pPr>
            <a:r>
              <a:rPr lang="en-US" dirty="0"/>
              <a:t>a glove puppet</a:t>
            </a:r>
          </a:p>
          <a:p>
            <a:pPr>
              <a:lnSpc>
                <a:spcPct val="100000"/>
              </a:lnSpc>
            </a:pPr>
            <a:r>
              <a:rPr lang="en-US" dirty="0"/>
              <a:t>a small ball</a:t>
            </a:r>
          </a:p>
          <a:p>
            <a:pPr>
              <a:lnSpc>
                <a:spcPct val="100000"/>
              </a:lnSpc>
            </a:pPr>
            <a:r>
              <a:rPr lang="en-US" dirty="0"/>
              <a:t>5 sheets of origami </a:t>
            </a:r>
            <a:r>
              <a:rPr lang="en-US" dirty="0" err="1"/>
              <a:t>coloured</a:t>
            </a:r>
            <a:r>
              <a:rPr lang="en-US" dirty="0"/>
              <a:t> paper (red, green, blue, yellow, purple)</a:t>
            </a:r>
          </a:p>
          <a:p>
            <a:pPr>
              <a:lnSpc>
                <a:spcPct val="100000"/>
              </a:lnSpc>
            </a:pPr>
            <a:r>
              <a:rPr lang="en-US" dirty="0"/>
              <a:t>cushions (1 per student)</a:t>
            </a:r>
          </a:p>
        </p:txBody>
      </p:sp>
      <p:sp>
        <p:nvSpPr>
          <p:cNvPr id="8" name="Text Placeholder 7">
            <a:extLst>
              <a:ext uri="{FF2B5EF4-FFF2-40B4-BE49-F238E27FC236}">
                <a16:creationId xmlns:a16="http://schemas.microsoft.com/office/drawing/2014/main" id="{024CB47D-3D22-4367-A3D2-1E1C6DEFD505}"/>
              </a:ext>
            </a:extLst>
          </p:cNvPr>
          <p:cNvSpPr>
            <a:spLocks noGrp="1"/>
          </p:cNvSpPr>
          <p:nvPr>
            <p:ph type="body" sz="quarter" idx="17"/>
          </p:nvPr>
        </p:nvSpPr>
        <p:spPr>
          <a:xfrm>
            <a:off x="1195703" y="1885783"/>
            <a:ext cx="7519233" cy="364722"/>
          </a:xfrm>
        </p:spPr>
        <p:txBody>
          <a:bodyPr/>
          <a:lstStyle/>
          <a:p>
            <a:r>
              <a:rPr lang="en-US" dirty="0"/>
              <a:t>red, blue, green, yellow, purple, favorite, </a:t>
            </a:r>
            <a:r>
              <a:rPr lang="en-US" dirty="0" err="1"/>
              <a:t>colour</a:t>
            </a:r>
            <a:r>
              <a:rPr lang="en-US" dirty="0"/>
              <a:t>, stand up, sit down, hands up, hands down, jump, run, turn around, pass, touch.</a:t>
            </a:r>
          </a:p>
          <a:p>
            <a:endParaRPr lang="en-US" dirty="0"/>
          </a:p>
        </p:txBody>
      </p:sp>
      <p:sp>
        <p:nvSpPr>
          <p:cNvPr id="9" name="Text Placeholder 8">
            <a:extLst>
              <a:ext uri="{FF2B5EF4-FFF2-40B4-BE49-F238E27FC236}">
                <a16:creationId xmlns:a16="http://schemas.microsoft.com/office/drawing/2014/main" id="{1C2BC503-C4C9-45B4-BDB7-761246E582C5}"/>
              </a:ext>
            </a:extLst>
          </p:cNvPr>
          <p:cNvSpPr>
            <a:spLocks noGrp="1"/>
          </p:cNvSpPr>
          <p:nvPr>
            <p:ph type="body" sz="quarter" idx="18"/>
          </p:nvPr>
        </p:nvSpPr>
        <p:spPr>
          <a:xfrm>
            <a:off x="311649" y="4031534"/>
            <a:ext cx="5580511" cy="748332"/>
          </a:xfrm>
        </p:spPr>
        <p:txBody>
          <a:bodyPr/>
          <a:lstStyle/>
          <a:p>
            <a:r>
              <a:rPr lang="en-US" dirty="0"/>
              <a:t>This lesson provides a good platform to begin the course with your young learners as it introduces them to the key stages and routines you will use in every class. At this age some of your students may be a bit shy at first so make sure you smile a lot and make them feel really welcome - they will soon gain confidence as you run through all the fun activities in this lesson!</a:t>
            </a:r>
          </a:p>
          <a:p>
            <a:endParaRPr lang="en-US" dirty="0"/>
          </a:p>
        </p:txBody>
      </p:sp>
      <p:sp>
        <p:nvSpPr>
          <p:cNvPr id="10" name="Text Placeholder 9">
            <a:extLst>
              <a:ext uri="{FF2B5EF4-FFF2-40B4-BE49-F238E27FC236}">
                <a16:creationId xmlns:a16="http://schemas.microsoft.com/office/drawing/2014/main" id="{9EFCB574-FBC4-45AD-8137-092394DAF902}"/>
              </a:ext>
            </a:extLst>
          </p:cNvPr>
          <p:cNvSpPr>
            <a:spLocks noGrp="1"/>
          </p:cNvSpPr>
          <p:nvPr>
            <p:ph type="body" sz="quarter" idx="19"/>
          </p:nvPr>
        </p:nvSpPr>
        <p:spPr/>
        <p:txBody>
          <a:bodyPr/>
          <a:lstStyle/>
          <a:p>
            <a:r>
              <a:rPr lang="en-US" dirty="0"/>
              <a:t>1</a:t>
            </a:r>
          </a:p>
        </p:txBody>
      </p:sp>
    </p:spTree>
    <p:extLst>
      <p:ext uri="{BB962C8B-B14F-4D97-AF65-F5344CB8AC3E}">
        <p14:creationId xmlns:p14="http://schemas.microsoft.com/office/powerpoint/2010/main" val="1725637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Calibri" panose="020F050202020403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a:t>
            </a:fld>
            <a:r>
              <a:rPr kumimoji="0" lang="en-US" sz="1000" b="0" i="0" u="none" strike="noStrike" kern="0" cap="none" spc="0" normalizeH="0" baseline="0" noProof="0">
                <a:ln>
                  <a:noFill/>
                </a:ln>
                <a:solidFill>
                  <a:srgbClr val="000000">
                    <a:tint val="75000"/>
                  </a:srgbClr>
                </a:solidFill>
                <a:effectLst/>
                <a:uLnTx/>
                <a:uFillTx/>
                <a:latin typeface="Calibri" panose="020F0502020204030204" pitchFamily="34" charset="0"/>
                <a:cs typeface="Calibri" panose="020F0502020204030204" pitchFamily="34" charset="0"/>
                <a:sym typeface="Arial"/>
              </a:rPr>
              <a:t>  |  © ESLKidStuff.com</a:t>
            </a:r>
          </a:p>
        </p:txBody>
      </p:sp>
      <p:sp>
        <p:nvSpPr>
          <p:cNvPr id="4" name="Title 1">
            <a:extLst>
              <a:ext uri="{FF2B5EF4-FFF2-40B4-BE49-F238E27FC236}">
                <a16:creationId xmlns:a16="http://schemas.microsoft.com/office/drawing/2014/main" id="{F0497EFB-0848-FECC-5381-B542E665B1C8}"/>
              </a:ext>
            </a:extLst>
          </p:cNvPr>
          <p:cNvSpPr txBox="1">
            <a:spLocks/>
          </p:cNvSpPr>
          <p:nvPr/>
        </p:nvSpPr>
        <p:spPr>
          <a:xfrm>
            <a:off x="311700" y="219107"/>
            <a:ext cx="8462136" cy="49369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0000"/>
                </a:solidFill>
                <a:effectLst/>
                <a:uLnTx/>
                <a:uFillTx/>
                <a:latin typeface="Calibri" panose="020F0502020204030204"/>
                <a:cs typeface="Arial"/>
                <a:sym typeface="Arial"/>
              </a:rPr>
              <a:t>Media in these slides</a:t>
            </a:r>
          </a:p>
        </p:txBody>
      </p:sp>
      <p:sp>
        <p:nvSpPr>
          <p:cNvPr id="8" name="Rectangle: Rounded Corners 7">
            <a:extLst>
              <a:ext uri="{FF2B5EF4-FFF2-40B4-BE49-F238E27FC236}">
                <a16:creationId xmlns:a16="http://schemas.microsoft.com/office/drawing/2014/main" id="{F2C80857-DBC5-0751-FE3A-F793BA0496EA}"/>
              </a:ext>
            </a:extLst>
          </p:cNvPr>
          <p:cNvSpPr/>
          <p:nvPr/>
        </p:nvSpPr>
        <p:spPr>
          <a:xfrm>
            <a:off x="255600" y="1823731"/>
            <a:ext cx="1614624" cy="2964269"/>
          </a:xfrm>
          <a:prstGeom prst="roundRect">
            <a:avLst>
              <a:gd name="adj" fmla="val 3663"/>
            </a:avLst>
          </a:prstGeom>
          <a:solidFill>
            <a:schemeClr val="accent4">
              <a:lumMod val="40000"/>
              <a:lumOff val="6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lIns="90000" tIns="144000" rtlCol="0" anchor="t" anchorCtr="0"/>
          <a:lstStyle/>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r>
              <a:rPr kumimoji="0" lang="en-GB" sz="1200" b="0" i="0" u="none" strike="noStrike" kern="0" cap="none" spc="0" normalizeH="0" baseline="0" noProof="0" dirty="0">
                <a:ln>
                  <a:noFill/>
                </a:ln>
                <a:solidFill>
                  <a:srgbClr val="000000">
                    <a:lumMod val="75000"/>
                    <a:lumOff val="25000"/>
                  </a:srgbClr>
                </a:solidFill>
                <a:effectLst/>
                <a:uLnTx/>
                <a:uFillTx/>
                <a:latin typeface="Calibri" panose="020F0502020204030204"/>
                <a:ea typeface="+mn-ea"/>
                <a:cs typeface="+mn-cs"/>
                <a:sym typeface="Arial"/>
                <a:hlinkClick r:id="rId2" action="ppaction://hlinksldjump"/>
              </a:rPr>
              <a:t>The hello song</a:t>
            </a:r>
            <a:endParaRPr kumimoji="0" lang="en-GB" sz="1200" b="0" i="0" u="none" strike="noStrike" kern="0" cap="none" spc="0" normalizeH="0" baseline="0" noProof="0" dirty="0">
              <a:ln>
                <a:noFill/>
              </a:ln>
              <a:solidFill>
                <a:srgbClr val="000000">
                  <a:lumMod val="75000"/>
                  <a:lumOff val="25000"/>
                </a:srgbClr>
              </a:solidFill>
              <a:effectLst/>
              <a:uLnTx/>
              <a:uFillTx/>
              <a:latin typeface="Calibri" panose="020F0502020204030204"/>
              <a:ea typeface="+mn-ea"/>
              <a:cs typeface="+mn-cs"/>
              <a:sym typeface="Arial"/>
            </a:endParaRPr>
          </a:p>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r>
              <a:rPr kumimoji="0" lang="en-GB" sz="1200" b="0" i="0" u="none" strike="noStrike" kern="0" cap="none" spc="0" normalizeH="0" baseline="0" noProof="0" dirty="0">
                <a:ln>
                  <a:noFill/>
                </a:ln>
                <a:solidFill>
                  <a:srgbClr val="000000">
                    <a:lumMod val="75000"/>
                    <a:lumOff val="25000"/>
                  </a:srgbClr>
                </a:solidFill>
                <a:effectLst/>
                <a:uLnTx/>
                <a:uFillTx/>
                <a:latin typeface="Calibri" panose="020F0502020204030204"/>
                <a:ea typeface="+mn-ea"/>
                <a:cs typeface="+mn-cs"/>
                <a:sym typeface="Arial"/>
                <a:hlinkClick r:id="rId3" action="ppaction://hlinksldjump"/>
              </a:rPr>
              <a:t>The goodbye song</a:t>
            </a:r>
            <a:endParaRPr kumimoji="0" lang="en-GB" sz="1200" b="0" i="0" u="none" strike="noStrike" kern="0" cap="none" spc="0" normalizeH="0" baseline="0" noProof="0" dirty="0">
              <a:ln>
                <a:noFill/>
              </a:ln>
              <a:solidFill>
                <a:srgbClr val="000000">
                  <a:lumMod val="75000"/>
                  <a:lumOff val="25000"/>
                </a:srgbClr>
              </a:solidFill>
              <a:effectLst/>
              <a:uLnTx/>
              <a:uFillTx/>
              <a:latin typeface="Calibri" panose="020F0502020204030204"/>
              <a:ea typeface="+mn-ea"/>
              <a:cs typeface="+mn-cs"/>
              <a:sym typeface="Arial"/>
            </a:endParaRPr>
          </a:p>
        </p:txBody>
      </p:sp>
      <p:sp>
        <p:nvSpPr>
          <p:cNvPr id="3" name="Rectangle: Rounded Corners 2">
            <a:extLst>
              <a:ext uri="{FF2B5EF4-FFF2-40B4-BE49-F238E27FC236}">
                <a16:creationId xmlns:a16="http://schemas.microsoft.com/office/drawing/2014/main" id="{85A45C4C-97F6-BEC4-2DB5-4071527BFF98}"/>
              </a:ext>
            </a:extLst>
          </p:cNvPr>
          <p:cNvSpPr/>
          <p:nvPr/>
        </p:nvSpPr>
        <p:spPr>
          <a:xfrm>
            <a:off x="255600" y="928800"/>
            <a:ext cx="1614624" cy="4248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rPr>
              <a:t>Songs</a:t>
            </a:r>
          </a:p>
        </p:txBody>
      </p:sp>
      <p:sp>
        <p:nvSpPr>
          <p:cNvPr id="5" name="Rectangle: Rounded Corners 4">
            <a:extLst>
              <a:ext uri="{FF2B5EF4-FFF2-40B4-BE49-F238E27FC236}">
                <a16:creationId xmlns:a16="http://schemas.microsoft.com/office/drawing/2014/main" id="{3D829386-CCB2-4F29-BFCC-1FE3C5974DDA}"/>
              </a:ext>
            </a:extLst>
          </p:cNvPr>
          <p:cNvSpPr/>
          <p:nvPr/>
        </p:nvSpPr>
        <p:spPr>
          <a:xfrm>
            <a:off x="2012998" y="928800"/>
            <a:ext cx="1614624" cy="424800"/>
          </a:xfrm>
          <a:prstGeom prst="roundRect">
            <a:avLst/>
          </a:prstGeom>
          <a:solidFill>
            <a:srgbClr val="00B0F0"/>
          </a:solidFill>
          <a:ln>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rPr>
              <a:t>Interactive games</a:t>
            </a:r>
          </a:p>
        </p:txBody>
      </p:sp>
      <p:sp>
        <p:nvSpPr>
          <p:cNvPr id="7" name="Rectangle: Rounded Corners 6">
            <a:extLst>
              <a:ext uri="{FF2B5EF4-FFF2-40B4-BE49-F238E27FC236}">
                <a16:creationId xmlns:a16="http://schemas.microsoft.com/office/drawing/2014/main" id="{1EF5F60B-7CA9-29A1-84B4-3374FB49F8C0}"/>
              </a:ext>
            </a:extLst>
          </p:cNvPr>
          <p:cNvSpPr/>
          <p:nvPr/>
        </p:nvSpPr>
        <p:spPr>
          <a:xfrm>
            <a:off x="3766204" y="921600"/>
            <a:ext cx="1614624" cy="424800"/>
          </a:xfrm>
          <a:prstGeom prst="roundRect">
            <a:avLst/>
          </a:prstGeom>
          <a:solidFill>
            <a:srgbClr val="33CC33"/>
          </a:solidFill>
          <a:ln>
            <a:solidFill>
              <a:srgbClr val="0099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rPr>
              <a:t>Readers</a:t>
            </a:r>
          </a:p>
        </p:txBody>
      </p:sp>
      <p:sp>
        <p:nvSpPr>
          <p:cNvPr id="10" name="Rectangle: Rounded Corners 9">
            <a:extLst>
              <a:ext uri="{FF2B5EF4-FFF2-40B4-BE49-F238E27FC236}">
                <a16:creationId xmlns:a16="http://schemas.microsoft.com/office/drawing/2014/main" id="{62C5CF7D-9463-B540-EBB3-677BB37FEABA}"/>
              </a:ext>
            </a:extLst>
          </p:cNvPr>
          <p:cNvSpPr/>
          <p:nvPr/>
        </p:nvSpPr>
        <p:spPr>
          <a:xfrm>
            <a:off x="5519410" y="921600"/>
            <a:ext cx="1614624" cy="424800"/>
          </a:xfrm>
          <a:prstGeom prst="roundRect">
            <a:avLst/>
          </a:prstGeom>
          <a:solidFill>
            <a:schemeClr val="accent6">
              <a:lumMod val="75000"/>
            </a:schemeClr>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rPr>
              <a:t>Printables</a:t>
            </a:r>
          </a:p>
        </p:txBody>
      </p:sp>
      <p:sp>
        <p:nvSpPr>
          <p:cNvPr id="11" name="TextBox 10">
            <a:extLst>
              <a:ext uri="{FF2B5EF4-FFF2-40B4-BE49-F238E27FC236}">
                <a16:creationId xmlns:a16="http://schemas.microsoft.com/office/drawing/2014/main" id="{69362177-178A-6713-2A19-26C7CD65F3CB}"/>
              </a:ext>
            </a:extLst>
          </p:cNvPr>
          <p:cNvSpPr txBox="1"/>
          <p:nvPr/>
        </p:nvSpPr>
        <p:spPr>
          <a:xfrm>
            <a:off x="283458" y="1411200"/>
            <a:ext cx="156213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dirty="0">
                <a:ln>
                  <a:noFill/>
                </a:ln>
                <a:solidFill>
                  <a:srgbClr val="000000">
                    <a:lumMod val="50000"/>
                    <a:lumOff val="50000"/>
                  </a:srgbClr>
                </a:solidFill>
                <a:effectLst/>
                <a:uLnTx/>
                <a:uFillTx/>
                <a:latin typeface="Arial"/>
                <a:cs typeface="Arial"/>
                <a:sym typeface="Arial"/>
              </a:rPr>
              <a:t>Play audio or video directly from the slide</a:t>
            </a:r>
          </a:p>
        </p:txBody>
      </p:sp>
      <p:sp>
        <p:nvSpPr>
          <p:cNvPr id="12" name="TextBox 11">
            <a:extLst>
              <a:ext uri="{FF2B5EF4-FFF2-40B4-BE49-F238E27FC236}">
                <a16:creationId xmlns:a16="http://schemas.microsoft.com/office/drawing/2014/main" id="{EA2F55FA-9DB9-C994-F7DB-D7BD931ECDEB}"/>
              </a:ext>
            </a:extLst>
          </p:cNvPr>
          <p:cNvSpPr txBox="1"/>
          <p:nvPr/>
        </p:nvSpPr>
        <p:spPr>
          <a:xfrm>
            <a:off x="2044339" y="1411200"/>
            <a:ext cx="156213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dirty="0">
                <a:ln>
                  <a:noFill/>
                </a:ln>
                <a:solidFill>
                  <a:srgbClr val="000000">
                    <a:lumMod val="50000"/>
                    <a:lumOff val="50000"/>
                  </a:srgbClr>
                </a:solidFill>
                <a:effectLst/>
                <a:uLnTx/>
                <a:uFillTx/>
                <a:latin typeface="Arial"/>
                <a:cs typeface="Arial"/>
                <a:sym typeface="Arial"/>
              </a:rPr>
              <a:t>Play games and activities on the slide with your class</a:t>
            </a:r>
          </a:p>
        </p:txBody>
      </p:sp>
      <p:sp>
        <p:nvSpPr>
          <p:cNvPr id="13" name="TextBox 12">
            <a:extLst>
              <a:ext uri="{FF2B5EF4-FFF2-40B4-BE49-F238E27FC236}">
                <a16:creationId xmlns:a16="http://schemas.microsoft.com/office/drawing/2014/main" id="{25E6CA3C-4B8A-2F65-9F51-4FAFD203A1E8}"/>
              </a:ext>
            </a:extLst>
          </p:cNvPr>
          <p:cNvSpPr txBox="1"/>
          <p:nvPr/>
        </p:nvSpPr>
        <p:spPr>
          <a:xfrm>
            <a:off x="3797544" y="1404000"/>
            <a:ext cx="156213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dirty="0">
                <a:ln>
                  <a:noFill/>
                </a:ln>
                <a:solidFill>
                  <a:srgbClr val="000000">
                    <a:lumMod val="50000"/>
                    <a:lumOff val="50000"/>
                  </a:srgbClr>
                </a:solidFill>
                <a:effectLst/>
                <a:uLnTx/>
                <a:uFillTx/>
                <a:latin typeface="Arial"/>
                <a:cs typeface="Arial"/>
                <a:sym typeface="Arial"/>
              </a:rPr>
              <a:t>Read stories together on the slide or watch a video</a:t>
            </a:r>
          </a:p>
        </p:txBody>
      </p:sp>
      <p:sp>
        <p:nvSpPr>
          <p:cNvPr id="14" name="TextBox 13">
            <a:extLst>
              <a:ext uri="{FF2B5EF4-FFF2-40B4-BE49-F238E27FC236}">
                <a16:creationId xmlns:a16="http://schemas.microsoft.com/office/drawing/2014/main" id="{BE927DEB-44E1-77B0-6734-2A8645458977}"/>
              </a:ext>
            </a:extLst>
          </p:cNvPr>
          <p:cNvSpPr txBox="1"/>
          <p:nvPr/>
        </p:nvSpPr>
        <p:spPr>
          <a:xfrm>
            <a:off x="5519410" y="1403999"/>
            <a:ext cx="156213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000000">
                    <a:lumMod val="50000"/>
                    <a:lumOff val="50000"/>
                  </a:srgbClr>
                </a:solidFill>
                <a:effectLst/>
                <a:uLnTx/>
                <a:uFillTx/>
                <a:latin typeface="Arial"/>
                <a:cs typeface="Arial"/>
                <a:sym typeface="Arial"/>
              </a:rPr>
              <a:t>View worksheets, craft sheets, etc. on screen</a:t>
            </a:r>
            <a:endParaRPr kumimoji="0" lang="en-GB" sz="900" b="0" i="0" u="none" strike="noStrike" kern="0" cap="none" spc="0" normalizeH="0" baseline="0" noProof="0" dirty="0">
              <a:ln>
                <a:noFill/>
              </a:ln>
              <a:solidFill>
                <a:srgbClr val="000000">
                  <a:lumMod val="50000"/>
                  <a:lumOff val="50000"/>
                </a:srgbClr>
              </a:solidFill>
              <a:effectLst/>
              <a:uLnTx/>
              <a:uFillTx/>
              <a:latin typeface="Arial"/>
              <a:cs typeface="Arial"/>
              <a:sym typeface="Arial"/>
            </a:endParaRPr>
          </a:p>
        </p:txBody>
      </p:sp>
      <p:sp>
        <p:nvSpPr>
          <p:cNvPr id="9" name="Rectangle: Rounded Corners 8">
            <a:extLst>
              <a:ext uri="{FF2B5EF4-FFF2-40B4-BE49-F238E27FC236}">
                <a16:creationId xmlns:a16="http://schemas.microsoft.com/office/drawing/2014/main" id="{F54242B3-FECA-8778-ADC0-9E71F5A7AC9E}"/>
              </a:ext>
            </a:extLst>
          </p:cNvPr>
          <p:cNvSpPr/>
          <p:nvPr/>
        </p:nvSpPr>
        <p:spPr>
          <a:xfrm>
            <a:off x="2012998" y="1823731"/>
            <a:ext cx="1614624" cy="2964269"/>
          </a:xfrm>
          <a:prstGeom prst="roundRect">
            <a:avLst>
              <a:gd name="adj" fmla="val 3663"/>
            </a:avLst>
          </a:prstGeom>
          <a:solidFill>
            <a:srgbClr val="CCECFF"/>
          </a:solidFill>
          <a:ln>
            <a:noFill/>
          </a:ln>
        </p:spPr>
        <p:style>
          <a:lnRef idx="2">
            <a:schemeClr val="accent4">
              <a:shade val="50000"/>
            </a:schemeClr>
          </a:lnRef>
          <a:fillRef idx="1">
            <a:schemeClr val="accent4"/>
          </a:fillRef>
          <a:effectRef idx="0">
            <a:schemeClr val="accent4"/>
          </a:effectRef>
          <a:fontRef idx="minor">
            <a:schemeClr val="lt1"/>
          </a:fontRef>
        </p:style>
        <p:txBody>
          <a:bodyPr lIns="144000" tIns="144000" rtlCol="0" anchor="t" anchorCtr="0"/>
          <a:lstStyle/>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endParaRPr kumimoji="0" lang="en-GB" sz="1200" b="0" i="0" u="none" strike="noStrike" kern="0" cap="none" spc="0" normalizeH="0" baseline="0" noProof="0" dirty="0">
              <a:ln>
                <a:noFill/>
              </a:ln>
              <a:solidFill>
                <a:srgbClr val="000000">
                  <a:lumMod val="75000"/>
                  <a:lumOff val="25000"/>
                </a:srgbClr>
              </a:solidFill>
              <a:effectLst/>
              <a:uLnTx/>
              <a:uFillTx/>
              <a:latin typeface="Calibri" panose="020F0502020204030204"/>
              <a:ea typeface="+mn-ea"/>
              <a:cs typeface="+mn-cs"/>
              <a:sym typeface="Arial"/>
            </a:endParaRPr>
          </a:p>
        </p:txBody>
      </p:sp>
      <p:sp>
        <p:nvSpPr>
          <p:cNvPr id="15" name="Rectangle: Rounded Corners 14">
            <a:extLst>
              <a:ext uri="{FF2B5EF4-FFF2-40B4-BE49-F238E27FC236}">
                <a16:creationId xmlns:a16="http://schemas.microsoft.com/office/drawing/2014/main" id="{DFCFD483-4CE2-3F36-C357-3B5CDF34D9DB}"/>
              </a:ext>
            </a:extLst>
          </p:cNvPr>
          <p:cNvSpPr/>
          <p:nvPr/>
        </p:nvSpPr>
        <p:spPr>
          <a:xfrm>
            <a:off x="3767365" y="1816531"/>
            <a:ext cx="1614624" cy="2964269"/>
          </a:xfrm>
          <a:prstGeom prst="roundRect">
            <a:avLst>
              <a:gd name="adj" fmla="val 3663"/>
            </a:avLst>
          </a:prstGeom>
          <a:solidFill>
            <a:srgbClr val="CCFFCC"/>
          </a:solidFill>
          <a:ln>
            <a:noFill/>
          </a:ln>
        </p:spPr>
        <p:style>
          <a:lnRef idx="2">
            <a:schemeClr val="accent4">
              <a:shade val="50000"/>
            </a:schemeClr>
          </a:lnRef>
          <a:fillRef idx="1">
            <a:schemeClr val="accent4"/>
          </a:fillRef>
          <a:effectRef idx="0">
            <a:schemeClr val="accent4"/>
          </a:effectRef>
          <a:fontRef idx="minor">
            <a:schemeClr val="lt1"/>
          </a:fontRef>
        </p:style>
        <p:txBody>
          <a:bodyPr lIns="144000" tIns="144000" rtlCol="0" anchor="t" anchorCtr="0"/>
          <a:lstStyle/>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endParaRPr kumimoji="0" lang="en-GB" sz="1200" b="0" i="0" u="none" strike="noStrike" kern="0" cap="none" spc="0" normalizeH="0" baseline="0" noProof="0" dirty="0">
              <a:ln>
                <a:noFill/>
              </a:ln>
              <a:solidFill>
                <a:srgbClr val="000000">
                  <a:lumMod val="75000"/>
                  <a:lumOff val="25000"/>
                </a:srgbClr>
              </a:solidFill>
              <a:effectLst/>
              <a:uLnTx/>
              <a:uFillTx/>
              <a:latin typeface="Calibri" panose="020F0502020204030204"/>
              <a:ea typeface="+mn-ea"/>
              <a:cs typeface="+mn-cs"/>
              <a:sym typeface="Arial"/>
            </a:endParaRPr>
          </a:p>
        </p:txBody>
      </p:sp>
      <p:sp>
        <p:nvSpPr>
          <p:cNvPr id="16" name="Rectangle: Rounded Corners 15">
            <a:extLst>
              <a:ext uri="{FF2B5EF4-FFF2-40B4-BE49-F238E27FC236}">
                <a16:creationId xmlns:a16="http://schemas.microsoft.com/office/drawing/2014/main" id="{0F7F82A7-F9DE-9D5A-EC8A-6E7BA6C2B516}"/>
              </a:ext>
            </a:extLst>
          </p:cNvPr>
          <p:cNvSpPr/>
          <p:nvPr/>
        </p:nvSpPr>
        <p:spPr>
          <a:xfrm>
            <a:off x="5520570" y="1823731"/>
            <a:ext cx="1614624" cy="2964269"/>
          </a:xfrm>
          <a:prstGeom prst="roundRect">
            <a:avLst>
              <a:gd name="adj" fmla="val 3663"/>
            </a:avLst>
          </a:prstGeom>
          <a:solidFill>
            <a:schemeClr val="accent6">
              <a:lumMod val="40000"/>
              <a:lumOff val="6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lIns="144000" tIns="144000" rtlCol="0" anchor="t" anchorCtr="0"/>
          <a:lstStyle/>
          <a:p>
            <a:pPr lvl="0">
              <a:spcAft>
                <a:spcPts val="1200"/>
              </a:spcAft>
            </a:pPr>
            <a:r>
              <a:rPr lang="en-US" sz="1200" dirty="0">
                <a:solidFill>
                  <a:srgbClr val="000000">
                    <a:lumMod val="75000"/>
                    <a:lumOff val="25000"/>
                  </a:srgbClr>
                </a:solidFill>
                <a:hlinkClick r:id="rId4" action="ppaction://hlinksldjump"/>
              </a:rPr>
              <a:t>All about me worksheet</a:t>
            </a:r>
            <a:endParaRPr lang="en-US" sz="1200" dirty="0">
              <a:solidFill>
                <a:srgbClr val="000000">
                  <a:lumMod val="75000"/>
                  <a:lumOff val="25000"/>
                </a:srgbClr>
              </a:solidFill>
            </a:endParaRPr>
          </a:p>
          <a:p>
            <a:pPr lvl="0">
              <a:spcAft>
                <a:spcPts val="1200"/>
              </a:spcAft>
            </a:pPr>
            <a:r>
              <a:rPr lang="en-US" sz="1200" dirty="0" err="1">
                <a:solidFill>
                  <a:srgbClr val="000000">
                    <a:lumMod val="75000"/>
                    <a:lumOff val="25000"/>
                  </a:srgbClr>
                </a:solidFill>
                <a:hlinkClick r:id="rId5" action="ppaction://hlinksldjump"/>
              </a:rPr>
              <a:t>Colour</a:t>
            </a:r>
            <a:r>
              <a:rPr lang="en-US" sz="1200" dirty="0">
                <a:solidFill>
                  <a:srgbClr val="000000">
                    <a:lumMod val="75000"/>
                    <a:lumOff val="25000"/>
                  </a:srgbClr>
                </a:solidFill>
                <a:hlinkClick r:id="rId5" action="ppaction://hlinksldjump"/>
              </a:rPr>
              <a:t> the cute fish worksheet</a:t>
            </a:r>
            <a:endParaRPr kumimoji="0" lang="en-GB" sz="1200" b="0" i="0" u="none" strike="noStrike" kern="0" cap="none" spc="0" normalizeH="0" baseline="0" noProof="0" dirty="0">
              <a:ln>
                <a:noFill/>
              </a:ln>
              <a:solidFill>
                <a:srgbClr val="000000">
                  <a:lumMod val="75000"/>
                  <a:lumOff val="25000"/>
                </a:srgbClr>
              </a:solidFill>
              <a:effectLst/>
              <a:uLnTx/>
              <a:uFillTx/>
              <a:latin typeface="Calibri" panose="020F0502020204030204"/>
              <a:ea typeface="+mn-ea"/>
              <a:cs typeface="+mn-cs"/>
              <a:sym typeface="Arial"/>
            </a:endParaRPr>
          </a:p>
        </p:txBody>
      </p:sp>
      <p:sp>
        <p:nvSpPr>
          <p:cNvPr id="6" name="Rectangle: Rounded Corners 5">
            <a:extLst>
              <a:ext uri="{FF2B5EF4-FFF2-40B4-BE49-F238E27FC236}">
                <a16:creationId xmlns:a16="http://schemas.microsoft.com/office/drawing/2014/main" id="{86ECD8A8-7290-59BD-C799-F08510AE20CA}"/>
              </a:ext>
            </a:extLst>
          </p:cNvPr>
          <p:cNvSpPr/>
          <p:nvPr/>
        </p:nvSpPr>
        <p:spPr>
          <a:xfrm>
            <a:off x="7272615" y="921600"/>
            <a:ext cx="1614624" cy="424800"/>
          </a:xfrm>
          <a:prstGeom prst="roundRect">
            <a:avLst/>
          </a:prstGeom>
          <a:solidFill>
            <a:srgbClr val="8B8BFF"/>
          </a:solidFill>
          <a:ln>
            <a:solidFill>
              <a:srgbClr val="8F45C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rPr>
              <a:t>Vocabulary</a:t>
            </a:r>
          </a:p>
        </p:txBody>
      </p:sp>
      <p:sp>
        <p:nvSpPr>
          <p:cNvPr id="17" name="TextBox 16">
            <a:extLst>
              <a:ext uri="{FF2B5EF4-FFF2-40B4-BE49-F238E27FC236}">
                <a16:creationId xmlns:a16="http://schemas.microsoft.com/office/drawing/2014/main" id="{A0FE08F2-3EF3-EB55-0D08-22FD91AF97FA}"/>
              </a:ext>
            </a:extLst>
          </p:cNvPr>
          <p:cNvSpPr txBox="1"/>
          <p:nvPr/>
        </p:nvSpPr>
        <p:spPr>
          <a:xfrm>
            <a:off x="7272615" y="1403999"/>
            <a:ext cx="156213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dirty="0">
                <a:ln>
                  <a:noFill/>
                </a:ln>
                <a:solidFill>
                  <a:srgbClr val="000000">
                    <a:lumMod val="50000"/>
                    <a:lumOff val="50000"/>
                  </a:srgbClr>
                </a:solidFill>
                <a:effectLst/>
                <a:uLnTx/>
                <a:uFillTx/>
                <a:latin typeface="Arial"/>
                <a:cs typeface="Arial"/>
                <a:sym typeface="Arial"/>
              </a:rPr>
              <a:t>View lesson vocabulary images on screen</a:t>
            </a:r>
          </a:p>
        </p:txBody>
      </p:sp>
      <p:sp>
        <p:nvSpPr>
          <p:cNvPr id="18" name="Rectangle: Rounded Corners 17">
            <a:extLst>
              <a:ext uri="{FF2B5EF4-FFF2-40B4-BE49-F238E27FC236}">
                <a16:creationId xmlns:a16="http://schemas.microsoft.com/office/drawing/2014/main" id="{F2D5D8B1-D2C3-C495-3573-173B9DF8C269}"/>
              </a:ext>
            </a:extLst>
          </p:cNvPr>
          <p:cNvSpPr/>
          <p:nvPr/>
        </p:nvSpPr>
        <p:spPr>
          <a:xfrm>
            <a:off x="7273776" y="1823731"/>
            <a:ext cx="1614624" cy="2964269"/>
          </a:xfrm>
          <a:prstGeom prst="roundRect">
            <a:avLst>
              <a:gd name="adj" fmla="val 3663"/>
            </a:avLst>
          </a:prstGeom>
          <a:solidFill>
            <a:srgbClr val="C9C9FF"/>
          </a:solidFill>
          <a:ln>
            <a:noFill/>
          </a:ln>
        </p:spPr>
        <p:style>
          <a:lnRef idx="2">
            <a:schemeClr val="accent4">
              <a:shade val="50000"/>
            </a:schemeClr>
          </a:lnRef>
          <a:fillRef idx="1">
            <a:schemeClr val="accent4"/>
          </a:fillRef>
          <a:effectRef idx="0">
            <a:schemeClr val="accent4"/>
          </a:effectRef>
          <a:fontRef idx="minor">
            <a:schemeClr val="lt1"/>
          </a:fontRef>
        </p:style>
        <p:txBody>
          <a:bodyPr lIns="144000" tIns="144000" rtlCol="0" anchor="t" anchorCtr="0"/>
          <a:lstStyle/>
          <a:p>
            <a:pPr lvl="0">
              <a:spcAft>
                <a:spcPts val="1200"/>
              </a:spcAft>
            </a:pPr>
            <a:r>
              <a:rPr lang="en-US" sz="1200" dirty="0">
                <a:solidFill>
                  <a:srgbClr val="000000">
                    <a:lumMod val="75000"/>
                    <a:lumOff val="25000"/>
                  </a:srgbClr>
                </a:solidFill>
                <a:hlinkClick r:id="rId6" action="ppaction://hlinksldjump"/>
              </a:rPr>
              <a:t>5 </a:t>
            </a:r>
            <a:r>
              <a:rPr lang="en-US" sz="1200" dirty="0" err="1">
                <a:solidFill>
                  <a:srgbClr val="000000">
                    <a:lumMod val="75000"/>
                    <a:lumOff val="25000"/>
                  </a:srgbClr>
                </a:solidFill>
                <a:hlinkClick r:id="rId6" action="ppaction://hlinksldjump"/>
              </a:rPr>
              <a:t>colours</a:t>
            </a:r>
            <a:r>
              <a:rPr lang="en-US" sz="1200" dirty="0">
                <a:solidFill>
                  <a:srgbClr val="000000">
                    <a:lumMod val="75000"/>
                    <a:lumOff val="25000"/>
                  </a:srgbClr>
                </a:solidFill>
                <a:hlinkClick r:id="rId6" action="ppaction://hlinksldjump"/>
              </a:rPr>
              <a:t>: red, blue, green, purple, yellow</a:t>
            </a:r>
            <a:endParaRPr kumimoji="0" lang="en-US" sz="1200" b="0" i="0" u="none" strike="noStrike" kern="0" cap="none" spc="0" normalizeH="0" baseline="0" noProof="0" dirty="0">
              <a:ln>
                <a:noFill/>
              </a:ln>
              <a:solidFill>
                <a:srgbClr val="000000">
                  <a:lumMod val="75000"/>
                  <a:lumOff val="25000"/>
                </a:srgbClr>
              </a:solidFill>
              <a:effectLst/>
              <a:uLnTx/>
              <a:uFillTx/>
              <a:latin typeface="Calibri" panose="020F0502020204030204"/>
              <a:ea typeface="+mn-ea"/>
              <a:cs typeface="+mn-cs"/>
              <a:sym typeface="Arial"/>
            </a:endParaRPr>
          </a:p>
        </p:txBody>
      </p:sp>
    </p:spTree>
    <p:extLst>
      <p:ext uri="{BB962C8B-B14F-4D97-AF65-F5344CB8AC3E}">
        <p14:creationId xmlns:p14="http://schemas.microsoft.com/office/powerpoint/2010/main" val="167320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childTnLst>
                                </p:cTn>
                              </p:par>
                              <p:par>
                                <p:cTn id="50" presetID="42"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0"/>
                                        <p:tgtEl>
                                          <p:spTgt spid="8"/>
                                        </p:tgtEl>
                                      </p:cBhvr>
                                    </p:animEffect>
                                    <p:anim calcmode="lin" valueType="num">
                                      <p:cBhvr>
                                        <p:cTn id="53" dur="1000" fill="hold"/>
                                        <p:tgtEl>
                                          <p:spTgt spid="8"/>
                                        </p:tgtEl>
                                        <p:attrNameLst>
                                          <p:attrName>ppt_x</p:attrName>
                                        </p:attrNameLst>
                                      </p:cBhvr>
                                      <p:tavLst>
                                        <p:tav tm="0">
                                          <p:val>
                                            <p:strVal val="#ppt_x"/>
                                          </p:val>
                                        </p:tav>
                                        <p:tav tm="100000">
                                          <p:val>
                                            <p:strVal val="#ppt_x"/>
                                          </p:val>
                                        </p:tav>
                                      </p:tavLst>
                                    </p:anim>
                                    <p:anim calcmode="lin" valueType="num">
                                      <p:cBhvr>
                                        <p:cTn id="54" dur="1000" fill="hold"/>
                                        <p:tgtEl>
                                          <p:spTgt spid="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1000"/>
                                        <p:tgtEl>
                                          <p:spTgt spid="18"/>
                                        </p:tgtEl>
                                      </p:cBhvr>
                                    </p:animEffect>
                                    <p:anim calcmode="lin" valueType="num">
                                      <p:cBhvr>
                                        <p:cTn id="73" dur="1000" fill="hold"/>
                                        <p:tgtEl>
                                          <p:spTgt spid="18"/>
                                        </p:tgtEl>
                                        <p:attrNameLst>
                                          <p:attrName>ppt_x</p:attrName>
                                        </p:attrNameLst>
                                      </p:cBhvr>
                                      <p:tavLst>
                                        <p:tav tm="0">
                                          <p:val>
                                            <p:strVal val="#ppt_x"/>
                                          </p:val>
                                        </p:tav>
                                        <p:tav tm="100000">
                                          <p:val>
                                            <p:strVal val="#ppt_x"/>
                                          </p:val>
                                        </p:tav>
                                      </p:tavLst>
                                    </p:anim>
                                    <p:anim calcmode="lin" valueType="num">
                                      <p:cBhvr>
                                        <p:cTn id="7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3" grpId="0" animBg="1"/>
      <p:bldP spid="5" grpId="0" animBg="1"/>
      <p:bldP spid="7" grpId="0" animBg="1"/>
      <p:bldP spid="10" grpId="0" animBg="1"/>
      <p:bldP spid="11" grpId="0"/>
      <p:bldP spid="12" grpId="0"/>
      <p:bldP spid="13" grpId="0"/>
      <p:bldP spid="14" grpId="0"/>
      <p:bldP spid="9" grpId="0" animBg="1"/>
      <p:bldP spid="15" grpId="0" animBg="1"/>
      <p:bldP spid="16" grpId="0" animBg="1"/>
      <p:bldP spid="6" grpId="0" animBg="1"/>
      <p:bldP spid="17" grpId="0"/>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302"/>
        <p:cNvGrpSpPr/>
        <p:nvPr/>
      </p:nvGrpSpPr>
      <p:grpSpPr>
        <a:xfrm>
          <a:off x="0" y="0"/>
          <a:ext cx="0" cy="0"/>
          <a:chOff x="0" y="0"/>
          <a:chExt cx="0" cy="0"/>
        </a:xfrm>
      </p:grpSpPr>
      <p:sp>
        <p:nvSpPr>
          <p:cNvPr id="3" name="Title 2">
            <a:extLst>
              <a:ext uri="{FF2B5EF4-FFF2-40B4-BE49-F238E27FC236}">
                <a16:creationId xmlns:a16="http://schemas.microsoft.com/office/drawing/2014/main" id="{27BC79A8-CEA1-4A82-8F21-0FE841249DDA}"/>
              </a:ext>
            </a:extLst>
          </p:cNvPr>
          <p:cNvSpPr>
            <a:spLocks noGrp="1"/>
          </p:cNvSpPr>
          <p:nvPr>
            <p:ph type="ctrTitle"/>
          </p:nvPr>
        </p:nvSpPr>
        <p:spPr/>
        <p:txBody>
          <a:bodyPr/>
          <a:lstStyle/>
          <a:p>
            <a:r>
              <a:rPr lang="en-US" sz="6000" dirty="0"/>
              <a:t>Hello!</a:t>
            </a:r>
          </a:p>
        </p:txBody>
      </p:sp>
      <p:sp>
        <p:nvSpPr>
          <p:cNvPr id="5" name="Subtitle 4">
            <a:extLst>
              <a:ext uri="{FF2B5EF4-FFF2-40B4-BE49-F238E27FC236}">
                <a16:creationId xmlns:a16="http://schemas.microsoft.com/office/drawing/2014/main" id="{CF5B2C24-B24A-4A03-B843-7806B9BE539D}"/>
              </a:ext>
            </a:extLst>
          </p:cNvPr>
          <p:cNvSpPr>
            <a:spLocks noGrp="1"/>
          </p:cNvSpPr>
          <p:nvPr>
            <p:ph type="subTitle" idx="1"/>
          </p:nvPr>
        </p:nvSpPr>
        <p:spPr/>
        <p:txBody>
          <a:bodyPr/>
          <a:lstStyle/>
          <a:p>
            <a:r>
              <a:rPr lang="en-US" dirty="0"/>
              <a:t>- Introduction lesson -</a:t>
            </a:r>
          </a:p>
        </p:txBody>
      </p:sp>
      <p:sp>
        <p:nvSpPr>
          <p:cNvPr id="7" name="Footer Placeholder 6">
            <a:extLst>
              <a:ext uri="{FF2B5EF4-FFF2-40B4-BE49-F238E27FC236}">
                <a16:creationId xmlns:a16="http://schemas.microsoft.com/office/drawing/2014/main" id="{0671B50B-8C30-40C9-A718-55A5A16AD22F}"/>
              </a:ext>
            </a:extLst>
          </p:cNvPr>
          <p:cNvSpPr>
            <a:spLocks noGrp="1"/>
          </p:cNvSpPr>
          <p:nvPr>
            <p:ph type="ftr" sz="quarter" idx="10"/>
          </p:nvPr>
        </p:nvSpPr>
        <p:spPr/>
        <p:txBody>
          <a:bodyPr/>
          <a:lstStyle/>
          <a:p>
            <a:r>
              <a:rPr lang="en-US" dirty="0"/>
              <a:t>© ESLKidStuff.com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Calibri" panose="020F050202020403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Calibri" panose="020F0502020204030204" pitchFamily="34" charset="0"/>
                <a:sym typeface="Arial"/>
              </a:rPr>
              <a:t>  |  © ESLKidStuff.com</a:t>
            </a:r>
          </a:p>
        </p:txBody>
      </p:sp>
      <p:grpSp>
        <p:nvGrpSpPr>
          <p:cNvPr id="11" name="Group 10">
            <a:extLst>
              <a:ext uri="{FF2B5EF4-FFF2-40B4-BE49-F238E27FC236}">
                <a16:creationId xmlns:a16="http://schemas.microsoft.com/office/drawing/2014/main" id="{5E83D0CC-A2A4-4C84-99CC-99DA4BF49433}"/>
              </a:ext>
            </a:extLst>
          </p:cNvPr>
          <p:cNvGrpSpPr/>
          <p:nvPr/>
        </p:nvGrpSpPr>
        <p:grpSpPr>
          <a:xfrm>
            <a:off x="210375" y="2535385"/>
            <a:ext cx="637574" cy="699586"/>
            <a:chOff x="240111" y="2238017"/>
            <a:chExt cx="637574" cy="699586"/>
          </a:xfrm>
        </p:grpSpPr>
        <p:sp>
          <p:nvSpPr>
            <p:cNvPr id="89" name="Arrow: Pentagon 88">
              <a:extLst>
                <a:ext uri="{FF2B5EF4-FFF2-40B4-BE49-F238E27FC236}">
                  <a16:creationId xmlns:a16="http://schemas.microsoft.com/office/drawing/2014/main" id="{41659298-5D0A-4AFD-87A7-34A37BDF3506}"/>
                </a:ext>
              </a:extLst>
            </p:cNvPr>
            <p:cNvSpPr/>
            <p:nvPr/>
          </p:nvSpPr>
          <p:spPr>
            <a:xfrm rot="5400000">
              <a:off x="213844" y="2283939"/>
              <a:ext cx="692012" cy="615316"/>
            </a:xfrm>
            <a:prstGeom prst="homePlate">
              <a:avLst>
                <a:gd name="adj" fmla="val 44724"/>
              </a:avLst>
            </a:prstGeom>
            <a:solidFill>
              <a:srgbClr val="40A1A6"/>
            </a:solidFill>
            <a:ln>
              <a:solidFill>
                <a:srgbClr val="16666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90" name="TextBox 89">
              <a:extLst>
                <a:ext uri="{FF2B5EF4-FFF2-40B4-BE49-F238E27FC236}">
                  <a16:creationId xmlns:a16="http://schemas.microsoft.com/office/drawing/2014/main" id="{D7B452FF-B95F-490D-B88B-BB65BEE5D890}"/>
                </a:ext>
              </a:extLst>
            </p:cNvPr>
            <p:cNvSpPr txBox="1"/>
            <p:nvPr/>
          </p:nvSpPr>
          <p:spPr>
            <a:xfrm>
              <a:off x="240111" y="2238017"/>
              <a:ext cx="63757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rgbClr val="FFFFFF"/>
                  </a:solidFill>
                  <a:effectLst/>
                  <a:uLnTx/>
                  <a:uFillTx/>
                  <a:latin typeface="Calibri" panose="020F0502020204030204"/>
                  <a:cs typeface="Arial"/>
                  <a:sym typeface="Arial"/>
                </a:rPr>
                <a:t>Click to play song</a:t>
              </a:r>
            </a:p>
          </p:txBody>
        </p:sp>
      </p:grpSp>
      <p:sp>
        <p:nvSpPr>
          <p:cNvPr id="7" name="TextBox 6">
            <a:extLst>
              <a:ext uri="{FF2B5EF4-FFF2-40B4-BE49-F238E27FC236}">
                <a16:creationId xmlns:a16="http://schemas.microsoft.com/office/drawing/2014/main" id="{8F02EAF5-D651-44E2-AA0D-997FED346470}"/>
              </a:ext>
            </a:extLst>
          </p:cNvPr>
          <p:cNvSpPr txBox="1"/>
          <p:nvPr/>
        </p:nvSpPr>
        <p:spPr>
          <a:xfrm>
            <a:off x="10007" y="3821371"/>
            <a:ext cx="113040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song audio</a:t>
            </a:r>
          </a:p>
        </p:txBody>
      </p:sp>
      <p:sp>
        <p:nvSpPr>
          <p:cNvPr id="70" name="TextBox 69">
            <a:extLst>
              <a:ext uri="{FF2B5EF4-FFF2-40B4-BE49-F238E27FC236}">
                <a16:creationId xmlns:a16="http://schemas.microsoft.com/office/drawing/2014/main" id="{21CEF83B-88D0-4FC7-8081-2E61CAB504A4}"/>
              </a:ext>
            </a:extLst>
          </p:cNvPr>
          <p:cNvSpPr txBox="1"/>
          <p:nvPr/>
        </p:nvSpPr>
        <p:spPr>
          <a:xfrm>
            <a:off x="47591" y="4536121"/>
            <a:ext cx="102309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song video</a:t>
            </a:r>
          </a:p>
        </p:txBody>
      </p:sp>
      <p:grpSp>
        <p:nvGrpSpPr>
          <p:cNvPr id="105" name="Group 104">
            <a:extLst>
              <a:ext uri="{FF2B5EF4-FFF2-40B4-BE49-F238E27FC236}">
                <a16:creationId xmlns:a16="http://schemas.microsoft.com/office/drawing/2014/main" id="{88CDA81D-6B57-4808-BB88-F7693AE7D412}"/>
              </a:ext>
            </a:extLst>
          </p:cNvPr>
          <p:cNvGrpSpPr/>
          <p:nvPr/>
        </p:nvGrpSpPr>
        <p:grpSpPr>
          <a:xfrm>
            <a:off x="3720999" y="153554"/>
            <a:ext cx="1702003" cy="406729"/>
            <a:chOff x="5476397" y="4035109"/>
            <a:chExt cx="1550126" cy="406729"/>
          </a:xfrm>
        </p:grpSpPr>
        <p:sp>
          <p:nvSpPr>
            <p:cNvPr id="106" name="Oval 105">
              <a:extLst>
                <a:ext uri="{FF2B5EF4-FFF2-40B4-BE49-F238E27FC236}">
                  <a16:creationId xmlns:a16="http://schemas.microsoft.com/office/drawing/2014/main" id="{05A6A44B-CA5D-4244-A8B2-E78720C7385A}"/>
                </a:ext>
              </a:extLst>
            </p:cNvPr>
            <p:cNvSpPr/>
            <p:nvPr/>
          </p:nvSpPr>
          <p:spPr>
            <a:xfrm>
              <a:off x="5476397"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07" name="TextBox 106">
              <a:extLst>
                <a:ext uri="{FF2B5EF4-FFF2-40B4-BE49-F238E27FC236}">
                  <a16:creationId xmlns:a16="http://schemas.microsoft.com/office/drawing/2014/main" id="{CF814CA5-C2D4-4017-B6F1-8D86F7EEEB41}"/>
                </a:ext>
              </a:extLst>
            </p:cNvPr>
            <p:cNvSpPr txBox="1"/>
            <p:nvPr/>
          </p:nvSpPr>
          <p:spPr>
            <a:xfrm>
              <a:off x="5660767" y="4084584"/>
              <a:ext cx="121205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Calibri" panose="020F0502020204030204"/>
                  <a:cs typeface="Arial"/>
                  <a:sym typeface="Arial"/>
                </a:rPr>
                <a:t>The Hello Song</a:t>
              </a:r>
              <a:endParaRPr kumimoji="0" lang="en-GB" sz="1400" b="0" i="0" u="none" strike="noStrike" kern="0" cap="none" spc="0" normalizeH="0" baseline="0" noProof="0" dirty="0">
                <a:ln>
                  <a:noFill/>
                </a:ln>
                <a:solidFill>
                  <a:srgbClr val="000000"/>
                </a:solidFill>
                <a:effectLst/>
                <a:uLnTx/>
                <a:uFillTx/>
                <a:latin typeface="Calibri" panose="020F0502020204030204"/>
                <a:cs typeface="Arial"/>
                <a:sym typeface="Arial"/>
              </a:endParaRPr>
            </a:p>
          </p:txBody>
        </p:sp>
      </p:grpSp>
      <p:pic>
        <p:nvPicPr>
          <p:cNvPr id="125" name="Picture 124">
            <a:extLst>
              <a:ext uri="{FF2B5EF4-FFF2-40B4-BE49-F238E27FC236}">
                <a16:creationId xmlns:a16="http://schemas.microsoft.com/office/drawing/2014/main" id="{3451C887-6EA3-438F-B3B3-B039276D2F8B}"/>
              </a:ext>
            </a:extLst>
          </p:cNvPr>
          <p:cNvPicPr>
            <a:picLocks noChangeAspect="1"/>
          </p:cNvPicPr>
          <p:nvPr/>
        </p:nvPicPr>
        <p:blipFill>
          <a:blip r:embed="rId2"/>
          <a:stretch>
            <a:fillRect/>
          </a:stretch>
        </p:blipFill>
        <p:spPr>
          <a:xfrm>
            <a:off x="2320156" y="771378"/>
            <a:ext cx="4503689" cy="3910799"/>
          </a:xfrm>
          <a:prstGeom prst="rect">
            <a:avLst/>
          </a:prstGeom>
        </p:spPr>
      </p:pic>
      <p:grpSp>
        <p:nvGrpSpPr>
          <p:cNvPr id="31" name="Group 30">
            <a:extLst>
              <a:ext uri="{FF2B5EF4-FFF2-40B4-BE49-F238E27FC236}">
                <a16:creationId xmlns:a16="http://schemas.microsoft.com/office/drawing/2014/main" id="{8DCDF885-CE89-4AFA-892B-C6B86551DA89}"/>
              </a:ext>
            </a:extLst>
          </p:cNvPr>
          <p:cNvGrpSpPr/>
          <p:nvPr/>
        </p:nvGrpSpPr>
        <p:grpSpPr>
          <a:xfrm>
            <a:off x="2046578" y="1228227"/>
            <a:ext cx="5050844" cy="2687046"/>
            <a:chOff x="1818543" y="1380546"/>
            <a:chExt cx="5050844" cy="2687046"/>
          </a:xfrm>
        </p:grpSpPr>
        <p:sp>
          <p:nvSpPr>
            <p:cNvPr id="15" name="Rectangle: Rounded Corners 14">
              <a:extLst>
                <a:ext uri="{FF2B5EF4-FFF2-40B4-BE49-F238E27FC236}">
                  <a16:creationId xmlns:a16="http://schemas.microsoft.com/office/drawing/2014/main" id="{07F57F90-1C32-4BA0-A88B-0DD8A88314EE}"/>
                </a:ext>
              </a:extLst>
            </p:cNvPr>
            <p:cNvSpPr/>
            <p:nvPr/>
          </p:nvSpPr>
          <p:spPr>
            <a:xfrm>
              <a:off x="1818543" y="1380546"/>
              <a:ext cx="5050844" cy="2687046"/>
            </a:xfrm>
            <a:prstGeom prst="roundRect">
              <a:avLst/>
            </a:prstGeom>
            <a:gradFill flip="none" rotWithShape="1">
              <a:gsLst>
                <a:gs pos="0">
                  <a:srgbClr val="C5E5E7">
                    <a:shade val="30000"/>
                    <a:satMod val="115000"/>
                  </a:srgbClr>
                </a:gs>
                <a:gs pos="50000">
                  <a:srgbClr val="C5E5E7">
                    <a:shade val="67500"/>
                    <a:satMod val="115000"/>
                  </a:srgbClr>
                </a:gs>
                <a:gs pos="100000">
                  <a:srgbClr val="C5E5E7">
                    <a:shade val="100000"/>
                    <a:satMod val="115000"/>
                  </a:srgbClr>
                </a:gs>
              </a:gsLst>
              <a:lin ang="16200000" scaled="1"/>
              <a:tileRect/>
            </a:gradFill>
            <a:ln w="57150">
              <a:solidFill>
                <a:srgbClr val="40A1A6"/>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6" name="TextBox 15">
              <a:extLst>
                <a:ext uri="{FF2B5EF4-FFF2-40B4-BE49-F238E27FC236}">
                  <a16:creationId xmlns:a16="http://schemas.microsoft.com/office/drawing/2014/main" id="{31AF0EE7-5B7F-4D9A-8F4B-AA6D3EE85449}"/>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20" name="Group 19">
              <a:extLst>
                <a:ext uri="{FF2B5EF4-FFF2-40B4-BE49-F238E27FC236}">
                  <a16:creationId xmlns:a16="http://schemas.microsoft.com/office/drawing/2014/main" id="{8A2F2E60-20BB-4052-9B27-4E944FEF9D8E}"/>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37" name="Google Shape;468;p32">
                <a:extLst>
                  <a:ext uri="{FF2B5EF4-FFF2-40B4-BE49-F238E27FC236}">
                    <a16:creationId xmlns:a16="http://schemas.microsoft.com/office/drawing/2014/main" id="{3B95A168-ECBD-4047-B68D-4E0BC4D4D3C6}"/>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8" name="Google Shape;469;p32">
                <a:extLst>
                  <a:ext uri="{FF2B5EF4-FFF2-40B4-BE49-F238E27FC236}">
                    <a16:creationId xmlns:a16="http://schemas.microsoft.com/office/drawing/2014/main" id="{77F8FF42-6336-4EBC-81DB-99413E182E3F}"/>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9" name="Google Shape;470;p32">
                <a:extLst>
                  <a:ext uri="{FF2B5EF4-FFF2-40B4-BE49-F238E27FC236}">
                    <a16:creationId xmlns:a16="http://schemas.microsoft.com/office/drawing/2014/main" id="{165EC89B-2D4E-420E-9196-8529D7BBF8FB}"/>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0" name="Google Shape;471;p32">
                <a:extLst>
                  <a:ext uri="{FF2B5EF4-FFF2-40B4-BE49-F238E27FC236}">
                    <a16:creationId xmlns:a16="http://schemas.microsoft.com/office/drawing/2014/main" id="{1690EA46-F39E-4AE7-B74E-4D7BE6D60C75}"/>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1" name="Google Shape;472;p32">
                <a:extLst>
                  <a:ext uri="{FF2B5EF4-FFF2-40B4-BE49-F238E27FC236}">
                    <a16:creationId xmlns:a16="http://schemas.microsoft.com/office/drawing/2014/main" id="{A5C40353-226E-4C4A-A694-FCA1E94DFB0E}"/>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2" name="Google Shape;473;p32">
                <a:extLst>
                  <a:ext uri="{FF2B5EF4-FFF2-40B4-BE49-F238E27FC236}">
                    <a16:creationId xmlns:a16="http://schemas.microsoft.com/office/drawing/2014/main" id="{5DF4AC09-4DB9-4BCE-B7B0-F75C903F6A26}"/>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3" name="Google Shape;474;p32">
                <a:extLst>
                  <a:ext uri="{FF2B5EF4-FFF2-40B4-BE49-F238E27FC236}">
                    <a16:creationId xmlns:a16="http://schemas.microsoft.com/office/drawing/2014/main" id="{07367D47-B870-4BA4-91A8-0B31EB82297D}"/>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4" name="Google Shape;475;p32">
                <a:extLst>
                  <a:ext uri="{FF2B5EF4-FFF2-40B4-BE49-F238E27FC236}">
                    <a16:creationId xmlns:a16="http://schemas.microsoft.com/office/drawing/2014/main" id="{36E9DCF9-2B70-485B-910C-87A3F7EECC46}"/>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5" name="Google Shape;476;p32">
                <a:extLst>
                  <a:ext uri="{FF2B5EF4-FFF2-40B4-BE49-F238E27FC236}">
                    <a16:creationId xmlns:a16="http://schemas.microsoft.com/office/drawing/2014/main" id="{20351F14-B55C-4C43-A7F4-B2F9F9B86AAB}"/>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6" name="Google Shape;477;p32">
                <a:extLst>
                  <a:ext uri="{FF2B5EF4-FFF2-40B4-BE49-F238E27FC236}">
                    <a16:creationId xmlns:a16="http://schemas.microsoft.com/office/drawing/2014/main" id="{C419B710-8E6C-4074-8916-4CBCECC1643C}"/>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7" name="Google Shape;478;p32">
                <a:extLst>
                  <a:ext uri="{FF2B5EF4-FFF2-40B4-BE49-F238E27FC236}">
                    <a16:creationId xmlns:a16="http://schemas.microsoft.com/office/drawing/2014/main" id="{C84E27B8-A043-422E-97D2-00CF54EBB2D4}"/>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8" name="Google Shape;479;p32">
                <a:extLst>
                  <a:ext uri="{FF2B5EF4-FFF2-40B4-BE49-F238E27FC236}">
                    <a16:creationId xmlns:a16="http://schemas.microsoft.com/office/drawing/2014/main" id="{9112FB85-4E08-4B9F-A26A-7156A17B4302}"/>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9" name="Google Shape;480;p32">
                <a:extLst>
                  <a:ext uri="{FF2B5EF4-FFF2-40B4-BE49-F238E27FC236}">
                    <a16:creationId xmlns:a16="http://schemas.microsoft.com/office/drawing/2014/main" id="{812605BF-21D3-4A18-BA35-E293BF41F711}"/>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0" name="Google Shape;481;p32">
                <a:extLst>
                  <a:ext uri="{FF2B5EF4-FFF2-40B4-BE49-F238E27FC236}">
                    <a16:creationId xmlns:a16="http://schemas.microsoft.com/office/drawing/2014/main" id="{4302EAAF-155D-4FAE-B1FC-6328B0BD38E6}"/>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1" name="Google Shape;482;p32">
                <a:extLst>
                  <a:ext uri="{FF2B5EF4-FFF2-40B4-BE49-F238E27FC236}">
                    <a16:creationId xmlns:a16="http://schemas.microsoft.com/office/drawing/2014/main" id="{69656C24-6616-4C45-AF35-6989DF027AC1}"/>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2" name="Google Shape;483;p32">
                <a:extLst>
                  <a:ext uri="{FF2B5EF4-FFF2-40B4-BE49-F238E27FC236}">
                    <a16:creationId xmlns:a16="http://schemas.microsoft.com/office/drawing/2014/main" id="{FDF81543-DA12-4F17-9C5E-51EA211E3151}"/>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3" name="Google Shape;484;p32">
                <a:extLst>
                  <a:ext uri="{FF2B5EF4-FFF2-40B4-BE49-F238E27FC236}">
                    <a16:creationId xmlns:a16="http://schemas.microsoft.com/office/drawing/2014/main" id="{38D4528B-D075-4293-9096-C666A3A1CF5A}"/>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pic>
        <p:nvPicPr>
          <p:cNvPr id="5" name="Picture 4" descr="A picture containing logo, symbol, graphics, design&#10;&#10;Description automatically generated">
            <a:extLst>
              <a:ext uri="{FF2B5EF4-FFF2-40B4-BE49-F238E27FC236}">
                <a16:creationId xmlns:a16="http://schemas.microsoft.com/office/drawing/2014/main" id="{0C3A2F0B-971C-E4CE-00FC-27A76629722A}"/>
              </a:ext>
            </a:extLst>
          </p:cNvPr>
          <p:cNvPicPr>
            <a:picLocks noChangeAspect="1"/>
          </p:cNvPicPr>
          <p:nvPr/>
        </p:nvPicPr>
        <p:blipFill>
          <a:blip r:embed="rId3"/>
          <a:stretch>
            <a:fillRect/>
          </a:stretch>
        </p:blipFill>
        <p:spPr>
          <a:xfrm>
            <a:off x="321767" y="3395473"/>
            <a:ext cx="423457" cy="423457"/>
          </a:xfrm>
          <a:prstGeom prst="rect">
            <a:avLst/>
          </a:prstGeom>
        </p:spPr>
      </p:pic>
      <p:pic>
        <p:nvPicPr>
          <p:cNvPr id="6" name="Picture 5" descr="A red and white play button&#10;&#10;Description automatically generated with low confidence">
            <a:extLst>
              <a:ext uri="{FF2B5EF4-FFF2-40B4-BE49-F238E27FC236}">
                <a16:creationId xmlns:a16="http://schemas.microsoft.com/office/drawing/2014/main" id="{DEEF24DD-17D8-433E-E60F-27FF9620A4B3}"/>
              </a:ext>
            </a:extLst>
          </p:cNvPr>
          <p:cNvPicPr>
            <a:picLocks noChangeAspect="1"/>
          </p:cNvPicPr>
          <p:nvPr/>
        </p:nvPicPr>
        <p:blipFill>
          <a:blip r:embed="rId4"/>
          <a:stretch>
            <a:fillRect/>
          </a:stretch>
        </p:blipFill>
        <p:spPr>
          <a:xfrm>
            <a:off x="254941" y="4176947"/>
            <a:ext cx="625980" cy="355950"/>
          </a:xfrm>
          <a:prstGeom prst="rect">
            <a:avLst/>
          </a:prstGeom>
        </p:spPr>
      </p:pic>
      <p:grpSp>
        <p:nvGrpSpPr>
          <p:cNvPr id="8" name="Group 7">
            <a:extLst>
              <a:ext uri="{FF2B5EF4-FFF2-40B4-BE49-F238E27FC236}">
                <a16:creationId xmlns:a16="http://schemas.microsoft.com/office/drawing/2014/main" id="{D3D361C2-B39A-EE60-5BDB-F77FBE6FB5E2}"/>
              </a:ext>
            </a:extLst>
          </p:cNvPr>
          <p:cNvGrpSpPr/>
          <p:nvPr/>
        </p:nvGrpSpPr>
        <p:grpSpPr>
          <a:xfrm>
            <a:off x="2046578" y="1228227"/>
            <a:ext cx="5050844" cy="2687046"/>
            <a:chOff x="1818543" y="1380546"/>
            <a:chExt cx="5050844" cy="2687046"/>
          </a:xfrm>
        </p:grpSpPr>
        <p:sp>
          <p:nvSpPr>
            <p:cNvPr id="9" name="Rectangle: Rounded Corners 8">
              <a:extLst>
                <a:ext uri="{FF2B5EF4-FFF2-40B4-BE49-F238E27FC236}">
                  <a16:creationId xmlns:a16="http://schemas.microsoft.com/office/drawing/2014/main" id="{A7F5378D-B93B-5D42-3CD5-38DC201A120C}"/>
                </a:ext>
              </a:extLst>
            </p:cNvPr>
            <p:cNvSpPr/>
            <p:nvPr/>
          </p:nvSpPr>
          <p:spPr>
            <a:xfrm>
              <a:off x="1818543" y="1380546"/>
              <a:ext cx="5050844" cy="2687046"/>
            </a:xfrm>
            <a:prstGeom prst="roundRect">
              <a:avLst/>
            </a:prstGeom>
            <a:gradFill flip="none" rotWithShape="1">
              <a:gsLst>
                <a:gs pos="0">
                  <a:srgbClr val="C5E5E7">
                    <a:shade val="30000"/>
                    <a:satMod val="115000"/>
                  </a:srgbClr>
                </a:gs>
                <a:gs pos="50000">
                  <a:srgbClr val="C5E5E7">
                    <a:shade val="67500"/>
                    <a:satMod val="115000"/>
                  </a:srgbClr>
                </a:gs>
                <a:gs pos="100000">
                  <a:srgbClr val="C5E5E7">
                    <a:shade val="100000"/>
                    <a:satMod val="115000"/>
                  </a:srgbClr>
                </a:gs>
              </a:gsLst>
              <a:lin ang="16200000" scaled="1"/>
              <a:tileRect/>
            </a:gradFill>
            <a:ln w="57150">
              <a:solidFill>
                <a:srgbClr val="40A1A6"/>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0" name="TextBox 9">
              <a:extLst>
                <a:ext uri="{FF2B5EF4-FFF2-40B4-BE49-F238E27FC236}">
                  <a16:creationId xmlns:a16="http://schemas.microsoft.com/office/drawing/2014/main" id="{5CA07C95-4F96-6492-D057-BA90585BB9E3}"/>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12" name="Group 11">
              <a:extLst>
                <a:ext uri="{FF2B5EF4-FFF2-40B4-BE49-F238E27FC236}">
                  <a16:creationId xmlns:a16="http://schemas.microsoft.com/office/drawing/2014/main" id="{8F34A96E-69CA-B3E7-146F-29CFCFD6B07F}"/>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3" name="Google Shape;468;p32">
                <a:extLst>
                  <a:ext uri="{FF2B5EF4-FFF2-40B4-BE49-F238E27FC236}">
                    <a16:creationId xmlns:a16="http://schemas.microsoft.com/office/drawing/2014/main" id="{20E64DA7-255B-F49B-7A8C-29A767C94A18}"/>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 name="Google Shape;469;p32">
                <a:extLst>
                  <a:ext uri="{FF2B5EF4-FFF2-40B4-BE49-F238E27FC236}">
                    <a16:creationId xmlns:a16="http://schemas.microsoft.com/office/drawing/2014/main" id="{FFC053D9-BAEA-D0FD-0EEE-2BEA06E34B64}"/>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 name="Google Shape;470;p32">
                <a:extLst>
                  <a:ext uri="{FF2B5EF4-FFF2-40B4-BE49-F238E27FC236}">
                    <a16:creationId xmlns:a16="http://schemas.microsoft.com/office/drawing/2014/main" id="{1D982FB6-F7CA-412E-EF48-0490D7189177}"/>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8" name="Google Shape;471;p32">
                <a:extLst>
                  <a:ext uri="{FF2B5EF4-FFF2-40B4-BE49-F238E27FC236}">
                    <a16:creationId xmlns:a16="http://schemas.microsoft.com/office/drawing/2014/main" id="{9DB3164A-951A-F32C-F292-625BE6A46CA4}"/>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9" name="Google Shape;472;p32">
                <a:extLst>
                  <a:ext uri="{FF2B5EF4-FFF2-40B4-BE49-F238E27FC236}">
                    <a16:creationId xmlns:a16="http://schemas.microsoft.com/office/drawing/2014/main" id="{371C24FE-FBCB-6583-BED1-269CAA50E0C9}"/>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1" name="Google Shape;473;p32">
                <a:extLst>
                  <a:ext uri="{FF2B5EF4-FFF2-40B4-BE49-F238E27FC236}">
                    <a16:creationId xmlns:a16="http://schemas.microsoft.com/office/drawing/2014/main" id="{1360DAF8-5E38-286B-DD7B-D7024D47155D}"/>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Google Shape;474;p32">
                <a:extLst>
                  <a:ext uri="{FF2B5EF4-FFF2-40B4-BE49-F238E27FC236}">
                    <a16:creationId xmlns:a16="http://schemas.microsoft.com/office/drawing/2014/main" id="{09558E44-1ED3-6C74-8BEB-99F327E797B9}"/>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475;p32">
                <a:extLst>
                  <a:ext uri="{FF2B5EF4-FFF2-40B4-BE49-F238E27FC236}">
                    <a16:creationId xmlns:a16="http://schemas.microsoft.com/office/drawing/2014/main" id="{6E35605F-9009-1712-0A3C-FE29582FB73C}"/>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4" name="Google Shape;476;p32">
                <a:extLst>
                  <a:ext uri="{FF2B5EF4-FFF2-40B4-BE49-F238E27FC236}">
                    <a16:creationId xmlns:a16="http://schemas.microsoft.com/office/drawing/2014/main" id="{2898D2AA-00A7-9485-7221-E168BDAFAF2F}"/>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5" name="Google Shape;477;p32">
                <a:extLst>
                  <a:ext uri="{FF2B5EF4-FFF2-40B4-BE49-F238E27FC236}">
                    <a16:creationId xmlns:a16="http://schemas.microsoft.com/office/drawing/2014/main" id="{F6CD5AAB-29D3-145F-8B26-68714D717B58}"/>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6" name="Google Shape;478;p32">
                <a:extLst>
                  <a:ext uri="{FF2B5EF4-FFF2-40B4-BE49-F238E27FC236}">
                    <a16:creationId xmlns:a16="http://schemas.microsoft.com/office/drawing/2014/main" id="{470A2548-74EF-DCDA-40FB-B37F970BBC96}"/>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7" name="Google Shape;479;p32">
                <a:extLst>
                  <a:ext uri="{FF2B5EF4-FFF2-40B4-BE49-F238E27FC236}">
                    <a16:creationId xmlns:a16="http://schemas.microsoft.com/office/drawing/2014/main" id="{A727AC14-4A70-65CF-F3A1-CC6D046EF6BB}"/>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8" name="Google Shape;480;p32">
                <a:extLst>
                  <a:ext uri="{FF2B5EF4-FFF2-40B4-BE49-F238E27FC236}">
                    <a16:creationId xmlns:a16="http://schemas.microsoft.com/office/drawing/2014/main" id="{94EA92EB-AFDF-909E-FF25-FEACE91B411F}"/>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9" name="Google Shape;481;p32">
                <a:extLst>
                  <a:ext uri="{FF2B5EF4-FFF2-40B4-BE49-F238E27FC236}">
                    <a16:creationId xmlns:a16="http://schemas.microsoft.com/office/drawing/2014/main" id="{9FF7F4CA-C767-8771-4BBF-F70892E2FCF5}"/>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0" name="Google Shape;482;p32">
                <a:extLst>
                  <a:ext uri="{FF2B5EF4-FFF2-40B4-BE49-F238E27FC236}">
                    <a16:creationId xmlns:a16="http://schemas.microsoft.com/office/drawing/2014/main" id="{2B5C67E2-C439-A422-ADDE-C61EC07723B9}"/>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2" name="Google Shape;483;p32">
                <a:extLst>
                  <a:ext uri="{FF2B5EF4-FFF2-40B4-BE49-F238E27FC236}">
                    <a16:creationId xmlns:a16="http://schemas.microsoft.com/office/drawing/2014/main" id="{6112999E-9906-4F53-7749-DCABD55CE738}"/>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9" name="Google Shape;484;p32">
                <a:extLst>
                  <a:ext uri="{FF2B5EF4-FFF2-40B4-BE49-F238E27FC236}">
                    <a16:creationId xmlns:a16="http://schemas.microsoft.com/office/drawing/2014/main" id="{F0CAFDB7-9174-7BAC-BFBF-FA74D967BE83}"/>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nvGrpSpPr>
          <p:cNvPr id="3" name="Group 2">
            <a:extLst>
              <a:ext uri="{FF2B5EF4-FFF2-40B4-BE49-F238E27FC236}">
                <a16:creationId xmlns:a16="http://schemas.microsoft.com/office/drawing/2014/main" id="{3B5EE162-9BE3-565A-C222-3E968E9D38E1}"/>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87B2D0F1-7F95-EEB7-01DF-6508270AFEB8}"/>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2" name="AutoShape 4">
              <a:extLst>
                <a:ext uri="{FF2B5EF4-FFF2-40B4-BE49-F238E27FC236}">
                  <a16:creationId xmlns:a16="http://schemas.microsoft.com/office/drawing/2014/main" id="{73A31C3F-BEAC-5F1D-1ABA-DEF1B12AC504}"/>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3" name="Group 72">
              <a:extLst>
                <a:ext uri="{FF2B5EF4-FFF2-40B4-BE49-F238E27FC236}">
                  <a16:creationId xmlns:a16="http://schemas.microsoft.com/office/drawing/2014/main" id="{E957C9FC-3792-CE17-A930-DD74900207AA}"/>
                </a:ext>
              </a:extLst>
            </p:cNvPr>
            <p:cNvGrpSpPr>
              <a:grpSpLocks noGrp="1" noUngrp="1" noRot="1" noMove="1" noResize="1"/>
            </p:cNvGrpSpPr>
            <p:nvPr/>
          </p:nvGrpSpPr>
          <p:grpSpPr bwMode="auto">
            <a:xfrm>
              <a:off x="3588189" y="2214383"/>
              <a:ext cx="1967622" cy="714734"/>
              <a:chOff x="6549" y="5686"/>
              <a:chExt cx="3510" cy="1275"/>
            </a:xfrm>
          </p:grpSpPr>
          <p:sp>
            <p:nvSpPr>
              <p:cNvPr id="74" name="AutoShape 6">
                <a:extLst>
                  <a:ext uri="{FF2B5EF4-FFF2-40B4-BE49-F238E27FC236}">
                    <a16:creationId xmlns:a16="http://schemas.microsoft.com/office/drawing/2014/main" id="{A5316720-C6D6-7615-9701-3383828172BB}"/>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Text Box 7">
                <a:extLst>
                  <a:ext uri="{FF2B5EF4-FFF2-40B4-BE49-F238E27FC236}">
                    <a16:creationId xmlns:a16="http://schemas.microsoft.com/office/drawing/2014/main" id="{B83F203F-1EDA-835C-18FF-D92014343175}"/>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26157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500"/>
                                        <p:tgtEl>
                                          <p:spTgt spid="1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1000"/>
                                        <p:tgtEl>
                                          <p:spTgt spid="105"/>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50"/>
                                        <p:tgtEl>
                                          <p:spTgt spid="11"/>
                                        </p:tgtEl>
                                      </p:cBhvr>
                                    </p:animEffect>
                                  </p:childTnLst>
                                </p:cTn>
                              </p:par>
                            </p:childTnLst>
                          </p:cTn>
                        </p:par>
                        <p:par>
                          <p:cTn id="20" fill="hold">
                            <p:stCondLst>
                              <p:cond delay="225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
                                        <p:tgtEl>
                                          <p:spTgt spid="5"/>
                                        </p:tgtEl>
                                      </p:cBhvr>
                                    </p:animEffect>
                                  </p:childTnLst>
                                </p:cTn>
                              </p:par>
                            </p:childTnLst>
                          </p:cTn>
                        </p:par>
                        <p:par>
                          <p:cTn id="24" fill="hold">
                            <p:stCondLst>
                              <p:cond delay="235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
                                        <p:tgtEl>
                                          <p:spTgt spid="7"/>
                                        </p:tgtEl>
                                      </p:cBhvr>
                                    </p:animEffect>
                                  </p:childTnLst>
                                </p:cTn>
                              </p:par>
                            </p:childTnLst>
                          </p:cTn>
                        </p:par>
                        <p:par>
                          <p:cTn id="28" fill="hold">
                            <p:stCondLst>
                              <p:cond delay="245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
                                        <p:tgtEl>
                                          <p:spTgt spid="6"/>
                                        </p:tgtEl>
                                      </p:cBhvr>
                                    </p:animEffect>
                                  </p:childTnLst>
                                </p:cTn>
                              </p:par>
                            </p:childTnLst>
                          </p:cTn>
                        </p:par>
                        <p:par>
                          <p:cTn id="32" fill="hold">
                            <p:stCondLst>
                              <p:cond delay="2550"/>
                            </p:stCondLst>
                            <p:childTnLst>
                              <p:par>
                                <p:cTn id="33" presetID="10"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1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5"/>
                    </p:tgtEl>
                  </p:cond>
                </p:stCondLst>
                <p:endSync evt="end" delay="0">
                  <p:rtn val="all"/>
                </p:endSync>
                <p:childTnLst>
                  <p:par>
                    <p:cTn id="37" fill="hold">
                      <p:stCondLst>
                        <p:cond delay="0"/>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fill="hold"/>
                                        <p:tgtEl>
                                          <p:spTgt spid="31"/>
                                        </p:tgtEl>
                                        <p:attrNameLst>
                                          <p:attrName>ppt_x</p:attrName>
                                        </p:attrNameLst>
                                      </p:cBhvr>
                                      <p:tavLst>
                                        <p:tav tm="0">
                                          <p:val>
                                            <p:strVal val="#ppt_x"/>
                                          </p:val>
                                        </p:tav>
                                        <p:tav tm="100000">
                                          <p:val>
                                            <p:strVal val="#ppt_x"/>
                                          </p:val>
                                        </p:tav>
                                      </p:tavLst>
                                    </p:anim>
                                    <p:anim calcmode="lin" valueType="num">
                                      <p:cBhvr additive="base">
                                        <p:cTn id="4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
                  </p:tgtEl>
                </p:cond>
              </p:nextCondLst>
            </p:seq>
            <p:seq concurrent="1" nextAc="seek">
              <p:cTn id="43" restart="whenNotActive" fill="hold" evtFilter="cancelBubble" nodeType="interactiveSeq">
                <p:stCondLst>
                  <p:cond evt="onClick" delay="0">
                    <p:tgtEl>
                      <p:spTgt spid="31"/>
                    </p:tgtEl>
                  </p:cond>
                </p:stCondLst>
                <p:endSync evt="end" delay="0">
                  <p:rtn val="all"/>
                </p:endSync>
                <p:childTnLst>
                  <p:par>
                    <p:cTn id="44" fill="hold">
                      <p:stCondLst>
                        <p:cond delay="0"/>
                      </p:stCondLst>
                      <p:childTnLst>
                        <p:par>
                          <p:cTn id="45" fill="hold">
                            <p:stCondLst>
                              <p:cond delay="0"/>
                            </p:stCondLst>
                            <p:childTnLst>
                              <p:par>
                                <p:cTn id="46" presetID="2" presetClass="exit" presetSubtype="4" fill="hold" nodeType="clickEffect">
                                  <p:stCondLst>
                                    <p:cond delay="0"/>
                                  </p:stCondLst>
                                  <p:childTnLst>
                                    <p:anim calcmode="lin" valueType="num">
                                      <p:cBhvr additive="base">
                                        <p:cTn id="47" dur="500"/>
                                        <p:tgtEl>
                                          <p:spTgt spid="31"/>
                                        </p:tgtEl>
                                        <p:attrNameLst>
                                          <p:attrName>ppt_x</p:attrName>
                                        </p:attrNameLst>
                                      </p:cBhvr>
                                      <p:tavLst>
                                        <p:tav tm="0">
                                          <p:val>
                                            <p:strVal val="ppt_x"/>
                                          </p:val>
                                        </p:tav>
                                        <p:tav tm="100000">
                                          <p:val>
                                            <p:strVal val="ppt_x"/>
                                          </p:val>
                                        </p:tav>
                                      </p:tavLst>
                                    </p:anim>
                                    <p:anim calcmode="lin" valueType="num">
                                      <p:cBhvr additive="base">
                                        <p:cTn id="48" dur="500"/>
                                        <p:tgtEl>
                                          <p:spTgt spid="31"/>
                                        </p:tgtEl>
                                        <p:attrNameLst>
                                          <p:attrName>ppt_y</p:attrName>
                                        </p:attrNameLst>
                                      </p:cBhvr>
                                      <p:tavLst>
                                        <p:tav tm="0">
                                          <p:val>
                                            <p:strVal val="ppt_y"/>
                                          </p:val>
                                        </p:tav>
                                        <p:tav tm="100000">
                                          <p:val>
                                            <p:strVal val="1+ppt_h/2"/>
                                          </p:val>
                                        </p:tav>
                                      </p:tavLst>
                                    </p:anim>
                                    <p:set>
                                      <p:cBhvr>
                                        <p:cTn id="49"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50" restart="whenNotActive" fill="hold" evtFilter="cancelBubble" nodeType="interactiveSeq">
                <p:stCondLst>
                  <p:cond evt="onClick" delay="0">
                    <p:tgtEl>
                      <p:spTgt spid="6"/>
                    </p:tgtEl>
                  </p:cond>
                </p:stCondLst>
                <p:endSync evt="end" delay="0">
                  <p:rtn val="all"/>
                </p:endSync>
                <p:childTnLst>
                  <p:par>
                    <p:cTn id="51" fill="hold">
                      <p:stCondLst>
                        <p:cond delay="0"/>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
                  </p:tgtEl>
                </p:cond>
              </p:nextCondLst>
            </p:seq>
            <p:seq concurrent="1" nextAc="seek">
              <p:cTn id="57" restart="whenNotActive" fill="hold" evtFilter="cancelBubble" nodeType="interactiveSeq">
                <p:stCondLst>
                  <p:cond evt="onClick" delay="0">
                    <p:tgtEl>
                      <p:spTgt spid="8"/>
                    </p:tgtEl>
                  </p:cond>
                </p:stCondLst>
                <p:endSync evt="end" delay="0">
                  <p:rtn val="all"/>
                </p:endSync>
                <p:childTnLst>
                  <p:par>
                    <p:cTn id="58" fill="hold">
                      <p:stCondLst>
                        <p:cond delay="0"/>
                      </p:stCondLst>
                      <p:childTnLst>
                        <p:par>
                          <p:cTn id="59" fill="hold">
                            <p:stCondLst>
                              <p:cond delay="0"/>
                            </p:stCondLst>
                            <p:childTnLst>
                              <p:par>
                                <p:cTn id="60" presetID="2" presetClass="exit" presetSubtype="4" fill="hold" nodeType="clickEffect">
                                  <p:stCondLst>
                                    <p:cond delay="0"/>
                                  </p:stCondLst>
                                  <p:childTnLst>
                                    <p:anim calcmode="lin" valueType="num">
                                      <p:cBhvr additive="base">
                                        <p:cTn id="61" dur="500"/>
                                        <p:tgtEl>
                                          <p:spTgt spid="8"/>
                                        </p:tgtEl>
                                        <p:attrNameLst>
                                          <p:attrName>ppt_x</p:attrName>
                                        </p:attrNameLst>
                                      </p:cBhvr>
                                      <p:tavLst>
                                        <p:tav tm="0">
                                          <p:val>
                                            <p:strVal val="ppt_x"/>
                                          </p:val>
                                        </p:tav>
                                        <p:tav tm="100000">
                                          <p:val>
                                            <p:strVal val="ppt_x"/>
                                          </p:val>
                                        </p:tav>
                                      </p:tavLst>
                                    </p:anim>
                                    <p:anim calcmode="lin" valueType="num">
                                      <p:cBhvr additive="base">
                                        <p:cTn id="62" dur="500"/>
                                        <p:tgtEl>
                                          <p:spTgt spid="8"/>
                                        </p:tgtEl>
                                        <p:attrNameLst>
                                          <p:attrName>ppt_y</p:attrName>
                                        </p:attrNameLst>
                                      </p:cBhvr>
                                      <p:tavLst>
                                        <p:tav tm="0">
                                          <p:val>
                                            <p:strVal val="ppt_y"/>
                                          </p:val>
                                        </p:tav>
                                        <p:tav tm="100000">
                                          <p:val>
                                            <p:strVal val="1+ppt_h/2"/>
                                          </p:val>
                                        </p:tav>
                                      </p:tavLst>
                                    </p:anim>
                                    <p:set>
                                      <p:cBhvr>
                                        <p:cTn id="6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7" grpId="0"/>
      <p:bldP spid="7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latin typeface="Calibri" panose="020F0502020204030204" pitchFamily="34" charset="0"/>
              </a:rPr>
              <a:pPr/>
              <a:t>4</a:t>
            </a:fld>
            <a:r>
              <a:rPr lang="en-US" dirty="0">
                <a:latin typeface="Calibri" panose="020F0502020204030204" pitchFamily="34" charset="0"/>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US" smtClean="0">
                <a:latin typeface="Calibri" panose="020F0502020204030204" pitchFamily="34" charset="0"/>
              </a:rPr>
              <a:pPr/>
              <a:t>4</a:t>
            </a:fld>
            <a:r>
              <a:rPr lang="en-US" dirty="0">
                <a:latin typeface="Calibri" panose="020F0502020204030204" pitchFamily="34" charset="0"/>
              </a:rPr>
              <a:t>  |  © ESLKidStuff.com</a:t>
            </a: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7610495" y="4541509"/>
            <a:ext cx="1220704" cy="406729"/>
            <a:chOff x="5986171" y="4035109"/>
            <a:chExt cx="1550126" cy="406729"/>
          </a:xfrm>
          <a:solidFill>
            <a:srgbClr val="FBBFBF"/>
          </a:solidFill>
        </p:grpSpPr>
        <p:sp>
          <p:nvSpPr>
            <p:cNvPr id="74" name="Oval 73">
              <a:extLst>
                <a:ext uri="{FF2B5EF4-FFF2-40B4-BE49-F238E27FC236}">
                  <a16:creationId xmlns:a16="http://schemas.microsoft.com/office/drawing/2014/main" id="{8C068F5E-F453-4C53-808B-86E1B7E72762}"/>
                </a:ext>
              </a:extLst>
            </p:cNvPr>
            <p:cNvSpPr/>
            <p:nvPr/>
          </p:nvSpPr>
          <p:spPr>
            <a:xfrm>
              <a:off x="5986171" y="4035109"/>
              <a:ext cx="1550126" cy="4067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5" name="TextBox 74">
              <a:extLst>
                <a:ext uri="{FF2B5EF4-FFF2-40B4-BE49-F238E27FC236}">
                  <a16:creationId xmlns:a16="http://schemas.microsoft.com/office/drawing/2014/main" id="{875533D0-3C98-47E4-8686-912A2A58FC3E}"/>
                </a:ext>
              </a:extLst>
            </p:cNvPr>
            <p:cNvSpPr txBox="1"/>
            <p:nvPr/>
          </p:nvSpPr>
          <p:spPr>
            <a:xfrm>
              <a:off x="6212293" y="4084584"/>
              <a:ext cx="1079272" cy="307777"/>
            </a:xfrm>
            <a:prstGeom prst="rect">
              <a:avLst/>
            </a:prstGeom>
            <a:noFill/>
          </p:spPr>
          <p:txBody>
            <a:bodyPr wrap="none" rtlCol="0">
              <a:spAutoFit/>
            </a:bodyPr>
            <a:lstStyle/>
            <a:p>
              <a:pPr algn="ctr"/>
              <a:r>
                <a:rPr lang="en-US" dirty="0">
                  <a:latin typeface="Calibri" panose="020F0502020204030204" pitchFamily="34" charset="0"/>
                </a:rPr>
                <a:t>5 </a:t>
              </a:r>
              <a:r>
                <a:rPr lang="en-US" dirty="0" err="1">
                  <a:latin typeface="Calibri" panose="020F0502020204030204" pitchFamily="34" charset="0"/>
                </a:rPr>
                <a:t>colours</a:t>
              </a:r>
              <a:endParaRPr lang="en-US" dirty="0">
                <a:latin typeface="Calibri" panose="020F0502020204030204" pitchFamily="34" charset="0"/>
              </a:endParaRPr>
            </a:p>
          </p:txBody>
        </p:sp>
      </p:grpSp>
      <p:sp>
        <p:nvSpPr>
          <p:cNvPr id="5" name="Rectangle 4">
            <a:extLst>
              <a:ext uri="{FF2B5EF4-FFF2-40B4-BE49-F238E27FC236}">
                <a16:creationId xmlns:a16="http://schemas.microsoft.com/office/drawing/2014/main" id="{95EA1C9C-74C5-4628-B571-7C3BA5692BEC}"/>
              </a:ext>
            </a:extLst>
          </p:cNvPr>
          <p:cNvSpPr/>
          <p:nvPr/>
        </p:nvSpPr>
        <p:spPr>
          <a:xfrm>
            <a:off x="3131635" y="843053"/>
            <a:ext cx="1119374" cy="1418741"/>
          </a:xfrm>
          <a:prstGeom prst="rect">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8" name="Rectangle 117">
            <a:extLst>
              <a:ext uri="{FF2B5EF4-FFF2-40B4-BE49-F238E27FC236}">
                <a16:creationId xmlns:a16="http://schemas.microsoft.com/office/drawing/2014/main" id="{9DA3209A-E08E-41C5-B504-FE14D84E4764}"/>
              </a:ext>
            </a:extLst>
          </p:cNvPr>
          <p:cNvSpPr/>
          <p:nvPr/>
        </p:nvSpPr>
        <p:spPr>
          <a:xfrm>
            <a:off x="3735683" y="3128503"/>
            <a:ext cx="1119374" cy="1418741"/>
          </a:xfrm>
          <a:prstGeom prst="rect">
            <a:avLst/>
          </a:prstGeom>
          <a:solidFill>
            <a:srgbClr val="FFFF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9" name="Rectangle 118">
            <a:extLst>
              <a:ext uri="{FF2B5EF4-FFF2-40B4-BE49-F238E27FC236}">
                <a16:creationId xmlns:a16="http://schemas.microsoft.com/office/drawing/2014/main" id="{B0D05FF6-5254-4573-A01F-411E1186D985}"/>
              </a:ext>
            </a:extLst>
          </p:cNvPr>
          <p:cNvSpPr/>
          <p:nvPr/>
        </p:nvSpPr>
        <p:spPr>
          <a:xfrm>
            <a:off x="7273917" y="681584"/>
            <a:ext cx="1119374" cy="1418741"/>
          </a:xfrm>
          <a:prstGeom prst="rect">
            <a:avLst/>
          </a:prstGeom>
          <a:solidFill>
            <a:srgbClr val="92D05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4" name="01-colors-red-US">
            <a:hlinkClick r:id="" action="ppaction://media"/>
            <a:extLst>
              <a:ext uri="{FF2B5EF4-FFF2-40B4-BE49-F238E27FC236}">
                <a16:creationId xmlns:a16="http://schemas.microsoft.com/office/drawing/2014/main" id="{0F4C8B7E-B765-4C2D-AE6D-3C216E467DE4}"/>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818704" y="-669830"/>
            <a:ext cx="609600" cy="609600"/>
          </a:xfrm>
          <a:prstGeom prst="rect">
            <a:avLst/>
          </a:prstGeom>
        </p:spPr>
      </p:pic>
      <p:pic>
        <p:nvPicPr>
          <p:cNvPr id="7" name="01-colors-blue-US">
            <a:hlinkClick r:id="" action="ppaction://media"/>
            <a:extLst>
              <a:ext uri="{FF2B5EF4-FFF2-40B4-BE49-F238E27FC236}">
                <a16:creationId xmlns:a16="http://schemas.microsoft.com/office/drawing/2014/main" id="{91EBC399-B8F9-4A83-9143-3725E6AC7D83}"/>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5830455" y="-660713"/>
            <a:ext cx="609600" cy="609600"/>
          </a:xfrm>
          <a:prstGeom prst="rect">
            <a:avLst/>
          </a:prstGeom>
        </p:spPr>
      </p:pic>
      <p:pic>
        <p:nvPicPr>
          <p:cNvPr id="8" name="01-colors-green-US">
            <a:hlinkClick r:id="" action="ppaction://media"/>
            <a:extLst>
              <a:ext uri="{FF2B5EF4-FFF2-40B4-BE49-F238E27FC236}">
                <a16:creationId xmlns:a16="http://schemas.microsoft.com/office/drawing/2014/main" id="{6EEBEA4E-98C7-4280-A4F5-E8D2AC50CF90}"/>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4031272" y="-669830"/>
            <a:ext cx="609600" cy="609600"/>
          </a:xfrm>
          <a:prstGeom prst="rect">
            <a:avLst/>
          </a:prstGeom>
        </p:spPr>
      </p:pic>
      <p:pic>
        <p:nvPicPr>
          <p:cNvPr id="10" name="audio icon" descr="A picture containing drawing&#10;&#10;Description automatically generated">
            <a:extLst>
              <a:ext uri="{FF2B5EF4-FFF2-40B4-BE49-F238E27FC236}">
                <a16:creationId xmlns:a16="http://schemas.microsoft.com/office/drawing/2014/main" id="{A7D69CC6-846C-416E-8DE9-4ED80331B411}"/>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3635194" y="2314130"/>
            <a:ext cx="202095" cy="202095"/>
          </a:xfrm>
          <a:prstGeom prst="rect">
            <a:avLst/>
          </a:prstGeom>
        </p:spPr>
      </p:pic>
      <p:pic>
        <p:nvPicPr>
          <p:cNvPr id="138" name="audio icon" descr="A picture containing drawing&#10;&#10;Description automatically generated">
            <a:extLst>
              <a:ext uri="{FF2B5EF4-FFF2-40B4-BE49-F238E27FC236}">
                <a16:creationId xmlns:a16="http://schemas.microsoft.com/office/drawing/2014/main" id="{9A9A3F0B-4FBB-47AD-81F5-1377545B65B3}"/>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7737163" y="2143307"/>
            <a:ext cx="202095" cy="202095"/>
          </a:xfrm>
          <a:prstGeom prst="rect">
            <a:avLst/>
          </a:prstGeom>
        </p:spPr>
      </p:pic>
      <p:grpSp>
        <p:nvGrpSpPr>
          <p:cNvPr id="87" name="Google Shape;2116;p50">
            <a:extLst>
              <a:ext uri="{FF2B5EF4-FFF2-40B4-BE49-F238E27FC236}">
                <a16:creationId xmlns:a16="http://schemas.microsoft.com/office/drawing/2014/main" id="{7A81F17E-2028-4CFD-B143-07FD69D28B11}"/>
              </a:ext>
            </a:extLst>
          </p:cNvPr>
          <p:cNvGrpSpPr/>
          <p:nvPr/>
        </p:nvGrpSpPr>
        <p:grpSpPr>
          <a:xfrm flipH="1">
            <a:off x="147947" y="1296078"/>
            <a:ext cx="2520483" cy="3360801"/>
            <a:chOff x="6845843" y="611689"/>
            <a:chExt cx="1456097" cy="1941553"/>
          </a:xfrm>
        </p:grpSpPr>
        <p:grpSp>
          <p:nvGrpSpPr>
            <p:cNvPr id="88" name="Google Shape;2117;p50">
              <a:extLst>
                <a:ext uri="{FF2B5EF4-FFF2-40B4-BE49-F238E27FC236}">
                  <a16:creationId xmlns:a16="http://schemas.microsoft.com/office/drawing/2014/main" id="{F8766543-3419-4E8D-BF87-CC3ADB29162D}"/>
                </a:ext>
              </a:extLst>
            </p:cNvPr>
            <p:cNvGrpSpPr/>
            <p:nvPr/>
          </p:nvGrpSpPr>
          <p:grpSpPr>
            <a:xfrm>
              <a:off x="6845843" y="611689"/>
              <a:ext cx="1456097" cy="1941553"/>
              <a:chOff x="-3313350" y="-203075"/>
              <a:chExt cx="1611975" cy="2149400"/>
            </a:xfrm>
          </p:grpSpPr>
          <p:sp>
            <p:nvSpPr>
              <p:cNvPr id="90" name="Google Shape;2118;p50">
                <a:extLst>
                  <a:ext uri="{FF2B5EF4-FFF2-40B4-BE49-F238E27FC236}">
                    <a16:creationId xmlns:a16="http://schemas.microsoft.com/office/drawing/2014/main" id="{2F8EE3E0-86DA-48E0-93C6-CE7E320AF88F}"/>
                  </a:ext>
                </a:extLst>
              </p:cNvPr>
              <p:cNvSpPr/>
              <p:nvPr/>
            </p:nvSpPr>
            <p:spPr>
              <a:xfrm>
                <a:off x="-3071500" y="1833375"/>
                <a:ext cx="461300" cy="112950"/>
              </a:xfrm>
              <a:custGeom>
                <a:avLst/>
                <a:gdLst/>
                <a:ahLst/>
                <a:cxnLst/>
                <a:rect l="l" t="t" r="r" b="b"/>
                <a:pathLst>
                  <a:path w="18452" h="4518" extrusionOk="0">
                    <a:moveTo>
                      <a:pt x="2259" y="0"/>
                    </a:moveTo>
                    <a:cubicBezTo>
                      <a:pt x="1013" y="0"/>
                      <a:pt x="0" y="1013"/>
                      <a:pt x="0" y="2259"/>
                    </a:cubicBezTo>
                    <a:cubicBezTo>
                      <a:pt x="0" y="3505"/>
                      <a:pt x="1013" y="4518"/>
                      <a:pt x="2259" y="4518"/>
                    </a:cubicBezTo>
                    <a:lnTo>
                      <a:pt x="18452" y="4518"/>
                    </a:lnTo>
                    <a:lnTo>
                      <a:pt x="18452" y="3571"/>
                    </a:lnTo>
                    <a:lnTo>
                      <a:pt x="18452" y="946"/>
                    </a:lnTo>
                    <a:lnTo>
                      <a:pt x="184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19;p50">
                <a:extLst>
                  <a:ext uri="{FF2B5EF4-FFF2-40B4-BE49-F238E27FC236}">
                    <a16:creationId xmlns:a16="http://schemas.microsoft.com/office/drawing/2014/main" id="{4016CEEF-AF1C-44D3-B829-516D5847298C}"/>
                  </a:ext>
                </a:extLst>
              </p:cNvPr>
              <p:cNvSpPr/>
              <p:nvPr/>
            </p:nvSpPr>
            <p:spPr>
              <a:xfrm>
                <a:off x="-2662775" y="1848350"/>
                <a:ext cx="392525" cy="88775"/>
              </a:xfrm>
              <a:custGeom>
                <a:avLst/>
                <a:gdLst/>
                <a:ahLst/>
                <a:cxnLst/>
                <a:rect l="l" t="t" r="r" b="b"/>
                <a:pathLst>
                  <a:path w="15701" h="3551" extrusionOk="0">
                    <a:moveTo>
                      <a:pt x="1774" y="0"/>
                    </a:moveTo>
                    <a:cubicBezTo>
                      <a:pt x="794" y="0"/>
                      <a:pt x="1" y="796"/>
                      <a:pt x="1" y="1775"/>
                    </a:cubicBezTo>
                    <a:cubicBezTo>
                      <a:pt x="1" y="2756"/>
                      <a:pt x="795" y="3550"/>
                      <a:pt x="1776" y="3550"/>
                    </a:cubicBezTo>
                    <a:lnTo>
                      <a:pt x="15701" y="3550"/>
                    </a:lnTo>
                    <a:lnTo>
                      <a:pt x="15701" y="0"/>
                    </a:lnTo>
                    <a:lnTo>
                      <a:pt x="1776" y="0"/>
                    </a:lnTo>
                    <a:cubicBezTo>
                      <a:pt x="1776" y="0"/>
                      <a:pt x="1775" y="0"/>
                      <a:pt x="1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20;p50">
                <a:extLst>
                  <a:ext uri="{FF2B5EF4-FFF2-40B4-BE49-F238E27FC236}">
                    <a16:creationId xmlns:a16="http://schemas.microsoft.com/office/drawing/2014/main" id="{2F05D1B2-9CD0-4A47-B313-E72320E3E000}"/>
                  </a:ext>
                </a:extLst>
              </p:cNvPr>
              <p:cNvSpPr/>
              <p:nvPr/>
            </p:nvSpPr>
            <p:spPr>
              <a:xfrm>
                <a:off x="-2668875" y="1833375"/>
                <a:ext cx="417500" cy="112950"/>
              </a:xfrm>
              <a:custGeom>
                <a:avLst/>
                <a:gdLst/>
                <a:ahLst/>
                <a:cxnLst/>
                <a:rect l="l" t="t" r="r" b="b"/>
                <a:pathLst>
                  <a:path w="16700" h="4518" extrusionOk="0">
                    <a:moveTo>
                      <a:pt x="2380" y="0"/>
                    </a:moveTo>
                    <a:cubicBezTo>
                      <a:pt x="1059" y="0"/>
                      <a:pt x="1" y="1138"/>
                      <a:pt x="132" y="2485"/>
                    </a:cubicBezTo>
                    <a:cubicBezTo>
                      <a:pt x="247" y="3659"/>
                      <a:pt x="1301" y="4518"/>
                      <a:pt x="2480" y="4518"/>
                    </a:cubicBezTo>
                    <a:lnTo>
                      <a:pt x="16226" y="4518"/>
                    </a:lnTo>
                    <a:cubicBezTo>
                      <a:pt x="16488" y="4518"/>
                      <a:pt x="16700" y="4305"/>
                      <a:pt x="16700" y="4044"/>
                    </a:cubicBezTo>
                    <a:cubicBezTo>
                      <a:pt x="16700" y="3782"/>
                      <a:pt x="16487" y="3571"/>
                      <a:pt x="16226" y="3571"/>
                    </a:cubicBezTo>
                    <a:lnTo>
                      <a:pt x="2380" y="3571"/>
                    </a:lnTo>
                    <a:cubicBezTo>
                      <a:pt x="1550" y="3569"/>
                      <a:pt x="930" y="2809"/>
                      <a:pt x="1094" y="1996"/>
                    </a:cubicBezTo>
                    <a:cubicBezTo>
                      <a:pt x="1215" y="1374"/>
                      <a:pt x="1799" y="946"/>
                      <a:pt x="2433" y="946"/>
                    </a:cubicBezTo>
                    <a:lnTo>
                      <a:pt x="16226" y="946"/>
                    </a:lnTo>
                    <a:cubicBezTo>
                      <a:pt x="16487" y="946"/>
                      <a:pt x="16700" y="734"/>
                      <a:pt x="16700" y="473"/>
                    </a:cubicBezTo>
                    <a:cubicBezTo>
                      <a:pt x="16700" y="212"/>
                      <a:pt x="16487" y="0"/>
                      <a:pt x="162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21;p50">
                <a:extLst>
                  <a:ext uri="{FF2B5EF4-FFF2-40B4-BE49-F238E27FC236}">
                    <a16:creationId xmlns:a16="http://schemas.microsoft.com/office/drawing/2014/main" id="{C5B593E5-7E09-46E9-8A7D-9B3AAFC67230}"/>
                  </a:ext>
                </a:extLst>
              </p:cNvPr>
              <p:cNvSpPr/>
              <p:nvPr/>
            </p:nvSpPr>
            <p:spPr>
              <a:xfrm>
                <a:off x="-2587100" y="1862850"/>
                <a:ext cx="316850" cy="24225"/>
              </a:xfrm>
              <a:custGeom>
                <a:avLst/>
                <a:gdLst/>
                <a:ahLst/>
                <a:cxnLst/>
                <a:rect l="l" t="t" r="r" b="b"/>
                <a:pathLst>
                  <a:path w="12674" h="969" extrusionOk="0">
                    <a:moveTo>
                      <a:pt x="1" y="0"/>
                    </a:moveTo>
                    <a:lnTo>
                      <a:pt x="1" y="969"/>
                    </a:lnTo>
                    <a:lnTo>
                      <a:pt x="12674" y="969"/>
                    </a:lnTo>
                    <a:lnTo>
                      <a:pt x="126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22;p50">
                <a:extLst>
                  <a:ext uri="{FF2B5EF4-FFF2-40B4-BE49-F238E27FC236}">
                    <a16:creationId xmlns:a16="http://schemas.microsoft.com/office/drawing/2014/main" id="{78DF23EA-CFEB-4B8A-9505-50459080619D}"/>
                  </a:ext>
                </a:extLst>
              </p:cNvPr>
              <p:cNvSpPr/>
              <p:nvPr/>
            </p:nvSpPr>
            <p:spPr>
              <a:xfrm>
                <a:off x="-2587100" y="1892625"/>
                <a:ext cx="316850" cy="24225"/>
              </a:xfrm>
              <a:custGeom>
                <a:avLst/>
                <a:gdLst/>
                <a:ahLst/>
                <a:cxnLst/>
                <a:rect l="l" t="t" r="r" b="b"/>
                <a:pathLst>
                  <a:path w="12674" h="969" extrusionOk="0">
                    <a:moveTo>
                      <a:pt x="1" y="0"/>
                    </a:moveTo>
                    <a:lnTo>
                      <a:pt x="1" y="969"/>
                    </a:lnTo>
                    <a:lnTo>
                      <a:pt x="12674" y="969"/>
                    </a:lnTo>
                    <a:lnTo>
                      <a:pt x="126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23;p50">
                <a:extLst>
                  <a:ext uri="{FF2B5EF4-FFF2-40B4-BE49-F238E27FC236}">
                    <a16:creationId xmlns:a16="http://schemas.microsoft.com/office/drawing/2014/main" id="{9DAEAB63-4A11-4E6F-9A50-FDDCE7910B87}"/>
                  </a:ext>
                </a:extLst>
              </p:cNvPr>
              <p:cNvSpPr/>
              <p:nvPr/>
            </p:nvSpPr>
            <p:spPr>
              <a:xfrm>
                <a:off x="-2754950" y="1593525"/>
                <a:ext cx="59800" cy="268475"/>
              </a:xfrm>
              <a:custGeom>
                <a:avLst/>
                <a:gdLst/>
                <a:ahLst/>
                <a:cxnLst/>
                <a:rect l="l" t="t" r="r" b="b"/>
                <a:pathLst>
                  <a:path w="2392" h="10739" extrusionOk="0">
                    <a:moveTo>
                      <a:pt x="1073" y="1"/>
                    </a:moveTo>
                    <a:cubicBezTo>
                      <a:pt x="840" y="1"/>
                      <a:pt x="634" y="169"/>
                      <a:pt x="596" y="407"/>
                    </a:cubicBezTo>
                    <a:cubicBezTo>
                      <a:pt x="0" y="3754"/>
                      <a:pt x="265" y="7196"/>
                      <a:pt x="1367" y="10411"/>
                    </a:cubicBezTo>
                    <a:cubicBezTo>
                      <a:pt x="1434" y="10607"/>
                      <a:pt x="1619" y="10739"/>
                      <a:pt x="1825" y="10739"/>
                    </a:cubicBezTo>
                    <a:cubicBezTo>
                      <a:pt x="2158" y="10739"/>
                      <a:pt x="2392" y="10411"/>
                      <a:pt x="2284" y="10096"/>
                    </a:cubicBezTo>
                    <a:cubicBezTo>
                      <a:pt x="1235" y="7037"/>
                      <a:pt x="982" y="3761"/>
                      <a:pt x="1549" y="577"/>
                    </a:cubicBezTo>
                    <a:cubicBezTo>
                      <a:pt x="1600" y="312"/>
                      <a:pt x="1424" y="56"/>
                      <a:pt x="1159" y="8"/>
                    </a:cubicBezTo>
                    <a:cubicBezTo>
                      <a:pt x="1130" y="3"/>
                      <a:pt x="1101"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124;p50">
                <a:extLst>
                  <a:ext uri="{FF2B5EF4-FFF2-40B4-BE49-F238E27FC236}">
                    <a16:creationId xmlns:a16="http://schemas.microsoft.com/office/drawing/2014/main" id="{C26AC381-CA63-44DE-8CDA-D6E34B9B91E2}"/>
                  </a:ext>
                </a:extLst>
              </p:cNvPr>
              <p:cNvSpPr/>
              <p:nvPr/>
            </p:nvSpPr>
            <p:spPr>
              <a:xfrm>
                <a:off x="-2878450" y="1727000"/>
                <a:ext cx="229375" cy="67600"/>
              </a:xfrm>
              <a:custGeom>
                <a:avLst/>
                <a:gdLst/>
                <a:ahLst/>
                <a:cxnLst/>
                <a:rect l="l" t="t" r="r" b="b"/>
                <a:pathLst>
                  <a:path w="9175" h="2704" extrusionOk="0">
                    <a:moveTo>
                      <a:pt x="8025" y="0"/>
                    </a:moveTo>
                    <a:cubicBezTo>
                      <a:pt x="5355" y="0"/>
                      <a:pt x="2716" y="610"/>
                      <a:pt x="311" y="1783"/>
                    </a:cubicBezTo>
                    <a:cubicBezTo>
                      <a:pt x="108" y="1883"/>
                      <a:pt x="0" y="2109"/>
                      <a:pt x="52" y="2328"/>
                    </a:cubicBezTo>
                    <a:cubicBezTo>
                      <a:pt x="103" y="2548"/>
                      <a:pt x="299" y="2703"/>
                      <a:pt x="524" y="2703"/>
                    </a:cubicBezTo>
                    <a:cubicBezTo>
                      <a:pt x="598" y="2703"/>
                      <a:pt x="671" y="2686"/>
                      <a:pt x="736" y="2654"/>
                    </a:cubicBezTo>
                    <a:cubicBezTo>
                      <a:pt x="3011" y="1544"/>
                      <a:pt x="5507" y="969"/>
                      <a:pt x="8032" y="969"/>
                    </a:cubicBezTo>
                    <a:cubicBezTo>
                      <a:pt x="8242" y="969"/>
                      <a:pt x="8451" y="973"/>
                      <a:pt x="8661" y="981"/>
                    </a:cubicBezTo>
                    <a:cubicBezTo>
                      <a:pt x="8672" y="982"/>
                      <a:pt x="8683" y="982"/>
                      <a:pt x="8694" y="982"/>
                    </a:cubicBezTo>
                    <a:cubicBezTo>
                      <a:pt x="8948" y="982"/>
                      <a:pt x="9153" y="773"/>
                      <a:pt x="9164" y="516"/>
                    </a:cubicBezTo>
                    <a:cubicBezTo>
                      <a:pt x="9174" y="249"/>
                      <a:pt x="8966" y="23"/>
                      <a:pt x="8699" y="13"/>
                    </a:cubicBezTo>
                    <a:cubicBezTo>
                      <a:pt x="8474" y="5"/>
                      <a:pt x="8249" y="0"/>
                      <a:pt x="8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25;p50">
                <a:extLst>
                  <a:ext uri="{FF2B5EF4-FFF2-40B4-BE49-F238E27FC236}">
                    <a16:creationId xmlns:a16="http://schemas.microsoft.com/office/drawing/2014/main" id="{461D0E9D-699C-43B9-BCE9-4FB50154728D}"/>
                  </a:ext>
                </a:extLst>
              </p:cNvPr>
              <p:cNvSpPr/>
              <p:nvPr/>
            </p:nvSpPr>
            <p:spPr>
              <a:xfrm>
                <a:off x="-2807850" y="1730600"/>
                <a:ext cx="88600" cy="119550"/>
              </a:xfrm>
              <a:custGeom>
                <a:avLst/>
                <a:gdLst/>
                <a:ahLst/>
                <a:cxnLst/>
                <a:rect l="l" t="t" r="r" b="b"/>
                <a:pathLst>
                  <a:path w="3544" h="4782" extrusionOk="0">
                    <a:moveTo>
                      <a:pt x="2995" y="1"/>
                    </a:moveTo>
                    <a:cubicBezTo>
                      <a:pt x="2894" y="1"/>
                      <a:pt x="2793" y="32"/>
                      <a:pt x="2706" y="96"/>
                    </a:cubicBezTo>
                    <a:cubicBezTo>
                      <a:pt x="2082" y="563"/>
                      <a:pt x="759" y="2625"/>
                      <a:pt x="134" y="4109"/>
                    </a:cubicBezTo>
                    <a:cubicBezTo>
                      <a:pt x="1" y="4427"/>
                      <a:pt x="235" y="4780"/>
                      <a:pt x="582" y="4781"/>
                    </a:cubicBezTo>
                    <a:cubicBezTo>
                      <a:pt x="777" y="4780"/>
                      <a:pt x="953" y="4663"/>
                      <a:pt x="1028" y="4484"/>
                    </a:cubicBezTo>
                    <a:cubicBezTo>
                      <a:pt x="1637" y="3036"/>
                      <a:pt x="2881" y="1175"/>
                      <a:pt x="3285" y="873"/>
                    </a:cubicBezTo>
                    <a:cubicBezTo>
                      <a:pt x="3500" y="713"/>
                      <a:pt x="3543" y="410"/>
                      <a:pt x="3384" y="195"/>
                    </a:cubicBezTo>
                    <a:cubicBezTo>
                      <a:pt x="3289" y="68"/>
                      <a:pt x="3143" y="1"/>
                      <a:pt x="29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26;p50">
                <a:extLst>
                  <a:ext uri="{FF2B5EF4-FFF2-40B4-BE49-F238E27FC236}">
                    <a16:creationId xmlns:a16="http://schemas.microsoft.com/office/drawing/2014/main" id="{E467FDF2-3217-4E31-ACC8-13BC496DED70}"/>
                  </a:ext>
                </a:extLst>
              </p:cNvPr>
              <p:cNvSpPr/>
              <p:nvPr/>
            </p:nvSpPr>
            <p:spPr>
              <a:xfrm>
                <a:off x="-2508450" y="1617975"/>
                <a:ext cx="67275" cy="284000"/>
              </a:xfrm>
              <a:custGeom>
                <a:avLst/>
                <a:gdLst/>
                <a:ahLst/>
                <a:cxnLst/>
                <a:rect l="l" t="t" r="r" b="b"/>
                <a:pathLst>
                  <a:path w="2691" h="11360" extrusionOk="0">
                    <a:moveTo>
                      <a:pt x="547" y="1"/>
                    </a:moveTo>
                    <a:cubicBezTo>
                      <a:pt x="491" y="1"/>
                      <a:pt x="435" y="10"/>
                      <a:pt x="381" y="30"/>
                    </a:cubicBezTo>
                    <a:cubicBezTo>
                      <a:pt x="129" y="122"/>
                      <a:pt x="1" y="401"/>
                      <a:pt x="93" y="652"/>
                    </a:cubicBezTo>
                    <a:cubicBezTo>
                      <a:pt x="461" y="1657"/>
                      <a:pt x="842" y="2695"/>
                      <a:pt x="1103" y="3743"/>
                    </a:cubicBezTo>
                    <a:cubicBezTo>
                      <a:pt x="1680" y="6058"/>
                      <a:pt x="1700" y="8509"/>
                      <a:pt x="1720" y="10879"/>
                    </a:cubicBezTo>
                    <a:cubicBezTo>
                      <a:pt x="1722" y="11144"/>
                      <a:pt x="1938" y="11359"/>
                      <a:pt x="2204" y="11359"/>
                    </a:cubicBezTo>
                    <a:lnTo>
                      <a:pt x="2209" y="11359"/>
                    </a:lnTo>
                    <a:cubicBezTo>
                      <a:pt x="2476" y="11356"/>
                      <a:pt x="2691" y="11138"/>
                      <a:pt x="2689" y="10871"/>
                    </a:cubicBezTo>
                    <a:cubicBezTo>
                      <a:pt x="2669" y="8444"/>
                      <a:pt x="2647" y="5934"/>
                      <a:pt x="2043" y="3509"/>
                    </a:cubicBezTo>
                    <a:cubicBezTo>
                      <a:pt x="1770" y="2410"/>
                      <a:pt x="1379" y="1347"/>
                      <a:pt x="1002" y="318"/>
                    </a:cubicBezTo>
                    <a:cubicBezTo>
                      <a:pt x="930" y="122"/>
                      <a:pt x="744" y="1"/>
                      <a:pt x="5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27;p50">
                <a:extLst>
                  <a:ext uri="{FF2B5EF4-FFF2-40B4-BE49-F238E27FC236}">
                    <a16:creationId xmlns:a16="http://schemas.microsoft.com/office/drawing/2014/main" id="{FEEF61E9-797B-4877-BAC1-42F21A81F926}"/>
                  </a:ext>
                </a:extLst>
              </p:cNvPr>
              <p:cNvSpPr/>
              <p:nvPr/>
            </p:nvSpPr>
            <p:spPr>
              <a:xfrm>
                <a:off x="-2563275" y="1725100"/>
                <a:ext cx="210850" cy="140150"/>
              </a:xfrm>
              <a:custGeom>
                <a:avLst/>
                <a:gdLst/>
                <a:ahLst/>
                <a:cxnLst/>
                <a:rect l="l" t="t" r="r" b="b"/>
                <a:pathLst>
                  <a:path w="8434" h="5606" extrusionOk="0">
                    <a:moveTo>
                      <a:pt x="7888" y="1"/>
                    </a:moveTo>
                    <a:cubicBezTo>
                      <a:pt x="6074" y="1"/>
                      <a:pt x="4511" y="861"/>
                      <a:pt x="3521" y="1586"/>
                    </a:cubicBezTo>
                    <a:cubicBezTo>
                      <a:pt x="2305" y="2477"/>
                      <a:pt x="1330" y="3572"/>
                      <a:pt x="270" y="4806"/>
                    </a:cubicBezTo>
                    <a:cubicBezTo>
                      <a:pt x="1" y="5120"/>
                      <a:pt x="223" y="5606"/>
                      <a:pt x="638" y="5606"/>
                    </a:cubicBezTo>
                    <a:cubicBezTo>
                      <a:pt x="639" y="5606"/>
                      <a:pt x="640" y="5606"/>
                      <a:pt x="641" y="5606"/>
                    </a:cubicBezTo>
                    <a:cubicBezTo>
                      <a:pt x="781" y="5606"/>
                      <a:pt x="913" y="5544"/>
                      <a:pt x="1005" y="5438"/>
                    </a:cubicBezTo>
                    <a:cubicBezTo>
                      <a:pt x="2025" y="4249"/>
                      <a:pt x="2961" y="3198"/>
                      <a:pt x="4093" y="2367"/>
                    </a:cubicBezTo>
                    <a:cubicBezTo>
                      <a:pt x="4966" y="1728"/>
                      <a:pt x="6331" y="970"/>
                      <a:pt x="7892" y="970"/>
                    </a:cubicBezTo>
                    <a:cubicBezTo>
                      <a:pt x="7904" y="970"/>
                      <a:pt x="7916" y="970"/>
                      <a:pt x="7928" y="970"/>
                    </a:cubicBezTo>
                    <a:cubicBezTo>
                      <a:pt x="7934" y="970"/>
                      <a:pt x="7940" y="970"/>
                      <a:pt x="7945" y="970"/>
                    </a:cubicBezTo>
                    <a:cubicBezTo>
                      <a:pt x="7946" y="970"/>
                      <a:pt x="7947" y="970"/>
                      <a:pt x="7948" y="970"/>
                    </a:cubicBezTo>
                    <a:cubicBezTo>
                      <a:pt x="8214" y="970"/>
                      <a:pt x="8431" y="754"/>
                      <a:pt x="8432" y="488"/>
                    </a:cubicBezTo>
                    <a:cubicBezTo>
                      <a:pt x="8433" y="221"/>
                      <a:pt x="8217" y="2"/>
                      <a:pt x="7950" y="1"/>
                    </a:cubicBezTo>
                    <a:cubicBezTo>
                      <a:pt x="7929" y="1"/>
                      <a:pt x="7908" y="1"/>
                      <a:pt x="78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28;p50">
                <a:extLst>
                  <a:ext uri="{FF2B5EF4-FFF2-40B4-BE49-F238E27FC236}">
                    <a16:creationId xmlns:a16="http://schemas.microsoft.com/office/drawing/2014/main" id="{7952E131-3352-4601-A3CE-A542857B4A75}"/>
                  </a:ext>
                </a:extLst>
              </p:cNvPr>
              <p:cNvSpPr/>
              <p:nvPr/>
            </p:nvSpPr>
            <p:spPr>
              <a:xfrm>
                <a:off x="-2471475" y="1759675"/>
                <a:ext cx="109325" cy="102150"/>
              </a:xfrm>
              <a:custGeom>
                <a:avLst/>
                <a:gdLst/>
                <a:ahLst/>
                <a:cxnLst/>
                <a:rect l="l" t="t" r="r" b="b"/>
                <a:pathLst>
                  <a:path w="4373" h="4086" extrusionOk="0">
                    <a:moveTo>
                      <a:pt x="540" y="1"/>
                    </a:moveTo>
                    <a:cubicBezTo>
                      <a:pt x="328" y="1"/>
                      <a:pt x="134" y="139"/>
                      <a:pt x="74" y="354"/>
                    </a:cubicBezTo>
                    <a:cubicBezTo>
                      <a:pt x="0" y="617"/>
                      <a:pt x="157" y="887"/>
                      <a:pt x="422" y="954"/>
                    </a:cubicBezTo>
                    <a:cubicBezTo>
                      <a:pt x="1763" y="1330"/>
                      <a:pt x="2913" y="2429"/>
                      <a:pt x="3349" y="3753"/>
                    </a:cubicBezTo>
                    <a:cubicBezTo>
                      <a:pt x="3415" y="3951"/>
                      <a:pt x="3600" y="4085"/>
                      <a:pt x="3809" y="4086"/>
                    </a:cubicBezTo>
                    <a:lnTo>
                      <a:pt x="3810" y="4086"/>
                    </a:lnTo>
                    <a:cubicBezTo>
                      <a:pt x="4140" y="4085"/>
                      <a:pt x="4373" y="3762"/>
                      <a:pt x="4269" y="3449"/>
                    </a:cubicBezTo>
                    <a:cubicBezTo>
                      <a:pt x="3727" y="1804"/>
                      <a:pt x="2352" y="490"/>
                      <a:pt x="683" y="22"/>
                    </a:cubicBezTo>
                    <a:cubicBezTo>
                      <a:pt x="635" y="8"/>
                      <a:pt x="587" y="1"/>
                      <a:pt x="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29;p50">
                <a:extLst>
                  <a:ext uri="{FF2B5EF4-FFF2-40B4-BE49-F238E27FC236}">
                    <a16:creationId xmlns:a16="http://schemas.microsoft.com/office/drawing/2014/main" id="{3CB8D56E-2C8A-4DD6-A5A9-15520982C263}"/>
                  </a:ext>
                </a:extLst>
              </p:cNvPr>
              <p:cNvSpPr/>
              <p:nvPr/>
            </p:nvSpPr>
            <p:spPr>
              <a:xfrm>
                <a:off x="-3148025" y="-203075"/>
                <a:ext cx="429200" cy="520675"/>
              </a:xfrm>
              <a:custGeom>
                <a:avLst/>
                <a:gdLst/>
                <a:ahLst/>
                <a:cxnLst/>
                <a:rect l="l" t="t" r="r" b="b"/>
                <a:pathLst>
                  <a:path w="17168" h="20827" extrusionOk="0">
                    <a:moveTo>
                      <a:pt x="3164" y="0"/>
                    </a:moveTo>
                    <a:cubicBezTo>
                      <a:pt x="2646" y="0"/>
                      <a:pt x="2146" y="242"/>
                      <a:pt x="1752" y="581"/>
                    </a:cubicBezTo>
                    <a:cubicBezTo>
                      <a:pt x="1" y="2084"/>
                      <a:pt x="429" y="4920"/>
                      <a:pt x="1433" y="6998"/>
                    </a:cubicBezTo>
                    <a:cubicBezTo>
                      <a:pt x="2439" y="9076"/>
                      <a:pt x="3905" y="11113"/>
                      <a:pt x="3782" y="13419"/>
                    </a:cubicBezTo>
                    <a:lnTo>
                      <a:pt x="14680" y="20827"/>
                    </a:lnTo>
                    <a:cubicBezTo>
                      <a:pt x="16398" y="18491"/>
                      <a:pt x="17167" y="15478"/>
                      <a:pt x="16781" y="12604"/>
                    </a:cubicBezTo>
                    <a:cubicBezTo>
                      <a:pt x="16735" y="12266"/>
                      <a:pt x="16667" y="11915"/>
                      <a:pt x="16451" y="11652"/>
                    </a:cubicBezTo>
                    <a:cubicBezTo>
                      <a:pt x="16227" y="11378"/>
                      <a:pt x="15879" y="11256"/>
                      <a:pt x="15521" y="11256"/>
                    </a:cubicBezTo>
                    <a:cubicBezTo>
                      <a:pt x="15289" y="11256"/>
                      <a:pt x="15053" y="11307"/>
                      <a:pt x="14844" y="11402"/>
                    </a:cubicBezTo>
                    <a:cubicBezTo>
                      <a:pt x="14311" y="11643"/>
                      <a:pt x="13914" y="12099"/>
                      <a:pt x="13535" y="12544"/>
                    </a:cubicBezTo>
                    <a:cubicBezTo>
                      <a:pt x="13905" y="11362"/>
                      <a:pt x="14278" y="10123"/>
                      <a:pt x="14054" y="8906"/>
                    </a:cubicBezTo>
                    <a:cubicBezTo>
                      <a:pt x="13837" y="7732"/>
                      <a:pt x="12864" y="6607"/>
                      <a:pt x="11687" y="6607"/>
                    </a:cubicBezTo>
                    <a:cubicBezTo>
                      <a:pt x="11644" y="6607"/>
                      <a:pt x="11601" y="6609"/>
                      <a:pt x="11558" y="6612"/>
                    </a:cubicBezTo>
                    <a:cubicBezTo>
                      <a:pt x="10421" y="6690"/>
                      <a:pt x="9605" y="7734"/>
                      <a:pt x="9104" y="8757"/>
                    </a:cubicBezTo>
                    <a:cubicBezTo>
                      <a:pt x="9357" y="5357"/>
                      <a:pt x="7404" y="1896"/>
                      <a:pt x="4364" y="355"/>
                    </a:cubicBezTo>
                    <a:cubicBezTo>
                      <a:pt x="4010" y="177"/>
                      <a:pt x="3635" y="19"/>
                      <a:pt x="3238" y="2"/>
                    </a:cubicBezTo>
                    <a:cubicBezTo>
                      <a:pt x="3213" y="1"/>
                      <a:pt x="3189" y="0"/>
                      <a:pt x="31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0;p50">
                <a:extLst>
                  <a:ext uri="{FF2B5EF4-FFF2-40B4-BE49-F238E27FC236}">
                    <a16:creationId xmlns:a16="http://schemas.microsoft.com/office/drawing/2014/main" id="{5629C643-53DF-4CA2-A9EB-5F06964E7FC1}"/>
                  </a:ext>
                </a:extLst>
              </p:cNvPr>
              <p:cNvSpPr/>
              <p:nvPr/>
            </p:nvSpPr>
            <p:spPr>
              <a:xfrm>
                <a:off x="-2425900" y="509800"/>
                <a:ext cx="232925" cy="558000"/>
              </a:xfrm>
              <a:custGeom>
                <a:avLst/>
                <a:gdLst/>
                <a:ahLst/>
                <a:cxnLst/>
                <a:rect l="l" t="t" r="r" b="b"/>
                <a:pathLst>
                  <a:path w="9317" h="22320" extrusionOk="0">
                    <a:moveTo>
                      <a:pt x="7277" y="0"/>
                    </a:moveTo>
                    <a:cubicBezTo>
                      <a:pt x="7192" y="0"/>
                      <a:pt x="7108" y="5"/>
                      <a:pt x="7025" y="13"/>
                    </a:cubicBezTo>
                    <a:cubicBezTo>
                      <a:pt x="4597" y="253"/>
                      <a:pt x="2973" y="2634"/>
                      <a:pt x="2122" y="4922"/>
                    </a:cubicBezTo>
                    <a:cubicBezTo>
                      <a:pt x="0" y="10634"/>
                      <a:pt x="675" y="17432"/>
                      <a:pt x="4314" y="22320"/>
                    </a:cubicBezTo>
                    <a:lnTo>
                      <a:pt x="4225" y="22093"/>
                    </a:lnTo>
                    <a:cubicBezTo>
                      <a:pt x="3509" y="17217"/>
                      <a:pt x="2857" y="11947"/>
                      <a:pt x="5194" y="7608"/>
                    </a:cubicBezTo>
                    <a:cubicBezTo>
                      <a:pt x="6102" y="5920"/>
                      <a:pt x="7412" y="4490"/>
                      <a:pt x="8562" y="2955"/>
                    </a:cubicBezTo>
                    <a:cubicBezTo>
                      <a:pt x="8938" y="2452"/>
                      <a:pt x="9316" y="1863"/>
                      <a:pt x="9210" y="1244"/>
                    </a:cubicBezTo>
                    <a:cubicBezTo>
                      <a:pt x="9068" y="419"/>
                      <a:pt x="8135" y="0"/>
                      <a:pt x="7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131;p50">
                <a:extLst>
                  <a:ext uri="{FF2B5EF4-FFF2-40B4-BE49-F238E27FC236}">
                    <a16:creationId xmlns:a16="http://schemas.microsoft.com/office/drawing/2014/main" id="{01FDB9D3-835F-4B0E-B564-FA74281942E2}"/>
                  </a:ext>
                </a:extLst>
              </p:cNvPr>
              <p:cNvSpPr/>
              <p:nvPr/>
            </p:nvSpPr>
            <p:spPr>
              <a:xfrm>
                <a:off x="-2310725" y="523650"/>
                <a:ext cx="609350" cy="544150"/>
              </a:xfrm>
              <a:custGeom>
                <a:avLst/>
                <a:gdLst/>
                <a:ahLst/>
                <a:cxnLst/>
                <a:rect l="l" t="t" r="r" b="b"/>
                <a:pathLst>
                  <a:path w="24374" h="21766" extrusionOk="0">
                    <a:moveTo>
                      <a:pt x="16807" y="1"/>
                    </a:moveTo>
                    <a:cubicBezTo>
                      <a:pt x="16620" y="1"/>
                      <a:pt x="16435" y="6"/>
                      <a:pt x="16250" y="17"/>
                    </a:cubicBezTo>
                    <a:cubicBezTo>
                      <a:pt x="11312" y="302"/>
                      <a:pt x="6089" y="3642"/>
                      <a:pt x="3396" y="7791"/>
                    </a:cubicBezTo>
                    <a:cubicBezTo>
                      <a:pt x="701" y="11940"/>
                      <a:pt x="37" y="16665"/>
                      <a:pt x="0" y="21612"/>
                    </a:cubicBezTo>
                    <a:lnTo>
                      <a:pt x="351" y="21766"/>
                    </a:lnTo>
                    <a:cubicBezTo>
                      <a:pt x="1420" y="17952"/>
                      <a:pt x="2587" y="13914"/>
                      <a:pt x="4927" y="10720"/>
                    </a:cubicBezTo>
                    <a:cubicBezTo>
                      <a:pt x="7254" y="7541"/>
                      <a:pt x="10880" y="5078"/>
                      <a:pt x="14817" y="5078"/>
                    </a:cubicBezTo>
                    <a:cubicBezTo>
                      <a:pt x="14837" y="5078"/>
                      <a:pt x="14857" y="5078"/>
                      <a:pt x="14878" y="5078"/>
                    </a:cubicBezTo>
                    <a:cubicBezTo>
                      <a:pt x="17595" y="5095"/>
                      <a:pt x="20214" y="6261"/>
                      <a:pt x="22928" y="6261"/>
                    </a:cubicBezTo>
                    <a:cubicBezTo>
                      <a:pt x="22979" y="6261"/>
                      <a:pt x="23030" y="6261"/>
                      <a:pt x="23082" y="6260"/>
                    </a:cubicBezTo>
                    <a:cubicBezTo>
                      <a:pt x="23334" y="6257"/>
                      <a:pt x="23598" y="6238"/>
                      <a:pt x="23818" y="6113"/>
                    </a:cubicBezTo>
                    <a:cubicBezTo>
                      <a:pt x="24373" y="5795"/>
                      <a:pt x="24369" y="4989"/>
                      <a:pt x="24176" y="4379"/>
                    </a:cubicBezTo>
                    <a:cubicBezTo>
                      <a:pt x="23252" y="1456"/>
                      <a:pt x="19906" y="1"/>
                      <a:pt x="168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32;p50">
                <a:extLst>
                  <a:ext uri="{FF2B5EF4-FFF2-40B4-BE49-F238E27FC236}">
                    <a16:creationId xmlns:a16="http://schemas.microsoft.com/office/drawing/2014/main" id="{8D01DF9B-A256-4E56-8DBF-18602B7D0288}"/>
                  </a:ext>
                </a:extLst>
              </p:cNvPr>
              <p:cNvSpPr/>
              <p:nvPr/>
            </p:nvSpPr>
            <p:spPr>
              <a:xfrm>
                <a:off x="-2297325" y="710975"/>
                <a:ext cx="576050" cy="384950"/>
              </a:xfrm>
              <a:custGeom>
                <a:avLst/>
                <a:gdLst/>
                <a:ahLst/>
                <a:cxnLst/>
                <a:rect l="l" t="t" r="r" b="b"/>
                <a:pathLst>
                  <a:path w="23042" h="15398" extrusionOk="0">
                    <a:moveTo>
                      <a:pt x="15537" y="0"/>
                    </a:moveTo>
                    <a:cubicBezTo>
                      <a:pt x="14971" y="0"/>
                      <a:pt x="14405" y="42"/>
                      <a:pt x="13847" y="117"/>
                    </a:cubicBezTo>
                    <a:cubicBezTo>
                      <a:pt x="10459" y="573"/>
                      <a:pt x="7255" y="2276"/>
                      <a:pt x="4983" y="4829"/>
                    </a:cubicBezTo>
                    <a:cubicBezTo>
                      <a:pt x="2546" y="7566"/>
                      <a:pt x="1246" y="11104"/>
                      <a:pt x="1" y="14550"/>
                    </a:cubicBezTo>
                    <a:lnTo>
                      <a:pt x="350" y="15397"/>
                    </a:lnTo>
                    <a:cubicBezTo>
                      <a:pt x="2191" y="12508"/>
                      <a:pt x="4070" y="9575"/>
                      <a:pt x="6674" y="7349"/>
                    </a:cubicBezTo>
                    <a:cubicBezTo>
                      <a:pt x="8869" y="5472"/>
                      <a:pt x="11688" y="4145"/>
                      <a:pt x="14538" y="4145"/>
                    </a:cubicBezTo>
                    <a:cubicBezTo>
                      <a:pt x="15068" y="4145"/>
                      <a:pt x="15600" y="4191"/>
                      <a:pt x="16128" y="4288"/>
                    </a:cubicBezTo>
                    <a:cubicBezTo>
                      <a:pt x="18060" y="4642"/>
                      <a:pt x="19835" y="5643"/>
                      <a:pt x="21776" y="5944"/>
                    </a:cubicBezTo>
                    <a:cubicBezTo>
                      <a:pt x="21889" y="5961"/>
                      <a:pt x="22005" y="5976"/>
                      <a:pt x="22120" y="5976"/>
                    </a:cubicBezTo>
                    <a:cubicBezTo>
                      <a:pt x="22250" y="5976"/>
                      <a:pt x="22377" y="5957"/>
                      <a:pt x="22494" y="5903"/>
                    </a:cubicBezTo>
                    <a:cubicBezTo>
                      <a:pt x="23041" y="5652"/>
                      <a:pt x="23014" y="4863"/>
                      <a:pt x="22806" y="4299"/>
                    </a:cubicBezTo>
                    <a:cubicBezTo>
                      <a:pt x="22189" y="2627"/>
                      <a:pt x="20753" y="1331"/>
                      <a:pt x="19104" y="655"/>
                    </a:cubicBezTo>
                    <a:cubicBezTo>
                      <a:pt x="17977" y="193"/>
                      <a:pt x="16759" y="0"/>
                      <a:pt x="155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33;p50">
                <a:extLst>
                  <a:ext uri="{FF2B5EF4-FFF2-40B4-BE49-F238E27FC236}">
                    <a16:creationId xmlns:a16="http://schemas.microsoft.com/office/drawing/2014/main" id="{5FB6ECE2-EBB6-4BD9-9F8B-87AB7F58339C}"/>
                  </a:ext>
                </a:extLst>
              </p:cNvPr>
              <p:cNvSpPr/>
              <p:nvPr/>
            </p:nvSpPr>
            <p:spPr>
              <a:xfrm>
                <a:off x="-2285275" y="854525"/>
                <a:ext cx="532225" cy="260050"/>
              </a:xfrm>
              <a:custGeom>
                <a:avLst/>
                <a:gdLst/>
                <a:ahLst/>
                <a:cxnLst/>
                <a:rect l="l" t="t" r="r" b="b"/>
                <a:pathLst>
                  <a:path w="21289" h="10402" extrusionOk="0">
                    <a:moveTo>
                      <a:pt x="15668" y="1"/>
                    </a:moveTo>
                    <a:cubicBezTo>
                      <a:pt x="14157" y="1"/>
                      <a:pt x="12626" y="442"/>
                      <a:pt x="11206" y="1009"/>
                    </a:cubicBezTo>
                    <a:cubicBezTo>
                      <a:pt x="6935" y="2713"/>
                      <a:pt x="3107" y="5604"/>
                      <a:pt x="493" y="9388"/>
                    </a:cubicBezTo>
                    <a:lnTo>
                      <a:pt x="1" y="10401"/>
                    </a:lnTo>
                    <a:cubicBezTo>
                      <a:pt x="2441" y="7964"/>
                      <a:pt x="5314" y="6001"/>
                      <a:pt x="8472" y="4615"/>
                    </a:cubicBezTo>
                    <a:cubicBezTo>
                      <a:pt x="9798" y="4033"/>
                      <a:pt x="11218" y="3550"/>
                      <a:pt x="12654" y="3550"/>
                    </a:cubicBezTo>
                    <a:cubicBezTo>
                      <a:pt x="12872" y="3550"/>
                      <a:pt x="13091" y="3562"/>
                      <a:pt x="13310" y="3585"/>
                    </a:cubicBezTo>
                    <a:cubicBezTo>
                      <a:pt x="14931" y="3760"/>
                      <a:pt x="16398" y="4603"/>
                      <a:pt x="17766" y="5490"/>
                    </a:cubicBezTo>
                    <a:cubicBezTo>
                      <a:pt x="18337" y="5860"/>
                      <a:pt x="19057" y="6235"/>
                      <a:pt x="19695" y="6235"/>
                    </a:cubicBezTo>
                    <a:cubicBezTo>
                      <a:pt x="20011" y="6235"/>
                      <a:pt x="20306" y="6143"/>
                      <a:pt x="20553" y="5913"/>
                    </a:cubicBezTo>
                    <a:cubicBezTo>
                      <a:pt x="20842" y="5645"/>
                      <a:pt x="20970" y="5243"/>
                      <a:pt x="21020" y="4851"/>
                    </a:cubicBezTo>
                    <a:cubicBezTo>
                      <a:pt x="21289" y="2739"/>
                      <a:pt x="19492" y="777"/>
                      <a:pt x="17434" y="225"/>
                    </a:cubicBezTo>
                    <a:cubicBezTo>
                      <a:pt x="16854" y="69"/>
                      <a:pt x="16262" y="1"/>
                      <a:pt x="156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34;p50">
                <a:extLst>
                  <a:ext uri="{FF2B5EF4-FFF2-40B4-BE49-F238E27FC236}">
                    <a16:creationId xmlns:a16="http://schemas.microsoft.com/office/drawing/2014/main" id="{DE99DBF0-BAF0-4C76-A627-1ACEBADB43F0}"/>
                  </a:ext>
                </a:extLst>
              </p:cNvPr>
              <p:cNvSpPr/>
              <p:nvPr/>
            </p:nvSpPr>
            <p:spPr>
              <a:xfrm>
                <a:off x="-3223525" y="123450"/>
                <a:ext cx="1010925" cy="1510600"/>
              </a:xfrm>
              <a:custGeom>
                <a:avLst/>
                <a:gdLst/>
                <a:ahLst/>
                <a:cxnLst/>
                <a:rect l="l" t="t" r="r" b="b"/>
                <a:pathLst>
                  <a:path w="40437" h="60424" extrusionOk="0">
                    <a:moveTo>
                      <a:pt x="5664" y="0"/>
                    </a:moveTo>
                    <a:lnTo>
                      <a:pt x="2454" y="8777"/>
                    </a:lnTo>
                    <a:cubicBezTo>
                      <a:pt x="223" y="17164"/>
                      <a:pt x="0" y="26076"/>
                      <a:pt x="1810" y="34563"/>
                    </a:cubicBezTo>
                    <a:cubicBezTo>
                      <a:pt x="2369" y="37184"/>
                      <a:pt x="3125" y="39782"/>
                      <a:pt x="4348" y="42166"/>
                    </a:cubicBezTo>
                    <a:cubicBezTo>
                      <a:pt x="6859" y="47070"/>
                      <a:pt x="11224" y="50824"/>
                      <a:pt x="16018" y="53543"/>
                    </a:cubicBezTo>
                    <a:cubicBezTo>
                      <a:pt x="16614" y="53881"/>
                      <a:pt x="17039" y="54086"/>
                      <a:pt x="17039" y="54086"/>
                    </a:cubicBezTo>
                    <a:cubicBezTo>
                      <a:pt x="17188" y="55559"/>
                      <a:pt x="17364" y="57270"/>
                      <a:pt x="18217" y="58481"/>
                    </a:cubicBezTo>
                    <a:cubicBezTo>
                      <a:pt x="18815" y="59331"/>
                      <a:pt x="19867" y="59931"/>
                      <a:pt x="20869" y="59931"/>
                    </a:cubicBezTo>
                    <a:cubicBezTo>
                      <a:pt x="21293" y="59931"/>
                      <a:pt x="21707" y="59824"/>
                      <a:pt x="22075" y="59584"/>
                    </a:cubicBezTo>
                    <a:cubicBezTo>
                      <a:pt x="23064" y="58939"/>
                      <a:pt x="23347" y="57636"/>
                      <a:pt x="23330" y="56443"/>
                    </a:cubicBezTo>
                    <a:lnTo>
                      <a:pt x="23330" y="56443"/>
                    </a:lnTo>
                    <a:cubicBezTo>
                      <a:pt x="24183" y="56611"/>
                      <a:pt x="25136" y="56736"/>
                      <a:pt x="25136" y="56736"/>
                    </a:cubicBezTo>
                    <a:cubicBezTo>
                      <a:pt x="25317" y="57927"/>
                      <a:pt x="25874" y="59313"/>
                      <a:pt x="26884" y="59972"/>
                    </a:cubicBezTo>
                    <a:cubicBezTo>
                      <a:pt x="27335" y="60268"/>
                      <a:pt x="27885" y="60423"/>
                      <a:pt x="28425" y="60423"/>
                    </a:cubicBezTo>
                    <a:cubicBezTo>
                      <a:pt x="29094" y="60423"/>
                      <a:pt x="29748" y="60185"/>
                      <a:pt x="30183" y="59681"/>
                    </a:cubicBezTo>
                    <a:cubicBezTo>
                      <a:pt x="30430" y="59394"/>
                      <a:pt x="30595" y="59044"/>
                      <a:pt x="30725" y="58688"/>
                    </a:cubicBezTo>
                    <a:cubicBezTo>
                      <a:pt x="31059" y="57770"/>
                      <a:pt x="31182" y="56789"/>
                      <a:pt x="31086" y="55817"/>
                    </a:cubicBezTo>
                    <a:cubicBezTo>
                      <a:pt x="35023" y="54299"/>
                      <a:pt x="38320" y="51035"/>
                      <a:pt x="39612" y="46998"/>
                    </a:cubicBezTo>
                    <a:cubicBezTo>
                      <a:pt x="40304" y="44839"/>
                      <a:pt x="40437" y="42392"/>
                      <a:pt x="39404" y="40373"/>
                    </a:cubicBezTo>
                    <a:cubicBezTo>
                      <a:pt x="38456" y="38518"/>
                      <a:pt x="36665" y="37259"/>
                      <a:pt x="34895" y="36157"/>
                    </a:cubicBezTo>
                    <a:cubicBezTo>
                      <a:pt x="32404" y="34605"/>
                      <a:pt x="29818" y="33210"/>
                      <a:pt x="27151" y="31981"/>
                    </a:cubicBezTo>
                    <a:cubicBezTo>
                      <a:pt x="25846" y="31379"/>
                      <a:pt x="24509" y="30809"/>
                      <a:pt x="23361" y="29945"/>
                    </a:cubicBezTo>
                    <a:cubicBezTo>
                      <a:pt x="19892" y="27329"/>
                      <a:pt x="18831" y="22604"/>
                      <a:pt x="18595" y="18267"/>
                    </a:cubicBezTo>
                    <a:cubicBezTo>
                      <a:pt x="18358" y="13929"/>
                      <a:pt x="18667" y="9418"/>
                      <a:pt x="16993" y="5409"/>
                    </a:cubicBezTo>
                    <a:cubicBezTo>
                      <a:pt x="16459" y="4129"/>
                      <a:pt x="15703" y="2901"/>
                      <a:pt x="14588" y="2074"/>
                    </a:cubicBezTo>
                    <a:cubicBezTo>
                      <a:pt x="13699" y="1415"/>
                      <a:pt x="12630" y="1047"/>
                      <a:pt x="11561" y="764"/>
                    </a:cubicBezTo>
                    <a:cubicBezTo>
                      <a:pt x="9636" y="256"/>
                      <a:pt x="7653" y="0"/>
                      <a:pt x="56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35;p50">
                <a:extLst>
                  <a:ext uri="{FF2B5EF4-FFF2-40B4-BE49-F238E27FC236}">
                    <a16:creationId xmlns:a16="http://schemas.microsoft.com/office/drawing/2014/main" id="{0D8A0F83-10DB-4334-9B20-A6EB56BD1218}"/>
                  </a:ext>
                </a:extLst>
              </p:cNvPr>
              <p:cNvSpPr/>
              <p:nvPr/>
            </p:nvSpPr>
            <p:spPr>
              <a:xfrm>
                <a:off x="-3313350" y="123468"/>
                <a:ext cx="238950" cy="258125"/>
              </a:xfrm>
              <a:custGeom>
                <a:avLst/>
                <a:gdLst/>
                <a:ahLst/>
                <a:cxnLst/>
                <a:rect l="l" t="t" r="r" b="b"/>
                <a:pathLst>
                  <a:path w="9558" h="10325" extrusionOk="0">
                    <a:moveTo>
                      <a:pt x="9283" y="1117"/>
                    </a:moveTo>
                    <a:lnTo>
                      <a:pt x="9195" y="1339"/>
                    </a:lnTo>
                    <a:lnTo>
                      <a:pt x="9557" y="1393"/>
                    </a:lnTo>
                    <a:lnTo>
                      <a:pt x="9557" y="1393"/>
                    </a:lnTo>
                    <a:lnTo>
                      <a:pt x="9283" y="1117"/>
                    </a:lnTo>
                    <a:close/>
                    <a:moveTo>
                      <a:pt x="167" y="0"/>
                    </a:moveTo>
                    <a:lnTo>
                      <a:pt x="167" y="0"/>
                    </a:lnTo>
                    <a:cubicBezTo>
                      <a:pt x="0" y="615"/>
                      <a:pt x="264" y="1256"/>
                      <a:pt x="535" y="1832"/>
                    </a:cubicBezTo>
                    <a:cubicBezTo>
                      <a:pt x="1939" y="4825"/>
                      <a:pt x="3637" y="7670"/>
                      <a:pt x="5606" y="10324"/>
                    </a:cubicBezTo>
                    <a:lnTo>
                      <a:pt x="9195" y="1339"/>
                    </a:lnTo>
                    <a:lnTo>
                      <a:pt x="167"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36;p50">
                <a:extLst>
                  <a:ext uri="{FF2B5EF4-FFF2-40B4-BE49-F238E27FC236}">
                    <a16:creationId xmlns:a16="http://schemas.microsoft.com/office/drawing/2014/main" id="{E92F9AE8-4384-4AD7-B2CB-387D0C4C5E75}"/>
                  </a:ext>
                </a:extLst>
              </p:cNvPr>
              <p:cNvSpPr/>
              <p:nvPr/>
            </p:nvSpPr>
            <p:spPr>
              <a:xfrm>
                <a:off x="-3206550" y="693100"/>
                <a:ext cx="177425" cy="202725"/>
              </a:xfrm>
              <a:custGeom>
                <a:avLst/>
                <a:gdLst/>
                <a:ahLst/>
                <a:cxnLst/>
                <a:rect l="l" t="t" r="r" b="b"/>
                <a:pathLst>
                  <a:path w="7097" h="8109" extrusionOk="0">
                    <a:moveTo>
                      <a:pt x="6579" y="1"/>
                    </a:moveTo>
                    <a:cubicBezTo>
                      <a:pt x="6329" y="1"/>
                      <a:pt x="6131" y="187"/>
                      <a:pt x="6105" y="434"/>
                    </a:cubicBezTo>
                    <a:cubicBezTo>
                      <a:pt x="5948" y="1899"/>
                      <a:pt x="5591" y="3338"/>
                      <a:pt x="5047" y="4708"/>
                    </a:cubicBezTo>
                    <a:cubicBezTo>
                      <a:pt x="4763" y="5424"/>
                      <a:pt x="4385" y="6223"/>
                      <a:pt x="3739" y="6724"/>
                    </a:cubicBezTo>
                    <a:cubicBezTo>
                      <a:pt x="3423" y="6971"/>
                      <a:pt x="2978" y="7143"/>
                      <a:pt x="2550" y="7143"/>
                    </a:cubicBezTo>
                    <a:cubicBezTo>
                      <a:pt x="2288" y="7143"/>
                      <a:pt x="2031" y="7078"/>
                      <a:pt x="1816" y="6925"/>
                    </a:cubicBezTo>
                    <a:cubicBezTo>
                      <a:pt x="1436" y="6654"/>
                      <a:pt x="1227" y="6178"/>
                      <a:pt x="993" y="5583"/>
                    </a:cubicBezTo>
                    <a:cubicBezTo>
                      <a:pt x="915" y="5397"/>
                      <a:pt x="736" y="5286"/>
                      <a:pt x="546" y="5286"/>
                    </a:cubicBezTo>
                    <a:cubicBezTo>
                      <a:pt x="487" y="5286"/>
                      <a:pt x="427" y="5297"/>
                      <a:pt x="369" y="5319"/>
                    </a:cubicBezTo>
                    <a:cubicBezTo>
                      <a:pt x="124" y="5416"/>
                      <a:pt x="0" y="5690"/>
                      <a:pt x="92" y="5937"/>
                    </a:cubicBezTo>
                    <a:cubicBezTo>
                      <a:pt x="311" y="6494"/>
                      <a:pt x="612" y="7254"/>
                      <a:pt x="1254" y="7713"/>
                    </a:cubicBezTo>
                    <a:cubicBezTo>
                      <a:pt x="1645" y="7990"/>
                      <a:pt x="2094" y="8108"/>
                      <a:pt x="2545" y="8108"/>
                    </a:cubicBezTo>
                    <a:cubicBezTo>
                      <a:pt x="3199" y="8108"/>
                      <a:pt x="3856" y="7860"/>
                      <a:pt x="4335" y="7490"/>
                    </a:cubicBezTo>
                    <a:cubicBezTo>
                      <a:pt x="5170" y="6842"/>
                      <a:pt x="5636" y="5854"/>
                      <a:pt x="5949" y="5066"/>
                    </a:cubicBezTo>
                    <a:cubicBezTo>
                      <a:pt x="6524" y="3614"/>
                      <a:pt x="6902" y="2091"/>
                      <a:pt x="7069" y="538"/>
                    </a:cubicBezTo>
                    <a:cubicBezTo>
                      <a:pt x="7097" y="272"/>
                      <a:pt x="6905" y="33"/>
                      <a:pt x="6639" y="4"/>
                    </a:cubicBezTo>
                    <a:cubicBezTo>
                      <a:pt x="6619" y="2"/>
                      <a:pt x="6599" y="1"/>
                      <a:pt x="65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37;p50">
                <a:extLst>
                  <a:ext uri="{FF2B5EF4-FFF2-40B4-BE49-F238E27FC236}">
                    <a16:creationId xmlns:a16="http://schemas.microsoft.com/office/drawing/2014/main" id="{23477B85-03A9-4BFF-93E3-D4F3E6395512}"/>
                  </a:ext>
                </a:extLst>
              </p:cNvPr>
              <p:cNvSpPr/>
              <p:nvPr/>
            </p:nvSpPr>
            <p:spPr>
              <a:xfrm>
                <a:off x="-3054825" y="677075"/>
                <a:ext cx="204975" cy="272550"/>
              </a:xfrm>
              <a:custGeom>
                <a:avLst/>
                <a:gdLst/>
                <a:ahLst/>
                <a:cxnLst/>
                <a:rect l="l" t="t" r="r" b="b"/>
                <a:pathLst>
                  <a:path w="8199" h="10902" extrusionOk="0">
                    <a:moveTo>
                      <a:pt x="849" y="1"/>
                    </a:moveTo>
                    <a:cubicBezTo>
                      <a:pt x="611" y="1"/>
                      <a:pt x="403" y="177"/>
                      <a:pt x="371" y="419"/>
                    </a:cubicBezTo>
                    <a:cubicBezTo>
                      <a:pt x="0" y="3126"/>
                      <a:pt x="381" y="5881"/>
                      <a:pt x="1469" y="8386"/>
                    </a:cubicBezTo>
                    <a:cubicBezTo>
                      <a:pt x="2104" y="9848"/>
                      <a:pt x="2945" y="10683"/>
                      <a:pt x="3969" y="10866"/>
                    </a:cubicBezTo>
                    <a:cubicBezTo>
                      <a:pt x="4102" y="10889"/>
                      <a:pt x="4236" y="10901"/>
                      <a:pt x="4371" y="10901"/>
                    </a:cubicBezTo>
                    <a:cubicBezTo>
                      <a:pt x="5123" y="10901"/>
                      <a:pt x="5905" y="10544"/>
                      <a:pt x="6486" y="9915"/>
                    </a:cubicBezTo>
                    <a:cubicBezTo>
                      <a:pt x="7140" y="9208"/>
                      <a:pt x="7455" y="8293"/>
                      <a:pt x="7634" y="7665"/>
                    </a:cubicBezTo>
                    <a:cubicBezTo>
                      <a:pt x="8066" y="6150"/>
                      <a:pt x="8199" y="4564"/>
                      <a:pt x="8026" y="2998"/>
                    </a:cubicBezTo>
                    <a:cubicBezTo>
                      <a:pt x="7995" y="2753"/>
                      <a:pt x="7787" y="2573"/>
                      <a:pt x="7546" y="2573"/>
                    </a:cubicBezTo>
                    <a:cubicBezTo>
                      <a:pt x="7528" y="2573"/>
                      <a:pt x="7509" y="2574"/>
                      <a:pt x="7491" y="2576"/>
                    </a:cubicBezTo>
                    <a:cubicBezTo>
                      <a:pt x="7227" y="2606"/>
                      <a:pt x="7036" y="2842"/>
                      <a:pt x="7063" y="3106"/>
                    </a:cubicBezTo>
                    <a:cubicBezTo>
                      <a:pt x="7222" y="4546"/>
                      <a:pt x="7100" y="6005"/>
                      <a:pt x="6703" y="7399"/>
                    </a:cubicBezTo>
                    <a:cubicBezTo>
                      <a:pt x="6461" y="8244"/>
                      <a:pt x="6167" y="8834"/>
                      <a:pt x="5775" y="9257"/>
                    </a:cubicBezTo>
                    <a:cubicBezTo>
                      <a:pt x="5377" y="9687"/>
                      <a:pt x="4859" y="9934"/>
                      <a:pt x="4377" y="9934"/>
                    </a:cubicBezTo>
                    <a:cubicBezTo>
                      <a:pt x="4297" y="9934"/>
                      <a:pt x="4217" y="9927"/>
                      <a:pt x="4139" y="9913"/>
                    </a:cubicBezTo>
                    <a:cubicBezTo>
                      <a:pt x="3455" y="9790"/>
                      <a:pt x="2856" y="9147"/>
                      <a:pt x="2357" y="8000"/>
                    </a:cubicBezTo>
                    <a:cubicBezTo>
                      <a:pt x="1339" y="5658"/>
                      <a:pt x="984" y="3081"/>
                      <a:pt x="1331" y="551"/>
                    </a:cubicBezTo>
                    <a:cubicBezTo>
                      <a:pt x="1367" y="286"/>
                      <a:pt x="1181" y="42"/>
                      <a:pt x="916" y="5"/>
                    </a:cubicBezTo>
                    <a:cubicBezTo>
                      <a:pt x="894" y="2"/>
                      <a:pt x="872" y="1"/>
                      <a:pt x="8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38;p50">
                <a:extLst>
                  <a:ext uri="{FF2B5EF4-FFF2-40B4-BE49-F238E27FC236}">
                    <a16:creationId xmlns:a16="http://schemas.microsoft.com/office/drawing/2014/main" id="{AD322529-B923-4448-8CB0-4DC41197CEDF}"/>
                  </a:ext>
                </a:extLst>
              </p:cNvPr>
              <p:cNvSpPr/>
              <p:nvPr/>
            </p:nvSpPr>
            <p:spPr>
              <a:xfrm>
                <a:off x="-2881025" y="717775"/>
                <a:ext cx="208275" cy="186575"/>
              </a:xfrm>
              <a:custGeom>
                <a:avLst/>
                <a:gdLst/>
                <a:ahLst/>
                <a:cxnLst/>
                <a:rect l="l" t="t" r="r" b="b"/>
                <a:pathLst>
                  <a:path w="8331" h="7463" extrusionOk="0">
                    <a:moveTo>
                      <a:pt x="532" y="0"/>
                    </a:moveTo>
                    <a:cubicBezTo>
                      <a:pt x="495" y="0"/>
                      <a:pt x="459" y="4"/>
                      <a:pt x="422" y="13"/>
                    </a:cubicBezTo>
                    <a:cubicBezTo>
                      <a:pt x="162" y="74"/>
                      <a:pt x="1" y="333"/>
                      <a:pt x="61" y="594"/>
                    </a:cubicBezTo>
                    <a:cubicBezTo>
                      <a:pt x="555" y="2698"/>
                      <a:pt x="1397" y="5300"/>
                      <a:pt x="3522" y="6746"/>
                    </a:cubicBezTo>
                    <a:cubicBezTo>
                      <a:pt x="4140" y="7167"/>
                      <a:pt x="4943" y="7462"/>
                      <a:pt x="5721" y="7462"/>
                    </a:cubicBezTo>
                    <a:cubicBezTo>
                      <a:pt x="6329" y="7462"/>
                      <a:pt x="6921" y="7282"/>
                      <a:pt x="7401" y="6842"/>
                    </a:cubicBezTo>
                    <a:cubicBezTo>
                      <a:pt x="8284" y="6032"/>
                      <a:pt x="8331" y="4773"/>
                      <a:pt x="8305" y="3657"/>
                    </a:cubicBezTo>
                    <a:cubicBezTo>
                      <a:pt x="8300" y="3394"/>
                      <a:pt x="8085" y="3183"/>
                      <a:pt x="7821" y="3183"/>
                    </a:cubicBezTo>
                    <a:lnTo>
                      <a:pt x="7810" y="3183"/>
                    </a:lnTo>
                    <a:cubicBezTo>
                      <a:pt x="7543" y="3189"/>
                      <a:pt x="7330" y="3411"/>
                      <a:pt x="7337" y="3679"/>
                    </a:cubicBezTo>
                    <a:cubicBezTo>
                      <a:pt x="7359" y="4625"/>
                      <a:pt x="7331" y="5593"/>
                      <a:pt x="6747" y="6128"/>
                    </a:cubicBezTo>
                    <a:cubicBezTo>
                      <a:pt x="6468" y="6384"/>
                      <a:pt x="6103" y="6492"/>
                      <a:pt x="5712" y="6492"/>
                    </a:cubicBezTo>
                    <a:cubicBezTo>
                      <a:pt x="5156" y="6492"/>
                      <a:pt x="4549" y="6273"/>
                      <a:pt x="4067" y="5945"/>
                    </a:cubicBezTo>
                    <a:cubicBezTo>
                      <a:pt x="2218" y="4686"/>
                      <a:pt x="1458" y="2305"/>
                      <a:pt x="1004" y="371"/>
                    </a:cubicBezTo>
                    <a:cubicBezTo>
                      <a:pt x="950" y="150"/>
                      <a:pt x="751" y="0"/>
                      <a:pt x="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39;p50">
                <a:extLst>
                  <a:ext uri="{FF2B5EF4-FFF2-40B4-BE49-F238E27FC236}">
                    <a16:creationId xmlns:a16="http://schemas.microsoft.com/office/drawing/2014/main" id="{617BB997-D9BE-4A1E-9E56-63D6F6737CF5}"/>
                  </a:ext>
                </a:extLst>
              </p:cNvPr>
              <p:cNvSpPr/>
              <p:nvPr/>
            </p:nvSpPr>
            <p:spPr>
              <a:xfrm>
                <a:off x="-2674250" y="849425"/>
                <a:ext cx="434125" cy="407425"/>
              </a:xfrm>
              <a:custGeom>
                <a:avLst/>
                <a:gdLst/>
                <a:ahLst/>
                <a:cxnLst/>
                <a:rect l="l" t="t" r="r" b="b"/>
                <a:pathLst>
                  <a:path w="17365" h="16297" extrusionOk="0">
                    <a:moveTo>
                      <a:pt x="103" y="1"/>
                    </a:moveTo>
                    <a:cubicBezTo>
                      <a:pt x="1" y="5791"/>
                      <a:pt x="2682" y="11568"/>
                      <a:pt x="7168" y="15230"/>
                    </a:cubicBezTo>
                    <a:cubicBezTo>
                      <a:pt x="7555" y="15545"/>
                      <a:pt x="7972" y="15854"/>
                      <a:pt x="8461" y="15958"/>
                    </a:cubicBezTo>
                    <a:cubicBezTo>
                      <a:pt x="8556" y="15978"/>
                      <a:pt x="8655" y="15988"/>
                      <a:pt x="8754" y="15988"/>
                    </a:cubicBezTo>
                    <a:cubicBezTo>
                      <a:pt x="9163" y="15988"/>
                      <a:pt x="9575" y="15817"/>
                      <a:pt x="9770" y="15465"/>
                    </a:cubicBezTo>
                    <a:cubicBezTo>
                      <a:pt x="9999" y="15055"/>
                      <a:pt x="9874" y="14544"/>
                      <a:pt x="9708" y="14104"/>
                    </a:cubicBezTo>
                    <a:cubicBezTo>
                      <a:pt x="9625" y="13886"/>
                      <a:pt x="9534" y="13672"/>
                      <a:pt x="9434" y="13462"/>
                    </a:cubicBezTo>
                    <a:lnTo>
                      <a:pt x="9434" y="13462"/>
                    </a:lnTo>
                    <a:cubicBezTo>
                      <a:pt x="10069" y="14320"/>
                      <a:pt x="10797" y="15107"/>
                      <a:pt x="11605" y="15811"/>
                    </a:cubicBezTo>
                    <a:cubicBezTo>
                      <a:pt x="11902" y="16069"/>
                      <a:pt x="12340" y="16296"/>
                      <a:pt x="12705" y="16296"/>
                    </a:cubicBezTo>
                    <a:cubicBezTo>
                      <a:pt x="12920" y="16296"/>
                      <a:pt x="13109" y="16217"/>
                      <a:pt x="13228" y="16017"/>
                    </a:cubicBezTo>
                    <a:cubicBezTo>
                      <a:pt x="13337" y="15833"/>
                      <a:pt x="13333" y="15605"/>
                      <a:pt x="13315" y="15392"/>
                    </a:cubicBezTo>
                    <a:cubicBezTo>
                      <a:pt x="13250" y="14582"/>
                      <a:pt x="13058" y="13787"/>
                      <a:pt x="12747" y="13035"/>
                    </a:cubicBezTo>
                    <a:lnTo>
                      <a:pt x="12747" y="13035"/>
                    </a:lnTo>
                    <a:cubicBezTo>
                      <a:pt x="13113" y="13661"/>
                      <a:pt x="13493" y="14304"/>
                      <a:pt x="14069" y="14741"/>
                    </a:cubicBezTo>
                    <a:cubicBezTo>
                      <a:pt x="14434" y="15018"/>
                      <a:pt x="14900" y="15195"/>
                      <a:pt x="15352" y="15195"/>
                    </a:cubicBezTo>
                    <a:cubicBezTo>
                      <a:pt x="15614" y="15195"/>
                      <a:pt x="15871" y="15135"/>
                      <a:pt x="16101" y="15001"/>
                    </a:cubicBezTo>
                    <a:cubicBezTo>
                      <a:pt x="16630" y="14692"/>
                      <a:pt x="16896" y="14069"/>
                      <a:pt x="16996" y="13464"/>
                    </a:cubicBezTo>
                    <a:cubicBezTo>
                      <a:pt x="17364" y="11233"/>
                      <a:pt x="15900" y="9049"/>
                      <a:pt x="14053" y="7745"/>
                    </a:cubicBezTo>
                    <a:cubicBezTo>
                      <a:pt x="12206" y="6440"/>
                      <a:pt x="3244" y="2462"/>
                      <a:pt x="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40;p50">
                <a:extLst>
                  <a:ext uri="{FF2B5EF4-FFF2-40B4-BE49-F238E27FC236}">
                    <a16:creationId xmlns:a16="http://schemas.microsoft.com/office/drawing/2014/main" id="{203ABB42-0DC4-4F55-AD94-4E2D32CECC1B}"/>
                  </a:ext>
                </a:extLst>
              </p:cNvPr>
              <p:cNvSpPr/>
              <p:nvPr/>
            </p:nvSpPr>
            <p:spPr>
              <a:xfrm>
                <a:off x="-2995600" y="424900"/>
                <a:ext cx="184800" cy="103300"/>
              </a:xfrm>
              <a:custGeom>
                <a:avLst/>
                <a:gdLst/>
                <a:ahLst/>
                <a:cxnLst/>
                <a:rect l="l" t="t" r="r" b="b"/>
                <a:pathLst>
                  <a:path w="7392" h="4132" extrusionOk="0">
                    <a:moveTo>
                      <a:pt x="3374" y="1"/>
                    </a:moveTo>
                    <a:cubicBezTo>
                      <a:pt x="3074" y="1"/>
                      <a:pt x="2750" y="24"/>
                      <a:pt x="2402" y="75"/>
                    </a:cubicBezTo>
                    <a:cubicBezTo>
                      <a:pt x="1748" y="163"/>
                      <a:pt x="1139" y="403"/>
                      <a:pt x="760" y="765"/>
                    </a:cubicBezTo>
                    <a:cubicBezTo>
                      <a:pt x="400" y="1108"/>
                      <a:pt x="243" y="1525"/>
                      <a:pt x="154" y="1937"/>
                    </a:cubicBezTo>
                    <a:cubicBezTo>
                      <a:pt x="0" y="2647"/>
                      <a:pt x="300" y="3623"/>
                      <a:pt x="1847" y="3962"/>
                    </a:cubicBezTo>
                    <a:cubicBezTo>
                      <a:pt x="2376" y="4078"/>
                      <a:pt x="2882" y="4131"/>
                      <a:pt x="3355" y="4131"/>
                    </a:cubicBezTo>
                    <a:cubicBezTo>
                      <a:pt x="5833" y="4131"/>
                      <a:pt x="7391" y="2680"/>
                      <a:pt x="6333" y="1247"/>
                    </a:cubicBezTo>
                    <a:cubicBezTo>
                      <a:pt x="5898" y="658"/>
                      <a:pt x="4968" y="1"/>
                      <a:pt x="3374" y="1"/>
                    </a:cubicBezTo>
                    <a:close/>
                  </a:path>
                </a:pathLst>
              </a:custGeom>
              <a:solidFill>
                <a:srgbClr val="FFD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41;p50">
                <a:extLst>
                  <a:ext uri="{FF2B5EF4-FFF2-40B4-BE49-F238E27FC236}">
                    <a16:creationId xmlns:a16="http://schemas.microsoft.com/office/drawing/2014/main" id="{3B3C678C-191F-4829-805B-43EBE0D6016E}"/>
                  </a:ext>
                </a:extLst>
              </p:cNvPr>
              <p:cNvSpPr/>
              <p:nvPr/>
            </p:nvSpPr>
            <p:spPr>
              <a:xfrm>
                <a:off x="-3051150" y="233375"/>
                <a:ext cx="154025" cy="168475"/>
              </a:xfrm>
              <a:custGeom>
                <a:avLst/>
                <a:gdLst/>
                <a:ahLst/>
                <a:cxnLst/>
                <a:rect l="l" t="t" r="r" b="b"/>
                <a:pathLst>
                  <a:path w="6161" h="6739" extrusionOk="0">
                    <a:moveTo>
                      <a:pt x="3179" y="1"/>
                    </a:moveTo>
                    <a:cubicBezTo>
                      <a:pt x="1334" y="1"/>
                      <a:pt x="1" y="2957"/>
                      <a:pt x="461" y="4665"/>
                    </a:cubicBezTo>
                    <a:cubicBezTo>
                      <a:pt x="735" y="5680"/>
                      <a:pt x="1618" y="6517"/>
                      <a:pt x="2653" y="6710"/>
                    </a:cubicBezTo>
                    <a:cubicBezTo>
                      <a:pt x="2749" y="6728"/>
                      <a:pt x="2863" y="6739"/>
                      <a:pt x="2988" y="6739"/>
                    </a:cubicBezTo>
                    <a:cubicBezTo>
                      <a:pt x="3458" y="6739"/>
                      <a:pt x="4094" y="6586"/>
                      <a:pt x="4605" y="6075"/>
                    </a:cubicBezTo>
                    <a:cubicBezTo>
                      <a:pt x="6160" y="4519"/>
                      <a:pt x="5862" y="1360"/>
                      <a:pt x="4106" y="249"/>
                    </a:cubicBezTo>
                    <a:lnTo>
                      <a:pt x="4107" y="249"/>
                    </a:lnTo>
                    <a:cubicBezTo>
                      <a:pt x="3788" y="78"/>
                      <a:pt x="3477" y="1"/>
                      <a:pt x="31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2142;p50">
              <a:extLst>
                <a:ext uri="{FF2B5EF4-FFF2-40B4-BE49-F238E27FC236}">
                  <a16:creationId xmlns:a16="http://schemas.microsoft.com/office/drawing/2014/main" id="{CA8B9291-4878-4C02-A284-06654A189D98}"/>
                </a:ext>
              </a:extLst>
            </p:cNvPr>
            <p:cNvSpPr/>
            <p:nvPr/>
          </p:nvSpPr>
          <p:spPr>
            <a:xfrm>
              <a:off x="7116077" y="1037576"/>
              <a:ext cx="83402" cy="74597"/>
            </a:xfrm>
            <a:custGeom>
              <a:avLst/>
              <a:gdLst/>
              <a:ahLst/>
              <a:cxnLst/>
              <a:rect l="l" t="t" r="r" b="b"/>
              <a:pathLst>
                <a:path w="2428" h="2172" extrusionOk="0">
                  <a:moveTo>
                    <a:pt x="1215" y="0"/>
                  </a:moveTo>
                  <a:cubicBezTo>
                    <a:pt x="555" y="0"/>
                    <a:pt x="16" y="478"/>
                    <a:pt x="9" y="1074"/>
                  </a:cubicBezTo>
                  <a:cubicBezTo>
                    <a:pt x="0" y="1675"/>
                    <a:pt x="535" y="2166"/>
                    <a:pt x="1201" y="2172"/>
                  </a:cubicBezTo>
                  <a:cubicBezTo>
                    <a:pt x="1205" y="2172"/>
                    <a:pt x="1209" y="2172"/>
                    <a:pt x="1214" y="2172"/>
                  </a:cubicBezTo>
                  <a:cubicBezTo>
                    <a:pt x="1874" y="2172"/>
                    <a:pt x="2413" y="1694"/>
                    <a:pt x="2420" y="1097"/>
                  </a:cubicBezTo>
                  <a:cubicBezTo>
                    <a:pt x="2427" y="497"/>
                    <a:pt x="1893" y="6"/>
                    <a:pt x="1227" y="0"/>
                  </a:cubicBezTo>
                  <a:cubicBezTo>
                    <a:pt x="1223" y="0"/>
                    <a:pt x="1219" y="0"/>
                    <a:pt x="1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Rectangle 113">
            <a:extLst>
              <a:ext uri="{FF2B5EF4-FFF2-40B4-BE49-F238E27FC236}">
                <a16:creationId xmlns:a16="http://schemas.microsoft.com/office/drawing/2014/main" id="{2B725770-5A6A-4E1D-9327-C50583E4BB5A}"/>
              </a:ext>
            </a:extLst>
          </p:cNvPr>
          <p:cNvSpPr/>
          <p:nvPr/>
        </p:nvSpPr>
        <p:spPr>
          <a:xfrm>
            <a:off x="6135255" y="2843373"/>
            <a:ext cx="1119374" cy="1418741"/>
          </a:xfrm>
          <a:prstGeom prst="rect">
            <a:avLst/>
          </a:prstGeom>
          <a:solidFill>
            <a:srgbClr val="00B0F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5" name="Rectangle 114">
            <a:extLst>
              <a:ext uri="{FF2B5EF4-FFF2-40B4-BE49-F238E27FC236}">
                <a16:creationId xmlns:a16="http://schemas.microsoft.com/office/drawing/2014/main" id="{1B9E6D2F-7815-4D23-9D8E-BC45C48DE33A}"/>
              </a:ext>
            </a:extLst>
          </p:cNvPr>
          <p:cNvSpPr/>
          <p:nvPr/>
        </p:nvSpPr>
        <p:spPr>
          <a:xfrm>
            <a:off x="5178458" y="318664"/>
            <a:ext cx="1119374" cy="1418741"/>
          </a:xfrm>
          <a:prstGeom prst="rect">
            <a:avLst/>
          </a:prstGeom>
          <a:solidFill>
            <a:srgbClr val="9900CC"/>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137" name="audio icon" descr="A picture containing drawing&#10;&#10;Description automatically generated">
            <a:extLst>
              <a:ext uri="{FF2B5EF4-FFF2-40B4-BE49-F238E27FC236}">
                <a16:creationId xmlns:a16="http://schemas.microsoft.com/office/drawing/2014/main" id="{E6B835D1-7BF7-443B-B5CB-3AB39DDD029A}"/>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6638997" y="4301592"/>
            <a:ext cx="202095" cy="202095"/>
          </a:xfrm>
          <a:prstGeom prst="rect">
            <a:avLst/>
          </a:prstGeom>
        </p:spPr>
      </p:pic>
      <p:pic>
        <p:nvPicPr>
          <p:cNvPr id="116" name="audio icon" descr="A picture containing drawing&#10;&#10;Description automatically generated">
            <a:extLst>
              <a:ext uri="{FF2B5EF4-FFF2-40B4-BE49-F238E27FC236}">
                <a16:creationId xmlns:a16="http://schemas.microsoft.com/office/drawing/2014/main" id="{837B545B-34E2-443B-B28D-FE25047F2745}"/>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5646876" y="1785421"/>
            <a:ext cx="202095" cy="202095"/>
          </a:xfrm>
          <a:prstGeom prst="rect">
            <a:avLst/>
          </a:prstGeom>
        </p:spPr>
      </p:pic>
      <p:pic>
        <p:nvPicPr>
          <p:cNvPr id="117" name="audio icon" descr="A picture containing drawing&#10;&#10;Description automatically generated">
            <a:extLst>
              <a:ext uri="{FF2B5EF4-FFF2-40B4-BE49-F238E27FC236}">
                <a16:creationId xmlns:a16="http://schemas.microsoft.com/office/drawing/2014/main" id="{24FA274B-165D-4DF2-905E-3F951A653B1F}"/>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4194322" y="4596173"/>
            <a:ext cx="202095" cy="202095"/>
          </a:xfrm>
          <a:prstGeom prst="rect">
            <a:avLst/>
          </a:prstGeom>
        </p:spPr>
      </p:pic>
      <p:pic>
        <p:nvPicPr>
          <p:cNvPr id="9" name="01-colors-purple-US">
            <a:hlinkClick r:id="" action="ppaction://media"/>
            <a:extLst>
              <a:ext uri="{FF2B5EF4-FFF2-40B4-BE49-F238E27FC236}">
                <a16:creationId xmlns:a16="http://schemas.microsoft.com/office/drawing/2014/main" id="{CFC52293-8B1F-48C2-954D-EF700E3ECE86}"/>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3007952" y="-669830"/>
            <a:ext cx="609600" cy="609600"/>
          </a:xfrm>
          <a:prstGeom prst="rect">
            <a:avLst/>
          </a:prstGeom>
        </p:spPr>
      </p:pic>
      <p:pic>
        <p:nvPicPr>
          <p:cNvPr id="11" name="01-colors-yellow-US">
            <a:hlinkClick r:id="" action="ppaction://media"/>
            <a:extLst>
              <a:ext uri="{FF2B5EF4-FFF2-40B4-BE49-F238E27FC236}">
                <a16:creationId xmlns:a16="http://schemas.microsoft.com/office/drawing/2014/main" id="{0A40BC89-715B-494F-9353-3706C4836AB1}"/>
              </a:ext>
            </a:extLst>
          </p:cNvPr>
          <p:cNvPicPr>
            <a:picLocks noChangeAspect="1"/>
          </p:cNvPicPr>
          <p:nvPr>
            <a:audioFile r:link="rId10"/>
            <p:extLst>
              <p:ext uri="{DAA4B4D4-6D71-4841-9C94-3DE7FCFB9230}">
                <p14:media xmlns:p14="http://schemas.microsoft.com/office/powerpoint/2010/main" r:embed="rId9"/>
              </p:ext>
            </p:extLst>
          </p:nvPr>
        </p:nvPicPr>
        <p:blipFill>
          <a:blip r:embed="rId12"/>
          <a:stretch>
            <a:fillRect/>
          </a:stretch>
        </p:blipFill>
        <p:spPr>
          <a:xfrm>
            <a:off x="4916850" y="-660713"/>
            <a:ext cx="609600" cy="609600"/>
          </a:xfrm>
          <a:prstGeom prst="rect">
            <a:avLst/>
          </a:prstGeom>
        </p:spPr>
      </p:pic>
      <p:grpSp>
        <p:nvGrpSpPr>
          <p:cNvPr id="13" name="Group 12">
            <a:extLst>
              <a:ext uri="{FF2B5EF4-FFF2-40B4-BE49-F238E27FC236}">
                <a16:creationId xmlns:a16="http://schemas.microsoft.com/office/drawing/2014/main" id="{327CBB11-6853-4941-A058-7585A0A33E69}"/>
              </a:ext>
            </a:extLst>
          </p:cNvPr>
          <p:cNvGrpSpPr/>
          <p:nvPr/>
        </p:nvGrpSpPr>
        <p:grpSpPr>
          <a:xfrm>
            <a:off x="200664" y="181156"/>
            <a:ext cx="1129071" cy="400110"/>
            <a:chOff x="7803184" y="4346549"/>
            <a:chExt cx="1129071" cy="400110"/>
          </a:xfrm>
        </p:grpSpPr>
        <p:pic>
          <p:nvPicPr>
            <p:cNvPr id="139" name="audio icon" descr="A picture containing drawing&#10;&#10;Description automatically generated">
              <a:extLst>
                <a:ext uri="{FF2B5EF4-FFF2-40B4-BE49-F238E27FC236}">
                  <a16:creationId xmlns:a16="http://schemas.microsoft.com/office/drawing/2014/main" id="{275DD6EF-3387-4B84-9D2A-704CF7C1F2A8}"/>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7803184" y="4440461"/>
              <a:ext cx="174409" cy="202095"/>
            </a:xfrm>
            <a:prstGeom prst="rect">
              <a:avLst/>
            </a:prstGeom>
          </p:spPr>
        </p:pic>
        <p:sp>
          <p:nvSpPr>
            <p:cNvPr id="12" name="TextBox 11">
              <a:extLst>
                <a:ext uri="{FF2B5EF4-FFF2-40B4-BE49-F238E27FC236}">
                  <a16:creationId xmlns:a16="http://schemas.microsoft.com/office/drawing/2014/main" id="{C7A6ED0B-16EC-4B3B-B92A-D12F765D7557}"/>
                </a:ext>
              </a:extLst>
            </p:cNvPr>
            <p:cNvSpPr txBox="1"/>
            <p:nvPr/>
          </p:nvSpPr>
          <p:spPr>
            <a:xfrm>
              <a:off x="7983157" y="4346549"/>
              <a:ext cx="949098" cy="400110"/>
            </a:xfrm>
            <a:prstGeom prst="rect">
              <a:avLst/>
            </a:prstGeom>
            <a:noFill/>
          </p:spPr>
          <p:txBody>
            <a:bodyPr wrap="square" rtlCol="0">
              <a:spAutoFit/>
            </a:bodyPr>
            <a:lstStyle/>
            <a:p>
              <a:r>
                <a:rPr lang="en-US" sz="1000" dirty="0">
                  <a:latin typeface="Calibri" panose="020F0502020204030204" pitchFamily="34" charset="0"/>
                </a:rPr>
                <a:t>Click object to hear vocab</a:t>
              </a:r>
            </a:p>
          </p:txBody>
        </p:sp>
      </p:grpSp>
      <p:grpSp>
        <p:nvGrpSpPr>
          <p:cNvPr id="6" name="Group 5">
            <a:extLst>
              <a:ext uri="{FF2B5EF4-FFF2-40B4-BE49-F238E27FC236}">
                <a16:creationId xmlns:a16="http://schemas.microsoft.com/office/drawing/2014/main" id="{02EE2B7B-5724-EB2B-C52B-8B67A4CA0F63}"/>
              </a:ext>
            </a:extLst>
          </p:cNvPr>
          <p:cNvGrpSpPr>
            <a:grpSpLocks noGrp="1" noUngrp="1" noRot="1" noMove="1" noResize="1"/>
          </p:cNvGrpSpPr>
          <p:nvPr/>
        </p:nvGrpSpPr>
        <p:grpSpPr>
          <a:xfrm>
            <a:off x="-14628" y="0"/>
            <a:ext cx="9158628" cy="5143500"/>
            <a:chOff x="-14628" y="0"/>
            <a:chExt cx="9158628" cy="5143500"/>
          </a:xfrm>
        </p:grpSpPr>
        <p:cxnSp>
          <p:nvCxnSpPr>
            <p:cNvPr id="14" name="AutoShape 3">
              <a:extLst>
                <a:ext uri="{FF2B5EF4-FFF2-40B4-BE49-F238E27FC236}">
                  <a16:creationId xmlns:a16="http://schemas.microsoft.com/office/drawing/2014/main" id="{84BBC3EF-C626-7703-DA5C-8D88B5A778B2}"/>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15" name="AutoShape 4">
              <a:extLst>
                <a:ext uri="{FF2B5EF4-FFF2-40B4-BE49-F238E27FC236}">
                  <a16:creationId xmlns:a16="http://schemas.microsoft.com/office/drawing/2014/main" id="{D4290826-3026-8AB0-897A-7075615F141B}"/>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6" name="Group 15">
              <a:extLst>
                <a:ext uri="{FF2B5EF4-FFF2-40B4-BE49-F238E27FC236}">
                  <a16:creationId xmlns:a16="http://schemas.microsoft.com/office/drawing/2014/main" id="{B0D076B1-4E95-BF00-8A36-9D9DF239AE63}"/>
                </a:ext>
              </a:extLst>
            </p:cNvPr>
            <p:cNvGrpSpPr>
              <a:grpSpLocks noGrp="1" noUngrp="1" noRot="1" noMove="1" noResize="1"/>
            </p:cNvGrpSpPr>
            <p:nvPr/>
          </p:nvGrpSpPr>
          <p:grpSpPr bwMode="auto">
            <a:xfrm>
              <a:off x="3588189" y="2214383"/>
              <a:ext cx="1967622" cy="714734"/>
              <a:chOff x="6549" y="5686"/>
              <a:chExt cx="3510" cy="1275"/>
            </a:xfrm>
          </p:grpSpPr>
          <p:sp>
            <p:nvSpPr>
              <p:cNvPr id="17" name="AutoShape 6">
                <a:extLst>
                  <a:ext uri="{FF2B5EF4-FFF2-40B4-BE49-F238E27FC236}">
                    <a16:creationId xmlns:a16="http://schemas.microsoft.com/office/drawing/2014/main" id="{68986386-BAFA-721A-8160-33F71BD5F8B1}"/>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Text Box 7">
                <a:extLst>
                  <a:ext uri="{FF2B5EF4-FFF2-40B4-BE49-F238E27FC236}">
                    <a16:creationId xmlns:a16="http://schemas.microsoft.com/office/drawing/2014/main" id="{D5BA88A1-90E9-D83A-0993-D40F9C803224}"/>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52344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1000" fill="hold"/>
                                        <p:tgtEl>
                                          <p:spTgt spid="87"/>
                                        </p:tgtEl>
                                        <p:attrNameLst>
                                          <p:attrName>ppt_w</p:attrName>
                                        </p:attrNameLst>
                                      </p:cBhvr>
                                      <p:tavLst>
                                        <p:tav tm="0">
                                          <p:val>
                                            <p:fltVal val="0"/>
                                          </p:val>
                                        </p:tav>
                                        <p:tav tm="100000">
                                          <p:val>
                                            <p:strVal val="#ppt_w"/>
                                          </p:val>
                                        </p:tav>
                                      </p:tavLst>
                                    </p:anim>
                                    <p:anim calcmode="lin" valueType="num">
                                      <p:cBhvr>
                                        <p:cTn id="8" dur="1000" fill="hold"/>
                                        <p:tgtEl>
                                          <p:spTgt spid="87"/>
                                        </p:tgtEl>
                                        <p:attrNameLst>
                                          <p:attrName>ppt_h</p:attrName>
                                        </p:attrNameLst>
                                      </p:cBhvr>
                                      <p:tavLst>
                                        <p:tav tm="0">
                                          <p:val>
                                            <p:fltVal val="0"/>
                                          </p:val>
                                        </p:tav>
                                        <p:tav tm="100000">
                                          <p:val>
                                            <p:strVal val="#ppt_h"/>
                                          </p:val>
                                        </p:tav>
                                      </p:tavLst>
                                    </p:anim>
                                    <p:anim calcmode="lin" valueType="num">
                                      <p:cBhvr>
                                        <p:cTn id="9" dur="1000" fill="hold"/>
                                        <p:tgtEl>
                                          <p:spTgt spid="8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500"/>
                            </p:stCondLst>
                            <p:childTnLst>
                              <p:par>
                                <p:cTn id="16" presetID="2" presetClass="entr" presetSubtype="3" fill="hold" grpId="0" nodeType="afterEffect">
                                  <p:stCondLst>
                                    <p:cond delay="0"/>
                                  </p:stCondLst>
                                  <p:childTnLst>
                                    <p:set>
                                      <p:cBhvr>
                                        <p:cTn id="17" dur="1" fill="hold">
                                          <p:stCondLst>
                                            <p:cond delay="0"/>
                                          </p:stCondLst>
                                        </p:cTn>
                                        <p:tgtEl>
                                          <p:spTgt spid="119"/>
                                        </p:tgtEl>
                                        <p:attrNameLst>
                                          <p:attrName>style.visibility</p:attrName>
                                        </p:attrNameLst>
                                      </p:cBhvr>
                                      <p:to>
                                        <p:strVal val="visible"/>
                                      </p:to>
                                    </p:set>
                                    <p:anim calcmode="lin" valueType="num">
                                      <p:cBhvr additive="base">
                                        <p:cTn id="18" dur="500" fill="hold"/>
                                        <p:tgtEl>
                                          <p:spTgt spid="119"/>
                                        </p:tgtEl>
                                        <p:attrNameLst>
                                          <p:attrName>ppt_x</p:attrName>
                                        </p:attrNameLst>
                                      </p:cBhvr>
                                      <p:tavLst>
                                        <p:tav tm="0">
                                          <p:val>
                                            <p:strVal val="1+#ppt_w/2"/>
                                          </p:val>
                                        </p:tav>
                                        <p:tav tm="100000">
                                          <p:val>
                                            <p:strVal val="#ppt_x"/>
                                          </p:val>
                                        </p:tav>
                                      </p:tavLst>
                                    </p:anim>
                                    <p:anim calcmode="lin" valueType="num">
                                      <p:cBhvr additive="base">
                                        <p:cTn id="19" dur="500" fill="hold"/>
                                        <p:tgtEl>
                                          <p:spTgt spid="119"/>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2" presetClass="entr" presetSubtype="12" fill="hold" grpId="0" nodeType="afterEffect">
                                  <p:stCondLst>
                                    <p:cond delay="0"/>
                                  </p:stCondLst>
                                  <p:childTnLst>
                                    <p:set>
                                      <p:cBhvr>
                                        <p:cTn id="27" dur="1" fill="hold">
                                          <p:stCondLst>
                                            <p:cond delay="0"/>
                                          </p:stCondLst>
                                        </p:cTn>
                                        <p:tgtEl>
                                          <p:spTgt spid="118"/>
                                        </p:tgtEl>
                                        <p:attrNameLst>
                                          <p:attrName>style.visibility</p:attrName>
                                        </p:attrNameLst>
                                      </p:cBhvr>
                                      <p:to>
                                        <p:strVal val="visible"/>
                                      </p:to>
                                    </p:set>
                                    <p:anim calcmode="lin" valueType="num">
                                      <p:cBhvr additive="base">
                                        <p:cTn id="28" dur="500" fill="hold"/>
                                        <p:tgtEl>
                                          <p:spTgt spid="118"/>
                                        </p:tgtEl>
                                        <p:attrNameLst>
                                          <p:attrName>ppt_x</p:attrName>
                                        </p:attrNameLst>
                                      </p:cBhvr>
                                      <p:tavLst>
                                        <p:tav tm="0">
                                          <p:val>
                                            <p:strVal val="0-#ppt_w/2"/>
                                          </p:val>
                                        </p:tav>
                                        <p:tav tm="100000">
                                          <p:val>
                                            <p:strVal val="#ppt_x"/>
                                          </p:val>
                                        </p:tav>
                                      </p:tavLst>
                                    </p:anim>
                                    <p:anim calcmode="lin" valueType="num">
                                      <p:cBhvr additive="base">
                                        <p:cTn id="29" dur="500" fill="hold"/>
                                        <p:tgtEl>
                                          <p:spTgt spid="118"/>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6"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additive="base">
                                        <p:cTn id="33" dur="500" fill="hold"/>
                                        <p:tgtEl>
                                          <p:spTgt spid="114"/>
                                        </p:tgtEl>
                                        <p:attrNameLst>
                                          <p:attrName>ppt_x</p:attrName>
                                        </p:attrNameLst>
                                      </p:cBhvr>
                                      <p:tavLst>
                                        <p:tav tm="0">
                                          <p:val>
                                            <p:strVal val="1+#ppt_w/2"/>
                                          </p:val>
                                        </p:tav>
                                        <p:tav tm="100000">
                                          <p:val>
                                            <p:strVal val="#ppt_x"/>
                                          </p:val>
                                        </p:tav>
                                      </p:tavLst>
                                    </p:anim>
                                    <p:anim calcmode="lin" valueType="num">
                                      <p:cBhvr additive="base">
                                        <p:cTn id="34" dur="500" fill="hold"/>
                                        <p:tgtEl>
                                          <p:spTgt spid="114"/>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15"/>
                                        </p:tgtEl>
                                        <p:attrNameLst>
                                          <p:attrName>style.visibility</p:attrName>
                                        </p:attrNameLst>
                                      </p:cBhvr>
                                      <p:to>
                                        <p:strVal val="visible"/>
                                      </p:to>
                                    </p:set>
                                    <p:anim calcmode="lin" valueType="num">
                                      <p:cBhvr additive="base">
                                        <p:cTn id="38" dur="500" fill="hold"/>
                                        <p:tgtEl>
                                          <p:spTgt spid="115"/>
                                        </p:tgtEl>
                                        <p:attrNameLst>
                                          <p:attrName>ppt_x</p:attrName>
                                        </p:attrNameLst>
                                      </p:cBhvr>
                                      <p:tavLst>
                                        <p:tav tm="0">
                                          <p:val>
                                            <p:strVal val="#ppt_x"/>
                                          </p:val>
                                        </p:tav>
                                        <p:tav tm="100000">
                                          <p:val>
                                            <p:strVal val="#ppt_x"/>
                                          </p:val>
                                        </p:tav>
                                      </p:tavLst>
                                    </p:anim>
                                    <p:anim calcmode="lin" valueType="num">
                                      <p:cBhvr additive="base">
                                        <p:cTn id="39" dur="500" fill="hold"/>
                                        <p:tgtEl>
                                          <p:spTgt spid="115"/>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fade">
                                      <p:cBhvr>
                                        <p:cTn id="43" dur="1000"/>
                                        <p:tgtEl>
                                          <p:spTgt spid="76"/>
                                        </p:tgtEl>
                                      </p:cBhvr>
                                    </p:animEffect>
                                  </p:childTnLst>
                                </p:cTn>
                              </p:par>
                              <p:par>
                                <p:cTn id="44" presetID="10" presetClass="entr" presetSubtype="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250"/>
                                        <p:tgtEl>
                                          <p:spTgt spid="10"/>
                                        </p:tgtEl>
                                      </p:cBhvr>
                                    </p:animEffect>
                                  </p:childTnLst>
                                </p:cTn>
                              </p:par>
                              <p:par>
                                <p:cTn id="47" presetID="10" presetClass="entr" presetSubtype="0" fill="hold" nodeType="withEffect">
                                  <p:stCondLst>
                                    <p:cond delay="0"/>
                                  </p:stCondLst>
                                  <p:childTnLst>
                                    <p:set>
                                      <p:cBhvr>
                                        <p:cTn id="48" dur="1" fill="hold">
                                          <p:stCondLst>
                                            <p:cond delay="0"/>
                                          </p:stCondLst>
                                        </p:cTn>
                                        <p:tgtEl>
                                          <p:spTgt spid="137"/>
                                        </p:tgtEl>
                                        <p:attrNameLst>
                                          <p:attrName>style.visibility</p:attrName>
                                        </p:attrNameLst>
                                      </p:cBhvr>
                                      <p:to>
                                        <p:strVal val="visible"/>
                                      </p:to>
                                    </p:set>
                                    <p:animEffect transition="in" filter="fade">
                                      <p:cBhvr>
                                        <p:cTn id="49" dur="250"/>
                                        <p:tgtEl>
                                          <p:spTgt spid="137"/>
                                        </p:tgtEl>
                                      </p:cBhvr>
                                    </p:animEffect>
                                  </p:childTnLst>
                                </p:cTn>
                              </p:par>
                              <p:par>
                                <p:cTn id="50" presetID="10" presetClass="entr" presetSubtype="0" fill="hold" nodeType="withEffect">
                                  <p:stCondLst>
                                    <p:cond delay="0"/>
                                  </p:stCondLst>
                                  <p:childTnLst>
                                    <p:set>
                                      <p:cBhvr>
                                        <p:cTn id="51" dur="1" fill="hold">
                                          <p:stCondLst>
                                            <p:cond delay="0"/>
                                          </p:stCondLst>
                                        </p:cTn>
                                        <p:tgtEl>
                                          <p:spTgt spid="138"/>
                                        </p:tgtEl>
                                        <p:attrNameLst>
                                          <p:attrName>style.visibility</p:attrName>
                                        </p:attrNameLst>
                                      </p:cBhvr>
                                      <p:to>
                                        <p:strVal val="visible"/>
                                      </p:to>
                                    </p:set>
                                    <p:animEffect transition="in" filter="fade">
                                      <p:cBhvr>
                                        <p:cTn id="52" dur="250"/>
                                        <p:tgtEl>
                                          <p:spTgt spid="138"/>
                                        </p:tgtEl>
                                      </p:cBhvr>
                                    </p:animEffect>
                                  </p:childTnLst>
                                </p:cTn>
                              </p:par>
                              <p:par>
                                <p:cTn id="53" presetID="10" presetClass="entr" presetSubtype="0" fill="hold" nodeType="withEffect">
                                  <p:stCondLst>
                                    <p:cond delay="0"/>
                                  </p:stCondLst>
                                  <p:childTnLst>
                                    <p:set>
                                      <p:cBhvr>
                                        <p:cTn id="54" dur="1" fill="hold">
                                          <p:stCondLst>
                                            <p:cond delay="0"/>
                                          </p:stCondLst>
                                        </p:cTn>
                                        <p:tgtEl>
                                          <p:spTgt spid="116"/>
                                        </p:tgtEl>
                                        <p:attrNameLst>
                                          <p:attrName>style.visibility</p:attrName>
                                        </p:attrNameLst>
                                      </p:cBhvr>
                                      <p:to>
                                        <p:strVal val="visible"/>
                                      </p:to>
                                    </p:set>
                                    <p:animEffect transition="in" filter="fade">
                                      <p:cBhvr>
                                        <p:cTn id="55" dur="250"/>
                                        <p:tgtEl>
                                          <p:spTgt spid="116"/>
                                        </p:tgtEl>
                                      </p:cBhvr>
                                    </p:animEffect>
                                  </p:childTnLst>
                                </p:cTn>
                              </p:par>
                              <p:par>
                                <p:cTn id="56" presetID="10" presetClass="entr" presetSubtype="0" fill="hold" nodeType="withEffect">
                                  <p:stCondLst>
                                    <p:cond delay="0"/>
                                  </p:stCondLst>
                                  <p:childTnLst>
                                    <p:set>
                                      <p:cBhvr>
                                        <p:cTn id="57" dur="1" fill="hold">
                                          <p:stCondLst>
                                            <p:cond delay="0"/>
                                          </p:stCondLst>
                                        </p:cTn>
                                        <p:tgtEl>
                                          <p:spTgt spid="117"/>
                                        </p:tgtEl>
                                        <p:attrNameLst>
                                          <p:attrName>style.visibility</p:attrName>
                                        </p:attrNameLst>
                                      </p:cBhvr>
                                      <p:to>
                                        <p:strVal val="visible"/>
                                      </p:to>
                                    </p:set>
                                    <p:animEffect transition="in" filter="fade">
                                      <p:cBhvr>
                                        <p:cTn id="58" dur="250"/>
                                        <p:tgtEl>
                                          <p:spTgt spid="117"/>
                                        </p:tgtEl>
                                      </p:cBhvr>
                                    </p:animEffect>
                                  </p:childTnLst>
                                </p:cTn>
                              </p:par>
                            </p:childTnLst>
                          </p:cTn>
                        </p:par>
                        <p:par>
                          <p:cTn id="59" fill="hold">
                            <p:stCondLst>
                              <p:cond delay="5000"/>
                            </p:stCondLst>
                            <p:childTnLst>
                              <p:par>
                                <p:cTn id="60" presetID="10" presetClass="entr" presetSubtype="0"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63" fill="hold" display="0">
                  <p:stCondLst>
                    <p:cond delay="indefinite"/>
                  </p:stCondLst>
                  <p:endCondLst>
                    <p:cond evt="onStopAudio" delay="0">
                      <p:tgtEl>
                        <p:sldTgt/>
                      </p:tgtEl>
                    </p:cond>
                  </p:endCondLst>
                </p:cTn>
                <p:tgtEl>
                  <p:spTgt spid="4"/>
                </p:tgtEl>
              </p:cMediaNode>
            </p:audio>
            <p:seq concurrent="1" nextAc="seek">
              <p:cTn id="64" restart="whenNotActive" fill="hold" evtFilter="cancelBubble" nodeType="interactiveSeq">
                <p:stCondLst>
                  <p:cond evt="onClick" delay="0">
                    <p:tgtEl>
                      <p:spTgt spid="5"/>
                    </p:tgtEl>
                  </p:cond>
                </p:stCondLst>
                <p:endSync evt="end" delay="0">
                  <p:rtn val="all"/>
                </p:endSync>
                <p:childTnLst>
                  <p:par>
                    <p:cTn id="65" fill="hold">
                      <p:stCondLst>
                        <p:cond delay="0"/>
                      </p:stCondLst>
                      <p:childTnLst>
                        <p:par>
                          <p:cTn id="66" fill="hold">
                            <p:stCondLst>
                              <p:cond delay="0"/>
                            </p:stCondLst>
                            <p:childTnLst>
                              <p:par>
                                <p:cTn id="67" presetID="1" presetClass="mediacall" presetSubtype="0" fill="hold" nodeType="clickEffect">
                                  <p:stCondLst>
                                    <p:cond delay="0"/>
                                  </p:stCondLst>
                                  <p:childTnLst>
                                    <p:cmd type="call" cmd="playFrom(0.0)">
                                      <p:cBhvr>
                                        <p:cTn id="68" dur="731" fill="hold"/>
                                        <p:tgtEl>
                                          <p:spTgt spid="4"/>
                                        </p:tgtEl>
                                      </p:cBhvr>
                                    </p:cmd>
                                  </p:childTnLst>
                                </p:cTn>
                              </p:par>
                            </p:childTnLst>
                          </p:cTn>
                        </p:par>
                      </p:childTnLst>
                    </p:cTn>
                  </p:par>
                </p:childTnLst>
              </p:cTn>
              <p:nextCondLst>
                <p:cond evt="onClick" delay="0">
                  <p:tgtEl>
                    <p:spTgt spid="5"/>
                  </p:tgtEl>
                </p:cond>
              </p:nextCondLst>
            </p:seq>
            <p:audio>
              <p:cMediaNode vol="80000" showWhenStopped="0">
                <p:cTn id="69" fill="hold" display="0">
                  <p:stCondLst>
                    <p:cond delay="indefinite"/>
                  </p:stCondLst>
                  <p:endCondLst>
                    <p:cond evt="onStopAudio" delay="0">
                      <p:tgtEl>
                        <p:sldTgt/>
                      </p:tgtEl>
                    </p:cond>
                  </p:endCondLst>
                </p:cTn>
                <p:tgtEl>
                  <p:spTgt spid="7"/>
                </p:tgtEl>
              </p:cMediaNode>
            </p:audio>
            <p:seq concurrent="1" nextAc="seek">
              <p:cTn id="70" restart="whenNotActive" fill="hold" evtFilter="cancelBubble" nodeType="interactiveSeq">
                <p:stCondLst>
                  <p:cond evt="onClick" delay="0">
                    <p:tgtEl>
                      <p:spTgt spid="118"/>
                    </p:tgtEl>
                  </p:cond>
                </p:stCondLst>
                <p:endSync evt="end" delay="0">
                  <p:rtn val="all"/>
                </p:endSync>
                <p:childTnLst>
                  <p:par>
                    <p:cTn id="71" fill="hold">
                      <p:stCondLst>
                        <p:cond delay="0"/>
                      </p:stCondLst>
                      <p:childTnLst>
                        <p:par>
                          <p:cTn id="72" fill="hold">
                            <p:stCondLst>
                              <p:cond delay="0"/>
                            </p:stCondLst>
                            <p:childTnLst>
                              <p:par>
                                <p:cTn id="73" presetID="1" presetClass="mediacall" presetSubtype="0" fill="hold" nodeType="clickEffect">
                                  <p:stCondLst>
                                    <p:cond delay="0"/>
                                  </p:stCondLst>
                                  <p:childTnLst>
                                    <p:cmd type="call" cmd="playFrom(0.0)">
                                      <p:cBhvr>
                                        <p:cTn id="74" dur="914" fill="hold"/>
                                        <p:tgtEl>
                                          <p:spTgt spid="11"/>
                                        </p:tgtEl>
                                      </p:cBhvr>
                                    </p:cmd>
                                  </p:childTnLst>
                                </p:cTn>
                              </p:par>
                            </p:childTnLst>
                          </p:cTn>
                        </p:par>
                      </p:childTnLst>
                    </p:cTn>
                  </p:par>
                </p:childTnLst>
              </p:cTn>
              <p:nextCondLst>
                <p:cond evt="onClick" delay="0">
                  <p:tgtEl>
                    <p:spTgt spid="118"/>
                  </p:tgtEl>
                </p:cond>
              </p:nextCondLst>
            </p:seq>
            <p:audio>
              <p:cMediaNode vol="80000" showWhenStopped="0">
                <p:cTn id="75" fill="hold" display="0">
                  <p:stCondLst>
                    <p:cond delay="indefinite"/>
                  </p:stCondLst>
                  <p:endCondLst>
                    <p:cond evt="onStopAudio" delay="0">
                      <p:tgtEl>
                        <p:sldTgt/>
                      </p:tgtEl>
                    </p:cond>
                  </p:endCondLst>
                </p:cTn>
                <p:tgtEl>
                  <p:spTgt spid="8"/>
                </p:tgtEl>
              </p:cMediaNode>
            </p:audio>
            <p:seq concurrent="1" nextAc="seek">
              <p:cTn id="76" restart="whenNotActive" fill="hold" evtFilter="cancelBubble" nodeType="interactiveSeq">
                <p:stCondLst>
                  <p:cond evt="onClick" delay="0">
                    <p:tgtEl>
                      <p:spTgt spid="119"/>
                    </p:tgtEl>
                  </p:cond>
                </p:stCondLst>
                <p:endSync evt="end" delay="0">
                  <p:rtn val="all"/>
                </p:endSync>
                <p:childTnLst>
                  <p:par>
                    <p:cTn id="77" fill="hold">
                      <p:stCondLst>
                        <p:cond delay="0"/>
                      </p:stCondLst>
                      <p:childTnLst>
                        <p:par>
                          <p:cTn id="78" fill="hold">
                            <p:stCondLst>
                              <p:cond delay="0"/>
                            </p:stCondLst>
                            <p:childTnLst>
                              <p:par>
                                <p:cTn id="79" presetID="1" presetClass="mediacall" presetSubtype="0" fill="hold" nodeType="clickEffect">
                                  <p:stCondLst>
                                    <p:cond delay="0"/>
                                  </p:stCondLst>
                                  <p:childTnLst>
                                    <p:cmd type="call" cmd="playFrom(0.0)">
                                      <p:cBhvr>
                                        <p:cTn id="80" dur="835" fill="hold"/>
                                        <p:tgtEl>
                                          <p:spTgt spid="8"/>
                                        </p:tgtEl>
                                      </p:cBhvr>
                                    </p:cmd>
                                  </p:childTnLst>
                                </p:cTn>
                              </p:par>
                            </p:childTnLst>
                          </p:cTn>
                        </p:par>
                      </p:childTnLst>
                    </p:cTn>
                  </p:par>
                </p:childTnLst>
              </p:cTn>
              <p:nextCondLst>
                <p:cond evt="onClick" delay="0">
                  <p:tgtEl>
                    <p:spTgt spid="119"/>
                  </p:tgtEl>
                </p:cond>
              </p:nextCondLst>
            </p:seq>
            <p:audio>
              <p:cMediaNode vol="80000" showWhenStopped="0">
                <p:cTn id="81" fill="hold" display="0">
                  <p:stCondLst>
                    <p:cond delay="indefinite"/>
                  </p:stCondLst>
                  <p:endCondLst>
                    <p:cond evt="onStopAudio" delay="0">
                      <p:tgtEl>
                        <p:sldTgt/>
                      </p:tgtEl>
                    </p:cond>
                  </p:endCondLst>
                </p:cTn>
                <p:tgtEl>
                  <p:spTgt spid="9"/>
                </p:tgtEl>
              </p:cMediaNode>
            </p:audio>
            <p:seq concurrent="1" nextAc="seek">
              <p:cTn id="82" restart="whenNotActive" fill="hold" evtFilter="cancelBubble" nodeType="interactiveSeq">
                <p:stCondLst>
                  <p:cond evt="onClick" delay="0">
                    <p:tgtEl>
                      <p:spTgt spid="115"/>
                    </p:tgtEl>
                  </p:cond>
                </p:stCondLst>
                <p:endSync evt="end" delay="0">
                  <p:rtn val="all"/>
                </p:endSync>
                <p:childTnLst>
                  <p:par>
                    <p:cTn id="83" fill="hold">
                      <p:stCondLst>
                        <p:cond delay="0"/>
                      </p:stCondLst>
                      <p:childTnLst>
                        <p:par>
                          <p:cTn id="84" fill="hold">
                            <p:stCondLst>
                              <p:cond delay="0"/>
                            </p:stCondLst>
                            <p:childTnLst>
                              <p:par>
                                <p:cTn id="85" presetID="1" presetClass="mediacall" presetSubtype="0" fill="hold" nodeType="clickEffect">
                                  <p:stCondLst>
                                    <p:cond delay="0"/>
                                  </p:stCondLst>
                                  <p:childTnLst>
                                    <p:cmd type="call" cmd="playFrom(0.0)">
                                      <p:cBhvr>
                                        <p:cTn id="86" dur="705" fill="hold"/>
                                        <p:tgtEl>
                                          <p:spTgt spid="9"/>
                                        </p:tgtEl>
                                      </p:cBhvr>
                                    </p:cmd>
                                  </p:childTnLst>
                                </p:cTn>
                              </p:par>
                            </p:childTnLst>
                          </p:cTn>
                        </p:par>
                      </p:childTnLst>
                    </p:cTn>
                  </p:par>
                </p:childTnLst>
              </p:cTn>
              <p:nextCondLst>
                <p:cond evt="onClick" delay="0">
                  <p:tgtEl>
                    <p:spTgt spid="115"/>
                  </p:tgtEl>
                </p:cond>
              </p:nextCondLst>
            </p:seq>
            <p:audio>
              <p:cMediaNode vol="80000" showWhenStopped="0">
                <p:cTn id="87" fill="hold" display="0">
                  <p:stCondLst>
                    <p:cond delay="indefinite"/>
                  </p:stCondLst>
                  <p:endCondLst>
                    <p:cond evt="onStopAudio" delay="0">
                      <p:tgtEl>
                        <p:sldTgt/>
                      </p:tgtEl>
                    </p:cond>
                  </p:endCondLst>
                </p:cTn>
                <p:tgtEl>
                  <p:spTgt spid="11"/>
                </p:tgtEl>
              </p:cMediaNode>
            </p:audio>
            <p:seq concurrent="1" nextAc="seek">
              <p:cTn id="88" restart="whenNotActive" fill="hold" evtFilter="cancelBubble" nodeType="interactiveSeq">
                <p:stCondLst>
                  <p:cond evt="onClick" delay="0">
                    <p:tgtEl>
                      <p:spTgt spid="114"/>
                    </p:tgtEl>
                  </p:cond>
                </p:stCondLst>
                <p:endSync evt="end" delay="0">
                  <p:rtn val="all"/>
                </p:endSync>
                <p:childTnLst>
                  <p:par>
                    <p:cTn id="89" fill="hold">
                      <p:stCondLst>
                        <p:cond delay="0"/>
                      </p:stCondLst>
                      <p:childTnLst>
                        <p:par>
                          <p:cTn id="90" fill="hold">
                            <p:stCondLst>
                              <p:cond delay="0"/>
                            </p:stCondLst>
                            <p:childTnLst>
                              <p:par>
                                <p:cTn id="91" presetID="1" presetClass="mediacall" presetSubtype="0" fill="hold" nodeType="clickEffect">
                                  <p:stCondLst>
                                    <p:cond delay="0"/>
                                  </p:stCondLst>
                                  <p:childTnLst>
                                    <p:cmd type="call" cmd="playFrom(0.0)">
                                      <p:cBhvr>
                                        <p:cTn id="92" dur="757" fill="hold"/>
                                        <p:tgtEl>
                                          <p:spTgt spid="7"/>
                                        </p:tgtEl>
                                      </p:cBhvr>
                                    </p:cmd>
                                  </p:childTnLst>
                                </p:cTn>
                              </p:par>
                            </p:childTnLst>
                          </p:cTn>
                        </p:par>
                      </p:childTnLst>
                    </p:cTn>
                  </p:par>
                </p:childTnLst>
              </p:cTn>
              <p:nextCondLst>
                <p:cond evt="onClick" delay="0">
                  <p:tgtEl>
                    <p:spTgt spid="114"/>
                  </p:tgtEl>
                </p:cond>
              </p:nextCondLst>
            </p:seq>
          </p:childTnLst>
        </p:cTn>
      </p:par>
    </p:tnLst>
    <p:bldLst>
      <p:bldP spid="5" grpId="0" animBg="1"/>
      <p:bldP spid="118" grpId="0" animBg="1"/>
      <p:bldP spid="119" grpId="0" animBg="1"/>
      <p:bldP spid="114" grpId="0" animBg="1"/>
      <p:bldP spid="1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7286444" y="4541509"/>
            <a:ext cx="1550126"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75" name="TextBox 74">
              <a:extLst>
                <a:ext uri="{FF2B5EF4-FFF2-40B4-BE49-F238E27FC236}">
                  <a16:creationId xmlns:a16="http://schemas.microsoft.com/office/drawing/2014/main" id="{875533D0-3C98-47E4-8686-912A2A58FC3E}"/>
                </a:ext>
              </a:extLst>
            </p:cNvPr>
            <p:cNvSpPr txBox="1"/>
            <p:nvPr/>
          </p:nvSpPr>
          <p:spPr>
            <a:xfrm>
              <a:off x="5690942" y="4084584"/>
              <a:ext cx="1119217"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All about me</a:t>
              </a:r>
            </a:p>
          </p:txBody>
        </p:sp>
      </p:grpSp>
      <p:pic>
        <p:nvPicPr>
          <p:cNvPr id="4" name="Picture 3">
            <a:extLst>
              <a:ext uri="{FF2B5EF4-FFF2-40B4-BE49-F238E27FC236}">
                <a16:creationId xmlns:a16="http://schemas.microsoft.com/office/drawing/2014/main" id="{8568777C-9752-79B6-BE60-E6465278D95E}"/>
              </a:ext>
            </a:extLst>
          </p:cNvPr>
          <p:cNvPicPr>
            <a:picLocks noChangeAspect="1"/>
          </p:cNvPicPr>
          <p:nvPr/>
        </p:nvPicPr>
        <p:blipFill>
          <a:blip r:embed="rId2"/>
          <a:stretch>
            <a:fillRect/>
          </a:stretch>
        </p:blipFill>
        <p:spPr>
          <a:xfrm>
            <a:off x="2866817" y="142537"/>
            <a:ext cx="3410367" cy="4861704"/>
          </a:xfrm>
          <a:prstGeom prst="rect">
            <a:avLst/>
          </a:prstGeom>
          <a:ln w="6350">
            <a:solidFill>
              <a:schemeClr val="bg1">
                <a:lumMod val="50000"/>
              </a:schemeClr>
            </a:solidFill>
          </a:ln>
          <a:effectLst>
            <a:outerShdw blurRad="50800" dist="38100" dir="2700000" algn="tl" rotWithShape="0">
              <a:prstClr val="black">
                <a:alpha val="40000"/>
              </a:prstClr>
            </a:outerShdw>
          </a:effectLst>
        </p:spPr>
      </p:pic>
      <p:grpSp>
        <p:nvGrpSpPr>
          <p:cNvPr id="5" name="Group 4">
            <a:extLst>
              <a:ext uri="{FF2B5EF4-FFF2-40B4-BE49-F238E27FC236}">
                <a16:creationId xmlns:a16="http://schemas.microsoft.com/office/drawing/2014/main" id="{CD0E3376-83FB-4D8F-AB91-7FE15A585A16}"/>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C5AF79D4-6C6F-F243-7481-93A733D87343}"/>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A17A5897-972D-0EDD-949D-5B3BA7993686}"/>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E9C77264-9C61-4393-3224-EFFE559A6AE7}"/>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111B1024-90DD-8B16-7B83-A45FBABB7428}"/>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D86ACF9A-448C-AE3B-8F5A-D3D188354882}"/>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81795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7286440" y="4541509"/>
            <a:ext cx="1550126"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75" name="TextBox 74">
              <a:extLst>
                <a:ext uri="{FF2B5EF4-FFF2-40B4-BE49-F238E27FC236}">
                  <a16:creationId xmlns:a16="http://schemas.microsoft.com/office/drawing/2014/main" id="{875533D0-3C98-47E4-8686-912A2A58FC3E}"/>
                </a:ext>
              </a:extLst>
            </p:cNvPr>
            <p:cNvSpPr txBox="1"/>
            <p:nvPr/>
          </p:nvSpPr>
          <p:spPr>
            <a:xfrm>
              <a:off x="5752655" y="4084584"/>
              <a:ext cx="99578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Homework</a:t>
              </a:r>
            </a:p>
          </p:txBody>
        </p:sp>
      </p:grpSp>
      <p:pic>
        <p:nvPicPr>
          <p:cNvPr id="4" name="Picture 3">
            <a:extLst>
              <a:ext uri="{FF2B5EF4-FFF2-40B4-BE49-F238E27FC236}">
                <a16:creationId xmlns:a16="http://schemas.microsoft.com/office/drawing/2014/main" id="{1D8A62EC-AB54-6EB0-28A4-5F2103805DA0}"/>
              </a:ext>
            </a:extLst>
          </p:cNvPr>
          <p:cNvPicPr>
            <a:picLocks noChangeAspect="1"/>
          </p:cNvPicPr>
          <p:nvPr/>
        </p:nvPicPr>
        <p:blipFill>
          <a:blip r:embed="rId2"/>
          <a:stretch>
            <a:fillRect/>
          </a:stretch>
        </p:blipFill>
        <p:spPr>
          <a:xfrm>
            <a:off x="2870890" y="147114"/>
            <a:ext cx="3402221" cy="4857780"/>
          </a:xfrm>
          <a:prstGeom prst="rect">
            <a:avLst/>
          </a:prstGeom>
          <a:ln w="6350">
            <a:solidFill>
              <a:schemeClr val="bg1">
                <a:lumMod val="50000"/>
              </a:schemeClr>
            </a:solidFill>
          </a:ln>
          <a:effectLst>
            <a:outerShdw blurRad="50800" dist="38100" dir="2700000" algn="tl" rotWithShape="0">
              <a:prstClr val="black">
                <a:alpha val="40000"/>
              </a:prstClr>
            </a:outerShdw>
          </a:effectLst>
        </p:spPr>
      </p:pic>
      <p:grpSp>
        <p:nvGrpSpPr>
          <p:cNvPr id="5" name="Group 4">
            <a:extLst>
              <a:ext uri="{FF2B5EF4-FFF2-40B4-BE49-F238E27FC236}">
                <a16:creationId xmlns:a16="http://schemas.microsoft.com/office/drawing/2014/main" id="{22E6B14D-E507-AE79-D19D-63CDAA108EAD}"/>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6B7B4F70-66B2-E705-7DAC-6180B5943CB2}"/>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189C6502-F30F-AF46-175A-4E6397A65CA9}"/>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B63367CC-EED0-313E-4A93-6BC01C57ED0F}"/>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A6F7A1A3-DA06-B70A-DB67-03F502552F5B}"/>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F69C50E5-C8BA-2AFC-EFA1-2640B988931D}"/>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50616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Calibri" panose="020F050202020403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Calibri" panose="020F0502020204030204" pitchFamily="34" charset="0"/>
                <a:sym typeface="Arial"/>
              </a:rPr>
              <a:t>  |  © ESLKidStuff.com</a:t>
            </a:r>
          </a:p>
        </p:txBody>
      </p:sp>
      <p:grpSp>
        <p:nvGrpSpPr>
          <p:cNvPr id="11" name="Group 10">
            <a:extLst>
              <a:ext uri="{FF2B5EF4-FFF2-40B4-BE49-F238E27FC236}">
                <a16:creationId xmlns:a16="http://schemas.microsoft.com/office/drawing/2014/main" id="{5E83D0CC-A2A4-4C84-99CC-99DA4BF49433}"/>
              </a:ext>
            </a:extLst>
          </p:cNvPr>
          <p:cNvGrpSpPr/>
          <p:nvPr/>
        </p:nvGrpSpPr>
        <p:grpSpPr>
          <a:xfrm>
            <a:off x="210375" y="2535385"/>
            <a:ext cx="637574" cy="699586"/>
            <a:chOff x="240111" y="2238017"/>
            <a:chExt cx="637574" cy="699586"/>
          </a:xfrm>
        </p:grpSpPr>
        <p:sp>
          <p:nvSpPr>
            <p:cNvPr id="89" name="Arrow: Pentagon 88">
              <a:extLst>
                <a:ext uri="{FF2B5EF4-FFF2-40B4-BE49-F238E27FC236}">
                  <a16:creationId xmlns:a16="http://schemas.microsoft.com/office/drawing/2014/main" id="{41659298-5D0A-4AFD-87A7-34A37BDF3506}"/>
                </a:ext>
              </a:extLst>
            </p:cNvPr>
            <p:cNvSpPr/>
            <p:nvPr/>
          </p:nvSpPr>
          <p:spPr>
            <a:xfrm rot="5400000">
              <a:off x="213844" y="2283939"/>
              <a:ext cx="692012" cy="615316"/>
            </a:xfrm>
            <a:prstGeom prst="homePlate">
              <a:avLst>
                <a:gd name="adj" fmla="val 44724"/>
              </a:avLst>
            </a:prstGeom>
            <a:solidFill>
              <a:srgbClr val="40A1A6"/>
            </a:solidFill>
            <a:ln>
              <a:solidFill>
                <a:srgbClr val="16666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90" name="TextBox 89">
              <a:extLst>
                <a:ext uri="{FF2B5EF4-FFF2-40B4-BE49-F238E27FC236}">
                  <a16:creationId xmlns:a16="http://schemas.microsoft.com/office/drawing/2014/main" id="{D7B452FF-B95F-490D-B88B-BB65BEE5D890}"/>
                </a:ext>
              </a:extLst>
            </p:cNvPr>
            <p:cNvSpPr txBox="1"/>
            <p:nvPr/>
          </p:nvSpPr>
          <p:spPr>
            <a:xfrm>
              <a:off x="240111" y="2238017"/>
              <a:ext cx="63757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rgbClr val="FFFFFF"/>
                  </a:solidFill>
                  <a:effectLst/>
                  <a:uLnTx/>
                  <a:uFillTx/>
                  <a:latin typeface="Calibri" panose="020F0502020204030204"/>
                  <a:cs typeface="Arial"/>
                  <a:sym typeface="Arial"/>
                </a:rPr>
                <a:t>Click to play song</a:t>
              </a:r>
            </a:p>
          </p:txBody>
        </p:sp>
      </p:grpSp>
      <p:sp>
        <p:nvSpPr>
          <p:cNvPr id="7" name="TextBox 6">
            <a:extLst>
              <a:ext uri="{FF2B5EF4-FFF2-40B4-BE49-F238E27FC236}">
                <a16:creationId xmlns:a16="http://schemas.microsoft.com/office/drawing/2014/main" id="{8F02EAF5-D651-44E2-AA0D-997FED346470}"/>
              </a:ext>
            </a:extLst>
          </p:cNvPr>
          <p:cNvSpPr txBox="1"/>
          <p:nvPr/>
        </p:nvSpPr>
        <p:spPr>
          <a:xfrm>
            <a:off x="10007" y="3821371"/>
            <a:ext cx="113040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song audio</a:t>
            </a:r>
          </a:p>
        </p:txBody>
      </p:sp>
      <p:sp>
        <p:nvSpPr>
          <p:cNvPr id="70" name="TextBox 69">
            <a:extLst>
              <a:ext uri="{FF2B5EF4-FFF2-40B4-BE49-F238E27FC236}">
                <a16:creationId xmlns:a16="http://schemas.microsoft.com/office/drawing/2014/main" id="{21CEF83B-88D0-4FC7-8081-2E61CAB504A4}"/>
              </a:ext>
            </a:extLst>
          </p:cNvPr>
          <p:cNvSpPr txBox="1"/>
          <p:nvPr/>
        </p:nvSpPr>
        <p:spPr>
          <a:xfrm>
            <a:off x="47591" y="4536121"/>
            <a:ext cx="102309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song video</a:t>
            </a:r>
          </a:p>
        </p:txBody>
      </p:sp>
      <p:grpSp>
        <p:nvGrpSpPr>
          <p:cNvPr id="105" name="Group 104">
            <a:extLst>
              <a:ext uri="{FF2B5EF4-FFF2-40B4-BE49-F238E27FC236}">
                <a16:creationId xmlns:a16="http://schemas.microsoft.com/office/drawing/2014/main" id="{88CDA81D-6B57-4808-BB88-F7693AE7D412}"/>
              </a:ext>
            </a:extLst>
          </p:cNvPr>
          <p:cNvGrpSpPr/>
          <p:nvPr/>
        </p:nvGrpSpPr>
        <p:grpSpPr>
          <a:xfrm>
            <a:off x="3614772" y="153554"/>
            <a:ext cx="1914456" cy="406729"/>
            <a:chOff x="5476397" y="4035109"/>
            <a:chExt cx="1550126" cy="406729"/>
          </a:xfrm>
        </p:grpSpPr>
        <p:sp>
          <p:nvSpPr>
            <p:cNvPr id="106" name="Oval 105">
              <a:extLst>
                <a:ext uri="{FF2B5EF4-FFF2-40B4-BE49-F238E27FC236}">
                  <a16:creationId xmlns:a16="http://schemas.microsoft.com/office/drawing/2014/main" id="{05A6A44B-CA5D-4244-A8B2-E78720C7385A}"/>
                </a:ext>
              </a:extLst>
            </p:cNvPr>
            <p:cNvSpPr/>
            <p:nvPr/>
          </p:nvSpPr>
          <p:spPr>
            <a:xfrm>
              <a:off x="5476397"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07" name="TextBox 106">
              <a:extLst>
                <a:ext uri="{FF2B5EF4-FFF2-40B4-BE49-F238E27FC236}">
                  <a16:creationId xmlns:a16="http://schemas.microsoft.com/office/drawing/2014/main" id="{CF814CA5-C2D4-4017-B6F1-8D86F7EEEB41}"/>
                </a:ext>
              </a:extLst>
            </p:cNvPr>
            <p:cNvSpPr txBox="1"/>
            <p:nvPr/>
          </p:nvSpPr>
          <p:spPr>
            <a:xfrm>
              <a:off x="5609908" y="4084584"/>
              <a:ext cx="131377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a:cs typeface="Arial"/>
                  <a:sym typeface="Arial"/>
                </a:rPr>
                <a:t>The Goodbye Song</a:t>
              </a:r>
            </a:p>
          </p:txBody>
        </p:sp>
      </p:grpSp>
      <p:pic>
        <p:nvPicPr>
          <p:cNvPr id="4" name="Picture 3">
            <a:extLst>
              <a:ext uri="{FF2B5EF4-FFF2-40B4-BE49-F238E27FC236}">
                <a16:creationId xmlns:a16="http://schemas.microsoft.com/office/drawing/2014/main" id="{96085E20-D7CC-49C6-A253-8A85A1B5D0F6}"/>
              </a:ext>
            </a:extLst>
          </p:cNvPr>
          <p:cNvPicPr>
            <a:picLocks noChangeAspect="1"/>
          </p:cNvPicPr>
          <p:nvPr/>
        </p:nvPicPr>
        <p:blipFill>
          <a:blip r:embed="rId2"/>
          <a:stretch>
            <a:fillRect/>
          </a:stretch>
        </p:blipFill>
        <p:spPr>
          <a:xfrm>
            <a:off x="2266376" y="740557"/>
            <a:ext cx="4611248" cy="4119193"/>
          </a:xfrm>
          <a:prstGeom prst="rect">
            <a:avLst/>
          </a:prstGeom>
        </p:spPr>
      </p:pic>
      <p:grpSp>
        <p:nvGrpSpPr>
          <p:cNvPr id="31" name="Group 30">
            <a:extLst>
              <a:ext uri="{FF2B5EF4-FFF2-40B4-BE49-F238E27FC236}">
                <a16:creationId xmlns:a16="http://schemas.microsoft.com/office/drawing/2014/main" id="{8DCDF885-CE89-4AFA-892B-C6B86551DA89}"/>
              </a:ext>
            </a:extLst>
          </p:cNvPr>
          <p:cNvGrpSpPr/>
          <p:nvPr/>
        </p:nvGrpSpPr>
        <p:grpSpPr>
          <a:xfrm>
            <a:off x="2046578" y="1228227"/>
            <a:ext cx="5050844" cy="2687046"/>
            <a:chOff x="1818543" y="1380546"/>
            <a:chExt cx="5050844" cy="2687046"/>
          </a:xfrm>
        </p:grpSpPr>
        <p:sp>
          <p:nvSpPr>
            <p:cNvPr id="15" name="Rectangle: Rounded Corners 14">
              <a:extLst>
                <a:ext uri="{FF2B5EF4-FFF2-40B4-BE49-F238E27FC236}">
                  <a16:creationId xmlns:a16="http://schemas.microsoft.com/office/drawing/2014/main" id="{07F57F90-1C32-4BA0-A88B-0DD8A88314EE}"/>
                </a:ext>
              </a:extLst>
            </p:cNvPr>
            <p:cNvSpPr/>
            <p:nvPr/>
          </p:nvSpPr>
          <p:spPr>
            <a:xfrm>
              <a:off x="1818543" y="1380546"/>
              <a:ext cx="5050844" cy="2687046"/>
            </a:xfrm>
            <a:prstGeom prst="roundRect">
              <a:avLst/>
            </a:prstGeom>
            <a:gradFill flip="none" rotWithShape="1">
              <a:gsLst>
                <a:gs pos="0">
                  <a:srgbClr val="C5E5E7">
                    <a:shade val="30000"/>
                    <a:satMod val="115000"/>
                  </a:srgbClr>
                </a:gs>
                <a:gs pos="50000">
                  <a:srgbClr val="C5E5E7">
                    <a:shade val="67500"/>
                    <a:satMod val="115000"/>
                  </a:srgbClr>
                </a:gs>
                <a:gs pos="100000">
                  <a:srgbClr val="C5E5E7">
                    <a:shade val="100000"/>
                    <a:satMod val="115000"/>
                  </a:srgbClr>
                </a:gs>
              </a:gsLst>
              <a:lin ang="16200000" scaled="1"/>
              <a:tileRect/>
            </a:gradFill>
            <a:ln w="57150">
              <a:solidFill>
                <a:srgbClr val="40A1A6"/>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6" name="TextBox 15">
              <a:extLst>
                <a:ext uri="{FF2B5EF4-FFF2-40B4-BE49-F238E27FC236}">
                  <a16:creationId xmlns:a16="http://schemas.microsoft.com/office/drawing/2014/main" id="{31AF0EE7-5B7F-4D9A-8F4B-AA6D3EE85449}"/>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20" name="Group 19">
              <a:extLst>
                <a:ext uri="{FF2B5EF4-FFF2-40B4-BE49-F238E27FC236}">
                  <a16:creationId xmlns:a16="http://schemas.microsoft.com/office/drawing/2014/main" id="{8A2F2E60-20BB-4052-9B27-4E944FEF9D8E}"/>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37" name="Google Shape;468;p32">
                <a:extLst>
                  <a:ext uri="{FF2B5EF4-FFF2-40B4-BE49-F238E27FC236}">
                    <a16:creationId xmlns:a16="http://schemas.microsoft.com/office/drawing/2014/main" id="{3B95A168-ECBD-4047-B68D-4E0BC4D4D3C6}"/>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8" name="Google Shape;469;p32">
                <a:extLst>
                  <a:ext uri="{FF2B5EF4-FFF2-40B4-BE49-F238E27FC236}">
                    <a16:creationId xmlns:a16="http://schemas.microsoft.com/office/drawing/2014/main" id="{77F8FF42-6336-4EBC-81DB-99413E182E3F}"/>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9" name="Google Shape;470;p32">
                <a:extLst>
                  <a:ext uri="{FF2B5EF4-FFF2-40B4-BE49-F238E27FC236}">
                    <a16:creationId xmlns:a16="http://schemas.microsoft.com/office/drawing/2014/main" id="{165EC89B-2D4E-420E-9196-8529D7BBF8FB}"/>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0" name="Google Shape;471;p32">
                <a:extLst>
                  <a:ext uri="{FF2B5EF4-FFF2-40B4-BE49-F238E27FC236}">
                    <a16:creationId xmlns:a16="http://schemas.microsoft.com/office/drawing/2014/main" id="{1690EA46-F39E-4AE7-B74E-4D7BE6D60C75}"/>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1" name="Google Shape;472;p32">
                <a:extLst>
                  <a:ext uri="{FF2B5EF4-FFF2-40B4-BE49-F238E27FC236}">
                    <a16:creationId xmlns:a16="http://schemas.microsoft.com/office/drawing/2014/main" id="{A5C40353-226E-4C4A-A694-FCA1E94DFB0E}"/>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2" name="Google Shape;473;p32">
                <a:extLst>
                  <a:ext uri="{FF2B5EF4-FFF2-40B4-BE49-F238E27FC236}">
                    <a16:creationId xmlns:a16="http://schemas.microsoft.com/office/drawing/2014/main" id="{5DF4AC09-4DB9-4BCE-B7B0-F75C903F6A26}"/>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3" name="Google Shape;474;p32">
                <a:extLst>
                  <a:ext uri="{FF2B5EF4-FFF2-40B4-BE49-F238E27FC236}">
                    <a16:creationId xmlns:a16="http://schemas.microsoft.com/office/drawing/2014/main" id="{07367D47-B870-4BA4-91A8-0B31EB82297D}"/>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4" name="Google Shape;475;p32">
                <a:extLst>
                  <a:ext uri="{FF2B5EF4-FFF2-40B4-BE49-F238E27FC236}">
                    <a16:creationId xmlns:a16="http://schemas.microsoft.com/office/drawing/2014/main" id="{36E9DCF9-2B70-485B-910C-87A3F7EECC46}"/>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5" name="Google Shape;476;p32">
                <a:extLst>
                  <a:ext uri="{FF2B5EF4-FFF2-40B4-BE49-F238E27FC236}">
                    <a16:creationId xmlns:a16="http://schemas.microsoft.com/office/drawing/2014/main" id="{20351F14-B55C-4C43-A7F4-B2F9F9B86AAB}"/>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6" name="Google Shape;477;p32">
                <a:extLst>
                  <a:ext uri="{FF2B5EF4-FFF2-40B4-BE49-F238E27FC236}">
                    <a16:creationId xmlns:a16="http://schemas.microsoft.com/office/drawing/2014/main" id="{C419B710-8E6C-4074-8916-4CBCECC1643C}"/>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7" name="Google Shape;478;p32">
                <a:extLst>
                  <a:ext uri="{FF2B5EF4-FFF2-40B4-BE49-F238E27FC236}">
                    <a16:creationId xmlns:a16="http://schemas.microsoft.com/office/drawing/2014/main" id="{C84E27B8-A043-422E-97D2-00CF54EBB2D4}"/>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8" name="Google Shape;479;p32">
                <a:extLst>
                  <a:ext uri="{FF2B5EF4-FFF2-40B4-BE49-F238E27FC236}">
                    <a16:creationId xmlns:a16="http://schemas.microsoft.com/office/drawing/2014/main" id="{9112FB85-4E08-4B9F-A26A-7156A17B4302}"/>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9" name="Google Shape;480;p32">
                <a:extLst>
                  <a:ext uri="{FF2B5EF4-FFF2-40B4-BE49-F238E27FC236}">
                    <a16:creationId xmlns:a16="http://schemas.microsoft.com/office/drawing/2014/main" id="{812605BF-21D3-4A18-BA35-E293BF41F711}"/>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0" name="Google Shape;481;p32">
                <a:extLst>
                  <a:ext uri="{FF2B5EF4-FFF2-40B4-BE49-F238E27FC236}">
                    <a16:creationId xmlns:a16="http://schemas.microsoft.com/office/drawing/2014/main" id="{4302EAAF-155D-4FAE-B1FC-6328B0BD38E6}"/>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1" name="Google Shape;482;p32">
                <a:extLst>
                  <a:ext uri="{FF2B5EF4-FFF2-40B4-BE49-F238E27FC236}">
                    <a16:creationId xmlns:a16="http://schemas.microsoft.com/office/drawing/2014/main" id="{69656C24-6616-4C45-AF35-6989DF027AC1}"/>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2" name="Google Shape;483;p32">
                <a:extLst>
                  <a:ext uri="{FF2B5EF4-FFF2-40B4-BE49-F238E27FC236}">
                    <a16:creationId xmlns:a16="http://schemas.microsoft.com/office/drawing/2014/main" id="{FDF81543-DA12-4F17-9C5E-51EA211E3151}"/>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3" name="Google Shape;484;p32">
                <a:extLst>
                  <a:ext uri="{FF2B5EF4-FFF2-40B4-BE49-F238E27FC236}">
                    <a16:creationId xmlns:a16="http://schemas.microsoft.com/office/drawing/2014/main" id="{38D4528B-D075-4293-9096-C666A3A1CF5A}"/>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pic>
        <p:nvPicPr>
          <p:cNvPr id="3" name="Picture 2" descr="A picture containing logo, symbol, graphics, design&#10;&#10;Description automatically generated">
            <a:extLst>
              <a:ext uri="{FF2B5EF4-FFF2-40B4-BE49-F238E27FC236}">
                <a16:creationId xmlns:a16="http://schemas.microsoft.com/office/drawing/2014/main" id="{2C97B067-E850-7E30-5BA9-5701DCBE6BB7}"/>
              </a:ext>
            </a:extLst>
          </p:cNvPr>
          <p:cNvPicPr>
            <a:picLocks noChangeAspect="1"/>
          </p:cNvPicPr>
          <p:nvPr/>
        </p:nvPicPr>
        <p:blipFill>
          <a:blip r:embed="rId3"/>
          <a:stretch>
            <a:fillRect/>
          </a:stretch>
        </p:blipFill>
        <p:spPr>
          <a:xfrm>
            <a:off x="321767" y="3395473"/>
            <a:ext cx="423457" cy="423457"/>
          </a:xfrm>
          <a:prstGeom prst="rect">
            <a:avLst/>
          </a:prstGeom>
        </p:spPr>
      </p:pic>
      <p:pic>
        <p:nvPicPr>
          <p:cNvPr id="9" name="Picture 8" descr="A red and white play button&#10;&#10;Description automatically generated with low confidence">
            <a:extLst>
              <a:ext uri="{FF2B5EF4-FFF2-40B4-BE49-F238E27FC236}">
                <a16:creationId xmlns:a16="http://schemas.microsoft.com/office/drawing/2014/main" id="{E7357B08-E521-88AC-A0F7-F3C57E7E7717}"/>
              </a:ext>
            </a:extLst>
          </p:cNvPr>
          <p:cNvPicPr>
            <a:picLocks noChangeAspect="1"/>
          </p:cNvPicPr>
          <p:nvPr/>
        </p:nvPicPr>
        <p:blipFill>
          <a:blip r:embed="rId4"/>
          <a:stretch>
            <a:fillRect/>
          </a:stretch>
        </p:blipFill>
        <p:spPr>
          <a:xfrm>
            <a:off x="254941" y="4176947"/>
            <a:ext cx="625980" cy="355950"/>
          </a:xfrm>
          <a:prstGeom prst="rect">
            <a:avLst/>
          </a:prstGeom>
        </p:spPr>
      </p:pic>
      <p:grpSp>
        <p:nvGrpSpPr>
          <p:cNvPr id="12" name="Group 11">
            <a:extLst>
              <a:ext uri="{FF2B5EF4-FFF2-40B4-BE49-F238E27FC236}">
                <a16:creationId xmlns:a16="http://schemas.microsoft.com/office/drawing/2014/main" id="{87D6075D-8B99-1B43-417F-BF3D6785D1FF}"/>
              </a:ext>
            </a:extLst>
          </p:cNvPr>
          <p:cNvGrpSpPr/>
          <p:nvPr/>
        </p:nvGrpSpPr>
        <p:grpSpPr>
          <a:xfrm>
            <a:off x="2046578" y="1228227"/>
            <a:ext cx="5050844" cy="2687046"/>
            <a:chOff x="1818543" y="1380546"/>
            <a:chExt cx="5050844" cy="2687046"/>
          </a:xfrm>
        </p:grpSpPr>
        <p:sp>
          <p:nvSpPr>
            <p:cNvPr id="17" name="Rectangle: Rounded Corners 16">
              <a:extLst>
                <a:ext uri="{FF2B5EF4-FFF2-40B4-BE49-F238E27FC236}">
                  <a16:creationId xmlns:a16="http://schemas.microsoft.com/office/drawing/2014/main" id="{B32DD008-29C4-3E3A-C81F-1598AE53FF67}"/>
                </a:ext>
              </a:extLst>
            </p:cNvPr>
            <p:cNvSpPr/>
            <p:nvPr/>
          </p:nvSpPr>
          <p:spPr>
            <a:xfrm>
              <a:off x="1818543" y="1380546"/>
              <a:ext cx="5050844" cy="2687046"/>
            </a:xfrm>
            <a:prstGeom prst="roundRect">
              <a:avLst/>
            </a:prstGeom>
            <a:gradFill flip="none" rotWithShape="1">
              <a:gsLst>
                <a:gs pos="0">
                  <a:srgbClr val="C5E5E7">
                    <a:shade val="30000"/>
                    <a:satMod val="115000"/>
                  </a:srgbClr>
                </a:gs>
                <a:gs pos="50000">
                  <a:srgbClr val="C5E5E7">
                    <a:shade val="67500"/>
                    <a:satMod val="115000"/>
                  </a:srgbClr>
                </a:gs>
                <a:gs pos="100000">
                  <a:srgbClr val="C5E5E7">
                    <a:shade val="100000"/>
                    <a:satMod val="115000"/>
                  </a:srgbClr>
                </a:gs>
              </a:gsLst>
              <a:lin ang="16200000" scaled="1"/>
              <a:tileRect/>
            </a:gradFill>
            <a:ln w="57150">
              <a:solidFill>
                <a:srgbClr val="40A1A6"/>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8" name="TextBox 17">
              <a:extLst>
                <a:ext uri="{FF2B5EF4-FFF2-40B4-BE49-F238E27FC236}">
                  <a16:creationId xmlns:a16="http://schemas.microsoft.com/office/drawing/2014/main" id="{FA945230-3EE7-1FB6-3414-23F212034923}"/>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19" name="Group 18">
              <a:extLst>
                <a:ext uri="{FF2B5EF4-FFF2-40B4-BE49-F238E27FC236}">
                  <a16:creationId xmlns:a16="http://schemas.microsoft.com/office/drawing/2014/main" id="{BB9F21B0-2AE4-9512-6F15-7321FD6E3DC5}"/>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21" name="Google Shape;468;p32">
                <a:extLst>
                  <a:ext uri="{FF2B5EF4-FFF2-40B4-BE49-F238E27FC236}">
                    <a16:creationId xmlns:a16="http://schemas.microsoft.com/office/drawing/2014/main" id="{1A8D4523-ED65-A768-0DA9-97F976A5FDAB}"/>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Google Shape;469;p32">
                <a:extLst>
                  <a:ext uri="{FF2B5EF4-FFF2-40B4-BE49-F238E27FC236}">
                    <a16:creationId xmlns:a16="http://schemas.microsoft.com/office/drawing/2014/main" id="{5D6A0F64-0F78-B759-95D1-D6FBD9CB7EF3}"/>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470;p32">
                <a:extLst>
                  <a:ext uri="{FF2B5EF4-FFF2-40B4-BE49-F238E27FC236}">
                    <a16:creationId xmlns:a16="http://schemas.microsoft.com/office/drawing/2014/main" id="{B3D3C1FF-FF55-5590-F02F-AF649856F76D}"/>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4" name="Google Shape;471;p32">
                <a:extLst>
                  <a:ext uri="{FF2B5EF4-FFF2-40B4-BE49-F238E27FC236}">
                    <a16:creationId xmlns:a16="http://schemas.microsoft.com/office/drawing/2014/main" id="{86B6895F-5C9B-2D88-0EEA-12EBB10040C0}"/>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5" name="Google Shape;472;p32">
                <a:extLst>
                  <a:ext uri="{FF2B5EF4-FFF2-40B4-BE49-F238E27FC236}">
                    <a16:creationId xmlns:a16="http://schemas.microsoft.com/office/drawing/2014/main" id="{2FCB5546-AAAA-59C0-40B2-F69E9E65C430}"/>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6" name="Google Shape;473;p32">
                <a:extLst>
                  <a:ext uri="{FF2B5EF4-FFF2-40B4-BE49-F238E27FC236}">
                    <a16:creationId xmlns:a16="http://schemas.microsoft.com/office/drawing/2014/main" id="{04F5629F-ABCA-998B-AA8F-512C85D11072}"/>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7" name="Google Shape;474;p32">
                <a:extLst>
                  <a:ext uri="{FF2B5EF4-FFF2-40B4-BE49-F238E27FC236}">
                    <a16:creationId xmlns:a16="http://schemas.microsoft.com/office/drawing/2014/main" id="{9ED8BA6E-E4E0-1B0B-6E0B-48755D8A9BBB}"/>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8" name="Google Shape;475;p32">
                <a:extLst>
                  <a:ext uri="{FF2B5EF4-FFF2-40B4-BE49-F238E27FC236}">
                    <a16:creationId xmlns:a16="http://schemas.microsoft.com/office/drawing/2014/main" id="{9ECABA1A-3471-58F0-6F61-E3060A3FB39E}"/>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9" name="Google Shape;476;p32">
                <a:extLst>
                  <a:ext uri="{FF2B5EF4-FFF2-40B4-BE49-F238E27FC236}">
                    <a16:creationId xmlns:a16="http://schemas.microsoft.com/office/drawing/2014/main" id="{8F3A5134-3E5D-2716-D3FA-D2BC4507B2AC}"/>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0" name="Google Shape;477;p32">
                <a:extLst>
                  <a:ext uri="{FF2B5EF4-FFF2-40B4-BE49-F238E27FC236}">
                    <a16:creationId xmlns:a16="http://schemas.microsoft.com/office/drawing/2014/main" id="{60D1393A-4D68-74FF-9469-507E26E976A3}"/>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2" name="Google Shape;478;p32">
                <a:extLst>
                  <a:ext uri="{FF2B5EF4-FFF2-40B4-BE49-F238E27FC236}">
                    <a16:creationId xmlns:a16="http://schemas.microsoft.com/office/drawing/2014/main" id="{54ECAD9E-114D-71DA-070B-F43A6059CEA8}"/>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9" name="Google Shape;479;p32">
                <a:extLst>
                  <a:ext uri="{FF2B5EF4-FFF2-40B4-BE49-F238E27FC236}">
                    <a16:creationId xmlns:a16="http://schemas.microsoft.com/office/drawing/2014/main" id="{AC6D4237-63FA-5083-67AB-9A6A57BE9970}"/>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2" name="Google Shape;480;p32">
                <a:extLst>
                  <a:ext uri="{FF2B5EF4-FFF2-40B4-BE49-F238E27FC236}">
                    <a16:creationId xmlns:a16="http://schemas.microsoft.com/office/drawing/2014/main" id="{4B0DD0C0-22F7-DC3D-94BF-61E6CF4F449D}"/>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3" name="Google Shape;481;p32">
                <a:extLst>
                  <a:ext uri="{FF2B5EF4-FFF2-40B4-BE49-F238E27FC236}">
                    <a16:creationId xmlns:a16="http://schemas.microsoft.com/office/drawing/2014/main" id="{18DFDE3A-7346-3E94-C9F2-CC9C72BC5692}"/>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4" name="Google Shape;482;p32">
                <a:extLst>
                  <a:ext uri="{FF2B5EF4-FFF2-40B4-BE49-F238E27FC236}">
                    <a16:creationId xmlns:a16="http://schemas.microsoft.com/office/drawing/2014/main" id="{02E11EA7-B997-7D0B-F7E0-63215BC19829}"/>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5" name="Google Shape;483;p32">
                <a:extLst>
                  <a:ext uri="{FF2B5EF4-FFF2-40B4-BE49-F238E27FC236}">
                    <a16:creationId xmlns:a16="http://schemas.microsoft.com/office/drawing/2014/main" id="{109EA25B-0BBB-8EA5-33D0-4626AFE039AE}"/>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6" name="Google Shape;484;p32">
                <a:extLst>
                  <a:ext uri="{FF2B5EF4-FFF2-40B4-BE49-F238E27FC236}">
                    <a16:creationId xmlns:a16="http://schemas.microsoft.com/office/drawing/2014/main" id="{D4F54845-EE7F-3AF2-B68D-1141B5385C6D}"/>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nvGrpSpPr>
          <p:cNvPr id="5" name="Group 4">
            <a:extLst>
              <a:ext uri="{FF2B5EF4-FFF2-40B4-BE49-F238E27FC236}">
                <a16:creationId xmlns:a16="http://schemas.microsoft.com/office/drawing/2014/main" id="{083C5FEF-75BB-3C59-C2AF-D9B6802B929C}"/>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A2412A06-0B82-4A61-45B2-128398A5249B}"/>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8" name="AutoShape 4">
              <a:extLst>
                <a:ext uri="{FF2B5EF4-FFF2-40B4-BE49-F238E27FC236}">
                  <a16:creationId xmlns:a16="http://schemas.microsoft.com/office/drawing/2014/main" id="{D7D55FDA-E37B-0868-FCE6-FE8C6F4CC4A4}"/>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0" name="Group 9">
              <a:extLst>
                <a:ext uri="{FF2B5EF4-FFF2-40B4-BE49-F238E27FC236}">
                  <a16:creationId xmlns:a16="http://schemas.microsoft.com/office/drawing/2014/main" id="{6369B053-11DF-1E96-8C45-4DDE6CDEE65D}"/>
                </a:ext>
              </a:extLst>
            </p:cNvPr>
            <p:cNvGrpSpPr>
              <a:grpSpLocks noGrp="1" noUngrp="1" noRot="1" noMove="1" noResize="1"/>
            </p:cNvGrpSpPr>
            <p:nvPr/>
          </p:nvGrpSpPr>
          <p:grpSpPr bwMode="auto">
            <a:xfrm>
              <a:off x="3588189" y="2214383"/>
              <a:ext cx="1967622" cy="714734"/>
              <a:chOff x="6549" y="5686"/>
              <a:chExt cx="3510" cy="1275"/>
            </a:xfrm>
          </p:grpSpPr>
          <p:sp>
            <p:nvSpPr>
              <p:cNvPr id="13" name="AutoShape 6">
                <a:extLst>
                  <a:ext uri="{FF2B5EF4-FFF2-40B4-BE49-F238E27FC236}">
                    <a16:creationId xmlns:a16="http://schemas.microsoft.com/office/drawing/2014/main" id="{5969884B-96DD-2490-4EAA-407422C566DE}"/>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Text Box 7">
                <a:extLst>
                  <a:ext uri="{FF2B5EF4-FFF2-40B4-BE49-F238E27FC236}">
                    <a16:creationId xmlns:a16="http://schemas.microsoft.com/office/drawing/2014/main" id="{B2202B4A-44F9-61A9-BF93-171F7786BDA1}"/>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404156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1000"/>
                                        <p:tgtEl>
                                          <p:spTgt spid="105"/>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50"/>
                                        <p:tgtEl>
                                          <p:spTgt spid="11"/>
                                        </p:tgtEl>
                                      </p:cBhvr>
                                    </p:animEffect>
                                  </p:childTnLst>
                                </p:cTn>
                              </p:par>
                            </p:childTnLst>
                          </p:cTn>
                        </p:par>
                        <p:par>
                          <p:cTn id="20" fill="hold">
                            <p:stCondLst>
                              <p:cond delay="225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
                                        <p:tgtEl>
                                          <p:spTgt spid="3"/>
                                        </p:tgtEl>
                                      </p:cBhvr>
                                    </p:animEffect>
                                  </p:childTnLst>
                                </p:cTn>
                              </p:par>
                            </p:childTnLst>
                          </p:cTn>
                        </p:par>
                        <p:par>
                          <p:cTn id="24" fill="hold">
                            <p:stCondLst>
                              <p:cond delay="235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
                                        <p:tgtEl>
                                          <p:spTgt spid="7"/>
                                        </p:tgtEl>
                                      </p:cBhvr>
                                    </p:animEffect>
                                  </p:childTnLst>
                                </p:cTn>
                              </p:par>
                            </p:childTnLst>
                          </p:cTn>
                        </p:par>
                        <p:par>
                          <p:cTn id="28" fill="hold">
                            <p:stCondLst>
                              <p:cond delay="245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
                                        <p:tgtEl>
                                          <p:spTgt spid="9"/>
                                        </p:tgtEl>
                                      </p:cBhvr>
                                    </p:animEffect>
                                  </p:childTnLst>
                                </p:cTn>
                              </p:par>
                            </p:childTnLst>
                          </p:cTn>
                        </p:par>
                        <p:par>
                          <p:cTn id="32" fill="hold">
                            <p:stCondLst>
                              <p:cond delay="2550"/>
                            </p:stCondLst>
                            <p:childTnLst>
                              <p:par>
                                <p:cTn id="33" presetID="10"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1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3"/>
                    </p:tgtEl>
                  </p:cond>
                </p:stCondLst>
                <p:endSync evt="end" delay="0">
                  <p:rtn val="all"/>
                </p:endSync>
                <p:childTnLst>
                  <p:par>
                    <p:cTn id="37" fill="hold">
                      <p:stCondLst>
                        <p:cond delay="0"/>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fill="hold"/>
                                        <p:tgtEl>
                                          <p:spTgt spid="31"/>
                                        </p:tgtEl>
                                        <p:attrNameLst>
                                          <p:attrName>ppt_x</p:attrName>
                                        </p:attrNameLst>
                                      </p:cBhvr>
                                      <p:tavLst>
                                        <p:tav tm="0">
                                          <p:val>
                                            <p:strVal val="#ppt_x"/>
                                          </p:val>
                                        </p:tav>
                                        <p:tav tm="100000">
                                          <p:val>
                                            <p:strVal val="#ppt_x"/>
                                          </p:val>
                                        </p:tav>
                                      </p:tavLst>
                                    </p:anim>
                                    <p:anim calcmode="lin" valueType="num">
                                      <p:cBhvr additive="base">
                                        <p:cTn id="4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
                  </p:tgtEl>
                </p:cond>
              </p:nextCondLst>
            </p:seq>
            <p:seq concurrent="1" nextAc="seek">
              <p:cTn id="43" restart="whenNotActive" fill="hold" evtFilter="cancelBubble" nodeType="interactiveSeq">
                <p:stCondLst>
                  <p:cond evt="onClick" delay="0">
                    <p:tgtEl>
                      <p:spTgt spid="31"/>
                    </p:tgtEl>
                  </p:cond>
                </p:stCondLst>
                <p:endSync evt="end" delay="0">
                  <p:rtn val="all"/>
                </p:endSync>
                <p:childTnLst>
                  <p:par>
                    <p:cTn id="44" fill="hold">
                      <p:stCondLst>
                        <p:cond delay="0"/>
                      </p:stCondLst>
                      <p:childTnLst>
                        <p:par>
                          <p:cTn id="45" fill="hold">
                            <p:stCondLst>
                              <p:cond delay="0"/>
                            </p:stCondLst>
                            <p:childTnLst>
                              <p:par>
                                <p:cTn id="46" presetID="2" presetClass="exit" presetSubtype="4" fill="hold" nodeType="clickEffect">
                                  <p:stCondLst>
                                    <p:cond delay="0"/>
                                  </p:stCondLst>
                                  <p:childTnLst>
                                    <p:anim calcmode="lin" valueType="num">
                                      <p:cBhvr additive="base">
                                        <p:cTn id="47" dur="500"/>
                                        <p:tgtEl>
                                          <p:spTgt spid="31"/>
                                        </p:tgtEl>
                                        <p:attrNameLst>
                                          <p:attrName>ppt_x</p:attrName>
                                        </p:attrNameLst>
                                      </p:cBhvr>
                                      <p:tavLst>
                                        <p:tav tm="0">
                                          <p:val>
                                            <p:strVal val="ppt_x"/>
                                          </p:val>
                                        </p:tav>
                                        <p:tav tm="100000">
                                          <p:val>
                                            <p:strVal val="ppt_x"/>
                                          </p:val>
                                        </p:tav>
                                      </p:tavLst>
                                    </p:anim>
                                    <p:anim calcmode="lin" valueType="num">
                                      <p:cBhvr additive="base">
                                        <p:cTn id="48" dur="500"/>
                                        <p:tgtEl>
                                          <p:spTgt spid="31"/>
                                        </p:tgtEl>
                                        <p:attrNameLst>
                                          <p:attrName>ppt_y</p:attrName>
                                        </p:attrNameLst>
                                      </p:cBhvr>
                                      <p:tavLst>
                                        <p:tav tm="0">
                                          <p:val>
                                            <p:strVal val="ppt_y"/>
                                          </p:val>
                                        </p:tav>
                                        <p:tav tm="100000">
                                          <p:val>
                                            <p:strVal val="1+ppt_h/2"/>
                                          </p:val>
                                        </p:tav>
                                      </p:tavLst>
                                    </p:anim>
                                    <p:set>
                                      <p:cBhvr>
                                        <p:cTn id="49"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50" restart="whenNotActive" fill="hold" evtFilter="cancelBubble" nodeType="interactiveSeq">
                <p:stCondLst>
                  <p:cond evt="onClick" delay="0">
                    <p:tgtEl>
                      <p:spTgt spid="9"/>
                    </p:tgtEl>
                  </p:cond>
                </p:stCondLst>
                <p:endSync evt="end" delay="0">
                  <p:rtn val="all"/>
                </p:endSync>
                <p:childTnLst>
                  <p:par>
                    <p:cTn id="51" fill="hold">
                      <p:stCondLst>
                        <p:cond delay="0"/>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9"/>
                  </p:tgtEl>
                </p:cond>
              </p:nextCondLst>
            </p:seq>
            <p:seq concurrent="1" nextAc="seek">
              <p:cTn id="57" restart="whenNotActive" fill="hold" evtFilter="cancelBubble" nodeType="interactiveSeq">
                <p:stCondLst>
                  <p:cond evt="onClick" delay="0">
                    <p:tgtEl>
                      <p:spTgt spid="12"/>
                    </p:tgtEl>
                  </p:cond>
                </p:stCondLst>
                <p:endSync evt="end" delay="0">
                  <p:rtn val="all"/>
                </p:endSync>
                <p:childTnLst>
                  <p:par>
                    <p:cTn id="58" fill="hold">
                      <p:stCondLst>
                        <p:cond delay="0"/>
                      </p:stCondLst>
                      <p:childTnLst>
                        <p:par>
                          <p:cTn id="59" fill="hold">
                            <p:stCondLst>
                              <p:cond delay="0"/>
                            </p:stCondLst>
                            <p:childTnLst>
                              <p:par>
                                <p:cTn id="60" presetID="2" presetClass="exit" presetSubtype="4" fill="hold" nodeType="clickEffect">
                                  <p:stCondLst>
                                    <p:cond delay="0"/>
                                  </p:stCondLst>
                                  <p:childTnLst>
                                    <p:anim calcmode="lin" valueType="num">
                                      <p:cBhvr additive="base">
                                        <p:cTn id="61" dur="500"/>
                                        <p:tgtEl>
                                          <p:spTgt spid="12"/>
                                        </p:tgtEl>
                                        <p:attrNameLst>
                                          <p:attrName>ppt_x</p:attrName>
                                        </p:attrNameLst>
                                      </p:cBhvr>
                                      <p:tavLst>
                                        <p:tav tm="0">
                                          <p:val>
                                            <p:strVal val="ppt_x"/>
                                          </p:val>
                                        </p:tav>
                                        <p:tav tm="100000">
                                          <p:val>
                                            <p:strVal val="ppt_x"/>
                                          </p:val>
                                        </p:tav>
                                      </p:tavLst>
                                    </p:anim>
                                    <p:anim calcmode="lin" valueType="num">
                                      <p:cBhvr additive="base">
                                        <p:cTn id="62" dur="500"/>
                                        <p:tgtEl>
                                          <p:spTgt spid="12"/>
                                        </p:tgtEl>
                                        <p:attrNameLst>
                                          <p:attrName>ppt_y</p:attrName>
                                        </p:attrNameLst>
                                      </p:cBhvr>
                                      <p:tavLst>
                                        <p:tav tm="0">
                                          <p:val>
                                            <p:strVal val="ppt_y"/>
                                          </p:val>
                                        </p:tav>
                                        <p:tav tm="100000">
                                          <p:val>
                                            <p:strVal val="1+ppt_h/2"/>
                                          </p:val>
                                        </p:tav>
                                      </p:tavLst>
                                    </p:anim>
                                    <p:set>
                                      <p:cBhvr>
                                        <p:cTn id="6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439"/>
        <p:cNvGrpSpPr/>
        <p:nvPr/>
      </p:nvGrpSpPr>
      <p:grpSpPr>
        <a:xfrm>
          <a:off x="0" y="0"/>
          <a:ext cx="0" cy="0"/>
          <a:chOff x="0" y="0"/>
          <a:chExt cx="0" cy="0"/>
        </a:xfrm>
      </p:grpSpPr>
      <p:grpSp>
        <p:nvGrpSpPr>
          <p:cNvPr id="2" name="Group 1">
            <a:extLst>
              <a:ext uri="{FF2B5EF4-FFF2-40B4-BE49-F238E27FC236}">
                <a16:creationId xmlns:a16="http://schemas.microsoft.com/office/drawing/2014/main" id="{3BE43350-878E-B770-E755-0E2CFEC1D879}"/>
              </a:ext>
            </a:extLst>
          </p:cNvPr>
          <p:cNvGrpSpPr>
            <a:grpSpLocks noGrp="1" noUngrp="1" noRot="1" noMove="1" noResize="1"/>
          </p:cNvGrpSpPr>
          <p:nvPr/>
        </p:nvGrpSpPr>
        <p:grpSpPr>
          <a:xfrm>
            <a:off x="-14628" y="0"/>
            <a:ext cx="9158628" cy="5143500"/>
            <a:chOff x="-14628" y="0"/>
            <a:chExt cx="9158628" cy="5143500"/>
          </a:xfrm>
        </p:grpSpPr>
        <p:cxnSp>
          <p:nvCxnSpPr>
            <p:cNvPr id="3" name="AutoShape 3">
              <a:extLst>
                <a:ext uri="{FF2B5EF4-FFF2-40B4-BE49-F238E27FC236}">
                  <a16:creationId xmlns:a16="http://schemas.microsoft.com/office/drawing/2014/main" id="{63CEC462-F7E6-3927-7BCB-1C2F4B800B33}"/>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4" name="AutoShape 4">
              <a:extLst>
                <a:ext uri="{FF2B5EF4-FFF2-40B4-BE49-F238E27FC236}">
                  <a16:creationId xmlns:a16="http://schemas.microsoft.com/office/drawing/2014/main" id="{3051AB7C-E834-1FDA-6C64-7F7CF0CE65D7}"/>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5" name="Group 4">
              <a:extLst>
                <a:ext uri="{FF2B5EF4-FFF2-40B4-BE49-F238E27FC236}">
                  <a16:creationId xmlns:a16="http://schemas.microsoft.com/office/drawing/2014/main" id="{1DA6D18A-0FD9-659E-4B94-9AA29EC6737C}"/>
                </a:ext>
              </a:extLst>
            </p:cNvPr>
            <p:cNvGrpSpPr>
              <a:grpSpLocks noGrp="1" noUngrp="1" noRot="1" noMove="1" noResize="1"/>
            </p:cNvGrpSpPr>
            <p:nvPr/>
          </p:nvGrpSpPr>
          <p:grpSpPr bwMode="auto">
            <a:xfrm>
              <a:off x="3588189" y="2214383"/>
              <a:ext cx="1967622" cy="714734"/>
              <a:chOff x="6549" y="5686"/>
              <a:chExt cx="3510" cy="1275"/>
            </a:xfrm>
          </p:grpSpPr>
          <p:sp>
            <p:nvSpPr>
              <p:cNvPr id="6" name="AutoShape 6">
                <a:extLst>
                  <a:ext uri="{FF2B5EF4-FFF2-40B4-BE49-F238E27FC236}">
                    <a16:creationId xmlns:a16="http://schemas.microsoft.com/office/drawing/2014/main" id="{2D0657E0-6C12-2D9B-66CD-DE96A50D950B}"/>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 Box 7">
                <a:extLst>
                  <a:ext uri="{FF2B5EF4-FFF2-40B4-BE49-F238E27FC236}">
                    <a16:creationId xmlns:a16="http://schemas.microsoft.com/office/drawing/2014/main" id="{359C0400-71A8-AF3F-7B77-9B76B7CF4E91}"/>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edagogical Education by Slidesgo">
  <a:themeElements>
    <a:clrScheme name="Simple Light">
      <a:dk1>
        <a:srgbClr val="41294A"/>
      </a:dk1>
      <a:lt1>
        <a:srgbClr val="F46060"/>
      </a:lt1>
      <a:dk2>
        <a:srgbClr val="FB9258"/>
      </a:dk2>
      <a:lt2>
        <a:srgbClr val="FFE084"/>
      </a:lt2>
      <a:accent1>
        <a:srgbClr val="2FE4B8"/>
      </a:accent1>
      <a:accent2>
        <a:srgbClr val="799CF2"/>
      </a:accent2>
      <a:accent3>
        <a:srgbClr val="C6EAEB"/>
      </a:accent3>
      <a:accent4>
        <a:srgbClr val="DBF0F1"/>
      </a:accent4>
      <a:accent5>
        <a:srgbClr val="E7F4F5"/>
      </a:accent5>
      <a:accent6>
        <a:srgbClr val="F1FCFC"/>
      </a:accent6>
      <a:hlink>
        <a:srgbClr val="41294A"/>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lementary School Newsletter">
  <a:themeElements>
    <a:clrScheme name="Simple Light">
      <a:dk1>
        <a:srgbClr val="000000"/>
      </a:dk1>
      <a:lt1>
        <a:srgbClr val="FFFFFF"/>
      </a:lt1>
      <a:dk2>
        <a:srgbClr val="434343"/>
      </a:dk2>
      <a:lt2>
        <a:srgbClr val="EEEEEE"/>
      </a:lt2>
      <a:accent1>
        <a:srgbClr val="F7F7F7"/>
      </a:accent1>
      <a:accent2>
        <a:srgbClr val="3F3F3F"/>
      </a:accent2>
      <a:accent3>
        <a:srgbClr val="FCAED3"/>
      </a:accent3>
      <a:accent4>
        <a:srgbClr val="FC70A2"/>
      </a:accent4>
      <a:accent5>
        <a:srgbClr val="F06952"/>
      </a:accent5>
      <a:accent6>
        <a:srgbClr val="FFAC5A"/>
      </a:accent6>
      <a:hlink>
        <a:srgbClr val="434343"/>
      </a:hlink>
      <a:folHlink>
        <a:srgbClr val="0097A7"/>
      </a:folHlink>
    </a:clrScheme>
    <a:fontScheme name="Custom Level 1">
      <a:majorFont>
        <a:latin typeface="Barrio"/>
        <a:ea typeface=""/>
        <a:cs typeface=""/>
      </a:majorFont>
      <a:minorFont>
        <a:latin typeface="Didact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lementary School Newsletter">
  <a:themeElements>
    <a:clrScheme name="Simple Light">
      <a:dk1>
        <a:srgbClr val="000000"/>
      </a:dk1>
      <a:lt1>
        <a:srgbClr val="FFFFFF"/>
      </a:lt1>
      <a:dk2>
        <a:srgbClr val="434343"/>
      </a:dk2>
      <a:lt2>
        <a:srgbClr val="EEEEEE"/>
      </a:lt2>
      <a:accent1>
        <a:srgbClr val="F7F7F7"/>
      </a:accent1>
      <a:accent2>
        <a:srgbClr val="3F3F3F"/>
      </a:accent2>
      <a:accent3>
        <a:srgbClr val="FCAED3"/>
      </a:accent3>
      <a:accent4>
        <a:srgbClr val="FC70A2"/>
      </a:accent4>
      <a:accent5>
        <a:srgbClr val="F06952"/>
      </a:accent5>
      <a:accent6>
        <a:srgbClr val="FFAC5A"/>
      </a:accent6>
      <a:hlink>
        <a:srgbClr val="434343"/>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Elementary School Newsletter">
  <a:themeElements>
    <a:clrScheme name="Simple Light">
      <a:dk1>
        <a:srgbClr val="000000"/>
      </a:dk1>
      <a:lt1>
        <a:srgbClr val="FFFFFF"/>
      </a:lt1>
      <a:dk2>
        <a:srgbClr val="434343"/>
      </a:dk2>
      <a:lt2>
        <a:srgbClr val="EEEEEE"/>
      </a:lt2>
      <a:accent1>
        <a:srgbClr val="F7F7F7"/>
      </a:accent1>
      <a:accent2>
        <a:srgbClr val="3F3F3F"/>
      </a:accent2>
      <a:accent3>
        <a:srgbClr val="FCAED3"/>
      </a:accent3>
      <a:accent4>
        <a:srgbClr val="FC70A2"/>
      </a:accent4>
      <a:accent5>
        <a:srgbClr val="F06952"/>
      </a:accent5>
      <a:accent6>
        <a:srgbClr val="FFAC5A"/>
      </a:accent6>
      <a:hlink>
        <a:srgbClr val="434343"/>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727</TotalTime>
  <Words>563</Words>
  <Application>Microsoft Office PowerPoint</Application>
  <PresentationFormat>On-screen Show (16:9)</PresentationFormat>
  <Paragraphs>93</Paragraphs>
  <Slides>9</Slides>
  <Notes>2</Notes>
  <HiddenSlides>0</HiddenSlides>
  <MMClips>5</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9</vt:i4>
      </vt:variant>
    </vt:vector>
  </HeadingPairs>
  <TitlesOfParts>
    <vt:vector size="21" baseType="lpstr">
      <vt:lpstr>Barrio</vt:lpstr>
      <vt:lpstr>Comic Sans MS</vt:lpstr>
      <vt:lpstr>Titan One</vt:lpstr>
      <vt:lpstr>Arial</vt:lpstr>
      <vt:lpstr>Calibri</vt:lpstr>
      <vt:lpstr>Wingdings</vt:lpstr>
      <vt:lpstr>Catamaran</vt:lpstr>
      <vt:lpstr>Didact Gothic</vt:lpstr>
      <vt:lpstr>Pedagogical Education by Slidesgo</vt:lpstr>
      <vt:lpstr>Elementary School Newsletter</vt:lpstr>
      <vt:lpstr>1_Elementary School Newsletter</vt:lpstr>
      <vt:lpstr>2_Elementary School Newsletter</vt:lpstr>
      <vt:lpstr>Intro lesson</vt:lpstr>
      <vt:lpstr>PowerPoint Presentation</vt:lpstr>
      <vt:lpstr>Hello!</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PEDAGOGICAL EDUCATION</dc:title>
  <cp:lastModifiedBy>Jeremy Cowling</cp:lastModifiedBy>
  <cp:revision>117</cp:revision>
  <dcterms:modified xsi:type="dcterms:W3CDTF">2023-06-15T09:26:14Z</dcterms:modified>
</cp:coreProperties>
</file>