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Lst>
  <p:notesMasterIdLst>
    <p:notesMasterId r:id="rId17"/>
  </p:notesMasterIdLst>
  <p:sldIdLst>
    <p:sldId id="356" r:id="rId4"/>
    <p:sldId id="347" r:id="rId5"/>
    <p:sldId id="359" r:id="rId6"/>
    <p:sldId id="301" r:id="rId7"/>
    <p:sldId id="350" r:id="rId8"/>
    <p:sldId id="348" r:id="rId9"/>
    <p:sldId id="353" r:id="rId10"/>
    <p:sldId id="349" r:id="rId11"/>
    <p:sldId id="354" r:id="rId12"/>
    <p:sldId id="357" r:id="rId13"/>
    <p:sldId id="358" r:id="rId14"/>
    <p:sldId id="345" r:id="rId15"/>
    <p:sldId id="258" r:id="rId16"/>
  </p:sldIdLst>
  <p:sldSz cx="9144000" cy="5143500" type="screen16x9"/>
  <p:notesSz cx="6858000" cy="9144000"/>
  <p:embeddedFontLst>
    <p:embeddedFont>
      <p:font typeface="Barrio" panose="020B0604020202020204" charset="0"/>
      <p:regular r:id="rId18"/>
    </p:embeddedFont>
    <p:embeddedFont>
      <p:font typeface="Calibri" panose="020F0502020204030204" pitchFamily="34" charset="0"/>
      <p:regular r:id="rId19"/>
      <p:bold r:id="rId20"/>
      <p:italic r:id="rId21"/>
      <p:boldItalic r:id="rId22"/>
    </p:embeddedFont>
    <p:embeddedFont>
      <p:font typeface="Catamaran" panose="00000500000000000000" pitchFamily="2" charset="0"/>
      <p:regular r:id="rId23"/>
      <p:bold r:id="rId24"/>
    </p:embeddedFont>
    <p:embeddedFont>
      <p:font typeface="Comic Sans MS" panose="030F0702030302020204" pitchFamily="66" charset="0"/>
      <p:regular r:id="rId25"/>
      <p:bold r:id="rId26"/>
      <p:italic r:id="rId27"/>
      <p:boldItalic r:id="rId28"/>
    </p:embeddedFont>
    <p:embeddedFont>
      <p:font typeface="Didact Gothic" panose="00000500000000000000" pitchFamily="2" charset="0"/>
      <p:regular r:id="rId29"/>
    </p:embeddedFont>
    <p:embeddedFont>
      <p:font typeface="Titan One" panose="02000000000000000000"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FFF3CE"/>
    <a:srgbClr val="9E7800"/>
    <a:srgbClr val="C09200"/>
    <a:srgbClr val="B2B2B2"/>
    <a:srgbClr val="FFFFFF"/>
    <a:srgbClr val="808080"/>
    <a:srgbClr val="FFCF37"/>
    <a:srgbClr val="FF6D6D"/>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27" autoAdjust="0"/>
  </p:normalViewPr>
  <p:slideViewPr>
    <p:cSldViewPr snapToGrid="0">
      <p:cViewPr varScale="1">
        <p:scale>
          <a:sx n="128" d="100"/>
          <a:sy n="128" d="100"/>
        </p:scale>
        <p:origin x="85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4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7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7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51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49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938053"/>
            <a:ext cx="2392167" cy="34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Time: </a:t>
            </a:r>
            <a:r>
              <a:rPr lang="en-US" sz="1200" dirty="0">
                <a:solidFill>
                  <a:schemeClr val="tx1"/>
                </a:solidFill>
                <a:latin typeface="Calibri" panose="020F0502020204030204" pitchFamily="34" charset="0"/>
              </a:rPr>
              <a:t>10 - 15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73726"/>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9E78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64309"/>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25266"/>
            <a:ext cx="2705870" cy="1153698"/>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25266"/>
            <a:ext cx="2705870" cy="1143248"/>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24590"/>
            <a:ext cx="2705870" cy="169872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749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716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70994"/>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61245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tx2">
                    <a:lumMod val="50000"/>
                  </a:schemeClr>
                </a:solidFill>
                <a:latin typeface="Calibri" panose="020F0502020204030204" pitchFamily="34" charset="0"/>
              </a:rPr>
              <a:t>New letters:</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685171"/>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letters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471304"/>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666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66448"/>
            <a:ext cx="5580511" cy="414637"/>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1484726"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Alphabet mini-lesson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1802027" y="82310"/>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pic>
        <p:nvPicPr>
          <p:cNvPr id="31" name="Picture 30" descr="A close up of a sign&#10;&#10;Description automatically generated">
            <a:extLst>
              <a:ext uri="{FF2B5EF4-FFF2-40B4-BE49-F238E27FC236}">
                <a16:creationId xmlns:a16="http://schemas.microsoft.com/office/drawing/2014/main" id="{0C2E206B-E0E6-4B35-AB78-4A78F1E8D110}"/>
              </a:ext>
            </a:extLst>
          </p:cNvPr>
          <p:cNvPicPr>
            <a:picLocks noChangeAspect="1"/>
          </p:cNvPicPr>
          <p:nvPr userDrawn="1"/>
        </p:nvPicPr>
        <p:blipFill>
          <a:blip r:embed="rId4"/>
          <a:stretch>
            <a:fillRect/>
          </a:stretch>
        </p:blipFill>
        <p:spPr>
          <a:xfrm>
            <a:off x="7447224" y="3866877"/>
            <a:ext cx="1696776" cy="1272581"/>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8E5"/>
        </a:solidFill>
        <a:effectLst/>
      </p:bgPr>
    </p:bg>
    <p:spTree>
      <p:nvGrpSpPr>
        <p:cNvPr id="1" name="Shape 8"/>
        <p:cNvGrpSpPr/>
        <p:nvPr/>
      </p:nvGrpSpPr>
      <p:grpSpPr>
        <a:xfrm>
          <a:off x="0" y="0"/>
          <a:ext cx="0" cy="0"/>
          <a:chOff x="0" y="0"/>
          <a:chExt cx="0" cy="0"/>
        </a:xfrm>
      </p:grpSpPr>
      <p:sp>
        <p:nvSpPr>
          <p:cNvPr id="174" name="Google Shape;166;p14">
            <a:extLst>
              <a:ext uri="{FF2B5EF4-FFF2-40B4-BE49-F238E27FC236}">
                <a16:creationId xmlns:a16="http://schemas.microsoft.com/office/drawing/2014/main" id="{99D0D737-E2D9-47A5-A81B-59557A7B7354}"/>
              </a:ext>
            </a:extLst>
          </p:cNvPr>
          <p:cNvSpPr/>
          <p:nvPr userDrawn="1"/>
        </p:nvSpPr>
        <p:spPr>
          <a:xfrm rot="2046432">
            <a:off x="4571109" y="4365608"/>
            <a:ext cx="2585876" cy="2585876"/>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6;p14">
            <a:extLst>
              <a:ext uri="{FF2B5EF4-FFF2-40B4-BE49-F238E27FC236}">
                <a16:creationId xmlns:a16="http://schemas.microsoft.com/office/drawing/2014/main" id="{ACD0F1E8-43F3-4557-B643-00A89CCF6438}"/>
              </a:ext>
            </a:extLst>
          </p:cNvPr>
          <p:cNvSpPr/>
          <p:nvPr userDrawn="1"/>
        </p:nvSpPr>
        <p:spPr>
          <a:xfrm rot="2046432">
            <a:off x="-1568548" y="-961698"/>
            <a:ext cx="3239224" cy="323922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txBox="1">
            <a:spLocks noGrp="1"/>
          </p:cNvSpPr>
          <p:nvPr>
            <p:ph type="ctrTitle" hasCustomPrompt="1"/>
          </p:nvPr>
        </p:nvSpPr>
        <p:spPr>
          <a:xfrm>
            <a:off x="589723" y="2785205"/>
            <a:ext cx="7964555" cy="915985"/>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60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3"/>
          <a:stretch>
            <a:fillRect/>
          </a:stretch>
        </p:blipFill>
        <p:spPr>
          <a:xfrm>
            <a:off x="2349106" y="342451"/>
            <a:ext cx="4445789" cy="632260"/>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739234"/>
            <a:ext cx="6324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Beginners</a:t>
            </a:r>
          </a:p>
        </p:txBody>
      </p:sp>
      <p:sp>
        <p:nvSpPr>
          <p:cNvPr id="32" name="Google Shape;32;p2"/>
          <p:cNvSpPr txBox="1">
            <a:spLocks noGrp="1"/>
          </p:cNvSpPr>
          <p:nvPr>
            <p:ph type="subTitle" idx="1" hasCustomPrompt="1"/>
          </p:nvPr>
        </p:nvSpPr>
        <p:spPr>
          <a:xfrm>
            <a:off x="3421864" y="4095053"/>
            <a:ext cx="2300273" cy="462600"/>
          </a:xfrm>
          <a:prstGeom prst="rect">
            <a:avLst/>
          </a:prstGeom>
        </p:spPr>
        <p:txBody>
          <a:bodyPr spcFirstLastPara="1" wrap="square" lIns="91425" tIns="91425" rIns="91425" bIns="91425" anchor="t" anchorCtr="0">
            <a:noAutofit/>
          </a:bodyPr>
          <a:lstStyle>
            <a:lvl1pPr marL="457200" lvl="0" indent="-45720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number</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
        <p:nvSpPr>
          <p:cNvPr id="161" name="TextBox 160">
            <a:extLst>
              <a:ext uri="{FF2B5EF4-FFF2-40B4-BE49-F238E27FC236}">
                <a16:creationId xmlns:a16="http://schemas.microsoft.com/office/drawing/2014/main" id="{023EEEBC-EC72-4323-8087-388748BC0B44}"/>
              </a:ext>
            </a:extLst>
          </p:cNvPr>
          <p:cNvSpPr txBox="1"/>
          <p:nvPr userDrawn="1"/>
        </p:nvSpPr>
        <p:spPr>
          <a:xfrm>
            <a:off x="1409550" y="1062032"/>
            <a:ext cx="63249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dirty="0">
                <a:solidFill>
                  <a:schemeClr val="tx1"/>
                </a:solidFill>
                <a:latin typeface="+mj-lt"/>
              </a:rPr>
              <a:t>Alphabet mini-lesson</a:t>
            </a:r>
          </a:p>
        </p:txBody>
      </p:sp>
      <p:sp>
        <p:nvSpPr>
          <p:cNvPr id="162" name="Google Shape;146;p12">
            <a:extLst>
              <a:ext uri="{FF2B5EF4-FFF2-40B4-BE49-F238E27FC236}">
                <a16:creationId xmlns:a16="http://schemas.microsoft.com/office/drawing/2014/main" id="{DD74C5DB-DF56-43CE-AE70-4F3D2A2CCDAB}"/>
              </a:ext>
            </a:extLst>
          </p:cNvPr>
          <p:cNvSpPr/>
          <p:nvPr userDrawn="1"/>
        </p:nvSpPr>
        <p:spPr>
          <a:xfrm flipH="1">
            <a:off x="7280598" y="171895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7;p12">
            <a:extLst>
              <a:ext uri="{FF2B5EF4-FFF2-40B4-BE49-F238E27FC236}">
                <a16:creationId xmlns:a16="http://schemas.microsoft.com/office/drawing/2014/main" id="{5462CBE0-CE0E-46FF-97B1-719D71BA4B70}"/>
              </a:ext>
            </a:extLst>
          </p:cNvPr>
          <p:cNvSpPr/>
          <p:nvPr userDrawn="1"/>
        </p:nvSpPr>
        <p:spPr>
          <a:xfrm flipH="1">
            <a:off x="710911" y="53882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8;p12">
            <a:extLst>
              <a:ext uri="{FF2B5EF4-FFF2-40B4-BE49-F238E27FC236}">
                <a16:creationId xmlns:a16="http://schemas.microsoft.com/office/drawing/2014/main" id="{5DF58634-A742-41FF-B01C-8CB2AE2F9A0D}"/>
              </a:ext>
            </a:extLst>
          </p:cNvPr>
          <p:cNvSpPr/>
          <p:nvPr userDrawn="1"/>
        </p:nvSpPr>
        <p:spPr>
          <a:xfrm flipH="1">
            <a:off x="2823582" y="222526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6;p14">
            <a:extLst>
              <a:ext uri="{FF2B5EF4-FFF2-40B4-BE49-F238E27FC236}">
                <a16:creationId xmlns:a16="http://schemas.microsoft.com/office/drawing/2014/main" id="{B6BB1FBA-E38A-4446-92B7-B2A36D4FC914}"/>
              </a:ext>
            </a:extLst>
          </p:cNvPr>
          <p:cNvSpPr/>
          <p:nvPr userDrawn="1"/>
        </p:nvSpPr>
        <p:spPr>
          <a:xfrm rot="2046432">
            <a:off x="7940408" y="1052630"/>
            <a:ext cx="1992313" cy="1992313"/>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6;p12">
            <a:extLst>
              <a:ext uri="{FF2B5EF4-FFF2-40B4-BE49-F238E27FC236}">
                <a16:creationId xmlns:a16="http://schemas.microsoft.com/office/drawing/2014/main" id="{B8325157-0D3E-42E6-9450-A36EF6A2D36E}"/>
              </a:ext>
            </a:extLst>
          </p:cNvPr>
          <p:cNvSpPr/>
          <p:nvPr userDrawn="1"/>
        </p:nvSpPr>
        <p:spPr>
          <a:xfrm flipH="1">
            <a:off x="8201094" y="418896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6;p12">
            <a:extLst>
              <a:ext uri="{FF2B5EF4-FFF2-40B4-BE49-F238E27FC236}">
                <a16:creationId xmlns:a16="http://schemas.microsoft.com/office/drawing/2014/main" id="{B80B54C4-0053-446F-A588-64F179FDCA3A}"/>
              </a:ext>
            </a:extLst>
          </p:cNvPr>
          <p:cNvSpPr/>
          <p:nvPr userDrawn="1"/>
        </p:nvSpPr>
        <p:spPr>
          <a:xfrm flipH="1">
            <a:off x="8618670" y="41907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6;p12">
            <a:extLst>
              <a:ext uri="{FF2B5EF4-FFF2-40B4-BE49-F238E27FC236}">
                <a16:creationId xmlns:a16="http://schemas.microsoft.com/office/drawing/2014/main" id="{C55D46A4-A507-4C45-91A6-C06F8E964DA6}"/>
              </a:ext>
            </a:extLst>
          </p:cNvPr>
          <p:cNvSpPr/>
          <p:nvPr userDrawn="1"/>
        </p:nvSpPr>
        <p:spPr>
          <a:xfrm flipH="1">
            <a:off x="1513782" y="4554909"/>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A close up of a sign&#10;&#10;Description automatically generated">
            <a:extLst>
              <a:ext uri="{FF2B5EF4-FFF2-40B4-BE49-F238E27FC236}">
                <a16:creationId xmlns:a16="http://schemas.microsoft.com/office/drawing/2014/main" id="{9B43AC12-8BB3-426B-98D8-3A486CB36C56}"/>
              </a:ext>
            </a:extLst>
          </p:cNvPr>
          <p:cNvPicPr>
            <a:picLocks noChangeAspect="1"/>
          </p:cNvPicPr>
          <p:nvPr userDrawn="1"/>
        </p:nvPicPr>
        <p:blipFill>
          <a:blip r:embed="rId4"/>
          <a:stretch>
            <a:fillRect/>
          </a:stretch>
        </p:blipFill>
        <p:spPr>
          <a:xfrm>
            <a:off x="3907086" y="1706966"/>
            <a:ext cx="1329829" cy="99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childTnLst>
                          </p:cTn>
                        </p:par>
                        <p:par>
                          <p:cTn id="31" fill="hold">
                            <p:stCondLst>
                              <p:cond delay="3000"/>
                            </p:stCondLst>
                            <p:childTnLst>
                              <p:par>
                                <p:cTn id="32" presetID="10" presetClass="entr" presetSubtype="0" fill="hold" grpId="0" nodeType="after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500"/>
                                        <p:tgtEl>
                                          <p:spTgt spid="32">
                                            <p:txEl>
                                              <p:pRg st="0" end="0"/>
                                            </p:txEl>
                                          </p:spTgt>
                                        </p:tgtEl>
                                      </p:cBhvr>
                                    </p:animEffect>
                                  </p:childTnLst>
                                </p:cTn>
                              </p:par>
                            </p:childTnLst>
                          </p:cTn>
                        </p:par>
                        <p:par>
                          <p:cTn id="39" fill="hold">
                            <p:stCondLst>
                              <p:cond delay="4250"/>
                            </p:stCondLst>
                            <p:childTnLst>
                              <p:par>
                                <p:cTn id="40" presetID="10" presetClass="entr" presetSubtype="0" fill="hold" grpId="0" nodeType="after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3" grpId="0" animBg="1"/>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P spid="161" grpId="0"/>
      <p:bldP spid="169" grpId="0" animBg="1"/>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mj-lt"/>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527286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64103178"/>
      </p:ext>
    </p:extLst>
  </p:cSld>
  <p:clrMap bg1="lt1" tx1="dk1" bg2="dk2" tx2="lt2" accent1="accent1" accent2="accent2" accent3="accent3" accent4="accent4" accent5="accent5" accent6="accent6" hlink="hlink" folHlink="folHlink"/>
  <p:sldLayoutIdLst>
    <p:sldLayoutId id="2147483680"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15.png"/><Relationship Id="rId3" Type="http://schemas.microsoft.com/office/2007/relationships/media" Target="../media/media2.mp3"/><Relationship Id="rId21" Type="http://schemas.openxmlformats.org/officeDocument/2006/relationships/image" Target="../media/image7.jpe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hyperlink" Target="https://pixabay.com/en/beach-ball-ball-inflatable-beach-575425/" TargetMode="External"/><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notesSlide" Target="../notesSlides/notesSlide7.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14.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8.png"/><Relationship Id="rId10" Type="http://schemas.openxmlformats.org/officeDocument/2006/relationships/audio" Target="../media/media5.mp3"/><Relationship Id="rId19" Type="http://schemas.openxmlformats.org/officeDocument/2006/relationships/slideLayout" Target="../slideLayouts/slideLayout4.xm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hyperlink" Target="http://myownwritersnook.blogspot.com/2011/11/love-and-apples-will-there-ever-be.html" TargetMode="External"/><Relationship Id="rId27" Type="http://schemas.openxmlformats.org/officeDocument/2006/relationships/hyperlink" Target="http://purplecrayoncreations.blogspot.com/2012/06/what-is-purple-crayon-cre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hyperlink" Target="http://myownwritersnook.blogspot.com/2011/11/love-and-apples-will-there-ever-be.html" TargetMode="External"/><Relationship Id="rId4" Type="http://schemas.openxmlformats.org/officeDocument/2006/relationships/audio" Target="../media/media2.mp3"/><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5.mp3"/><Relationship Id="rId7"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8.png"/><Relationship Id="rId5" Type="http://schemas.microsoft.com/office/2007/relationships/media" Target="../media/media6.mp3"/><Relationship Id="rId10" Type="http://schemas.openxmlformats.org/officeDocument/2006/relationships/hyperlink" Target="https://pixabay.com/en/beach-ball-ball-inflatable-beach-575425/" TargetMode="External"/><Relationship Id="rId4" Type="http://schemas.openxmlformats.org/officeDocument/2006/relationships/audio" Target="../media/media5.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8.mp3"/><Relationship Id="rId7"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image" Target="../media/image8.png"/><Relationship Id="rId5" Type="http://schemas.microsoft.com/office/2007/relationships/media" Target="../media/media9.mp3"/><Relationship Id="rId10" Type="http://schemas.openxmlformats.org/officeDocument/2006/relationships/hyperlink" Target="http://purplecrayoncreations.blogspot.com/2012/06/what-is-purple-crayon-creations.html" TargetMode="External"/><Relationship Id="rId4" Type="http://schemas.openxmlformats.org/officeDocument/2006/relationships/audio" Target="../media/media8.mp3"/><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68-8E6D-447D-A062-C94E0746DD90}"/>
              </a:ext>
            </a:extLst>
          </p:cNvPr>
          <p:cNvSpPr>
            <a:spLocks noGrp="1"/>
          </p:cNvSpPr>
          <p:nvPr>
            <p:ph type="title"/>
          </p:nvPr>
        </p:nvSpPr>
        <p:spPr/>
        <p:txBody>
          <a:bodyPr/>
          <a:lstStyle/>
          <a:p>
            <a:r>
              <a:rPr lang="en-US" dirty="0"/>
              <a:t>Alphabet – a b c</a:t>
            </a:r>
            <a:endParaRPr lang="en-GB" dirty="0"/>
          </a:p>
        </p:txBody>
      </p:sp>
      <p:sp>
        <p:nvSpPr>
          <p:cNvPr id="3" name="Text Placeholder 2">
            <a:extLst>
              <a:ext uri="{FF2B5EF4-FFF2-40B4-BE49-F238E27FC236}">
                <a16:creationId xmlns:a16="http://schemas.microsoft.com/office/drawing/2014/main" id="{4EF885C3-2113-4C11-BF8A-0DB850BD1A73}"/>
              </a:ext>
            </a:extLst>
          </p:cNvPr>
          <p:cNvSpPr>
            <a:spLocks noGrp="1"/>
          </p:cNvSpPr>
          <p:nvPr>
            <p:ph type="body" sz="quarter" idx="12"/>
          </p:nvPr>
        </p:nvSpPr>
        <p:spPr/>
        <p:txBody>
          <a:bodyPr/>
          <a:lstStyle/>
          <a:p>
            <a:r>
              <a:rPr lang="en-US" dirty="0"/>
              <a:t>Identify, recognize and print 3 lowercase letters.</a:t>
            </a:r>
            <a:endParaRPr lang="en-GB" dirty="0"/>
          </a:p>
        </p:txBody>
      </p:sp>
      <p:sp>
        <p:nvSpPr>
          <p:cNvPr id="4" name="Text Placeholder 3">
            <a:extLst>
              <a:ext uri="{FF2B5EF4-FFF2-40B4-BE49-F238E27FC236}">
                <a16:creationId xmlns:a16="http://schemas.microsoft.com/office/drawing/2014/main" id="{A1D12198-4B44-41F5-B8CF-F7DB474C433A}"/>
              </a:ext>
            </a:extLst>
          </p:cNvPr>
          <p:cNvSpPr>
            <a:spLocks noGrp="1"/>
          </p:cNvSpPr>
          <p:nvPr>
            <p:ph type="body" sz="quarter" idx="14"/>
          </p:nvPr>
        </p:nvSpPr>
        <p:spPr/>
        <p:txBody>
          <a:bodyPr/>
          <a:lstStyle/>
          <a:p>
            <a:r>
              <a:rPr lang="en-GB" dirty="0"/>
              <a:t>The ABC song (audio &amp; video)</a:t>
            </a:r>
          </a:p>
        </p:txBody>
      </p:sp>
      <p:sp>
        <p:nvSpPr>
          <p:cNvPr id="5" name="Text Placeholder 4">
            <a:extLst>
              <a:ext uri="{FF2B5EF4-FFF2-40B4-BE49-F238E27FC236}">
                <a16:creationId xmlns:a16="http://schemas.microsoft.com/office/drawing/2014/main" id="{1FCB0964-197F-443E-A2FF-343B4FB2068D}"/>
              </a:ext>
            </a:extLst>
          </p:cNvPr>
          <p:cNvSpPr>
            <a:spLocks noGrp="1"/>
          </p:cNvSpPr>
          <p:nvPr>
            <p:ph type="body" sz="quarter" idx="15"/>
          </p:nvPr>
        </p:nvSpPr>
        <p:spPr/>
        <p:txBody>
          <a:bodyPr/>
          <a:lstStyle/>
          <a:p>
            <a:r>
              <a:rPr lang="en-GB" dirty="0"/>
              <a:t>a-c flashcards</a:t>
            </a:r>
          </a:p>
          <a:p>
            <a:r>
              <a:rPr lang="en-GB" dirty="0" err="1"/>
              <a:t>abc</a:t>
            </a:r>
            <a:r>
              <a:rPr lang="en-GB" dirty="0"/>
              <a:t> printing sheet</a:t>
            </a:r>
          </a:p>
        </p:txBody>
      </p:sp>
      <p:sp>
        <p:nvSpPr>
          <p:cNvPr id="6" name="Text Placeholder 5">
            <a:extLst>
              <a:ext uri="{FF2B5EF4-FFF2-40B4-BE49-F238E27FC236}">
                <a16:creationId xmlns:a16="http://schemas.microsoft.com/office/drawing/2014/main" id="{B18E1E15-CED6-482A-9953-561CF99AE052}"/>
              </a:ext>
            </a:extLst>
          </p:cNvPr>
          <p:cNvSpPr>
            <a:spLocks noGrp="1"/>
          </p:cNvSpPr>
          <p:nvPr>
            <p:ph type="body" sz="quarter" idx="16"/>
          </p:nvPr>
        </p:nvSpPr>
        <p:spPr/>
        <p:txBody>
          <a:bodyPr/>
          <a:lstStyle/>
          <a:p>
            <a:r>
              <a:rPr lang="en-GB" dirty="0"/>
              <a:t>Blackboard / Whiteboard with chalk / markers</a:t>
            </a:r>
          </a:p>
        </p:txBody>
      </p:sp>
      <p:sp>
        <p:nvSpPr>
          <p:cNvPr id="7" name="Text Placeholder 6">
            <a:extLst>
              <a:ext uri="{FF2B5EF4-FFF2-40B4-BE49-F238E27FC236}">
                <a16:creationId xmlns:a16="http://schemas.microsoft.com/office/drawing/2014/main" id="{0339E951-3A2C-4AA0-8CBB-609FF586B8EB}"/>
              </a:ext>
            </a:extLst>
          </p:cNvPr>
          <p:cNvSpPr>
            <a:spLocks noGrp="1"/>
          </p:cNvSpPr>
          <p:nvPr>
            <p:ph type="body" sz="quarter" idx="17"/>
          </p:nvPr>
        </p:nvSpPr>
        <p:spPr/>
        <p:txBody>
          <a:bodyPr/>
          <a:lstStyle/>
          <a:p>
            <a:r>
              <a:rPr lang="en-GB" dirty="0"/>
              <a:t>a, b, c.</a:t>
            </a:r>
          </a:p>
        </p:txBody>
      </p:sp>
      <p:sp>
        <p:nvSpPr>
          <p:cNvPr id="8" name="Text Placeholder 7">
            <a:extLst>
              <a:ext uri="{FF2B5EF4-FFF2-40B4-BE49-F238E27FC236}">
                <a16:creationId xmlns:a16="http://schemas.microsoft.com/office/drawing/2014/main" id="{D6EF27DE-0DA7-4E62-9643-34800850F875}"/>
              </a:ext>
            </a:extLst>
          </p:cNvPr>
          <p:cNvSpPr>
            <a:spLocks noGrp="1"/>
          </p:cNvSpPr>
          <p:nvPr>
            <p:ph type="body" sz="quarter" idx="18"/>
          </p:nvPr>
        </p:nvSpPr>
        <p:spPr>
          <a:xfrm>
            <a:off x="311649" y="4366448"/>
            <a:ext cx="6017714" cy="414637"/>
          </a:xfrm>
        </p:spPr>
        <p:txBody>
          <a:bodyPr/>
          <a:lstStyle/>
          <a:p>
            <a:r>
              <a:rPr lang="en-GB" dirty="0"/>
              <a:t>Use this mini-lesson within your main lesson for alphabet practice.</a:t>
            </a:r>
          </a:p>
          <a:p>
            <a:r>
              <a:rPr lang="en-GB" dirty="0"/>
              <a:t>Audio is played for the letters and words.  If you do not wish the audio to play, please mute your speakers.</a:t>
            </a:r>
          </a:p>
          <a:p>
            <a:endParaRPr lang="en-GB" dirty="0"/>
          </a:p>
        </p:txBody>
      </p:sp>
      <p:sp>
        <p:nvSpPr>
          <p:cNvPr id="9" name="Text Placeholder 8">
            <a:extLst>
              <a:ext uri="{FF2B5EF4-FFF2-40B4-BE49-F238E27FC236}">
                <a16:creationId xmlns:a16="http://schemas.microsoft.com/office/drawing/2014/main" id="{053A648B-16F0-41CE-BBDF-11C5A52E30C7}"/>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8814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0A9AB-A412-46EA-8E38-36F978D07C40}"/>
              </a:ext>
            </a:extLst>
          </p:cNvPr>
          <p:cNvSpPr/>
          <p:nvPr/>
        </p:nvSpPr>
        <p:spPr>
          <a:xfrm>
            <a:off x="329184" y="606989"/>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B91F160-37E5-4337-AAA5-C1B50284F7A6}"/>
              </a:ext>
            </a:extLst>
          </p:cNvPr>
          <p:cNvSpPr/>
          <p:nvPr/>
        </p:nvSpPr>
        <p:spPr>
          <a:xfrm>
            <a:off x="2607389"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7A7DC7E-FD42-4BEB-95C1-099F4DA5D770}"/>
              </a:ext>
            </a:extLst>
          </p:cNvPr>
          <p:cNvSpPr/>
          <p:nvPr/>
        </p:nvSpPr>
        <p:spPr>
          <a:xfrm>
            <a:off x="4885594"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21" cstate="screen">
            <a:extLst>
              <a:ext uri="{28A0092B-C50C-407E-A947-70E740481C1C}">
                <a14:useLocalDpi xmlns:a14="http://schemas.microsoft.com/office/drawing/2010/main"/>
              </a:ext>
              <a:ext uri="{837473B0-CC2E-450A-ABE3-18F120FF3D39}">
                <a1611:picAttrSrcUrl xmlns:a1611="http://schemas.microsoft.com/office/drawing/2016/11/main" r:id="rId22"/>
              </a:ext>
            </a:extLst>
          </a:blip>
          <a:srcRect/>
          <a:stretch/>
        </p:blipFill>
        <p:spPr>
          <a:xfrm>
            <a:off x="488337" y="977375"/>
            <a:ext cx="1774968" cy="2082504"/>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a:xfrm>
            <a:off x="0" y="4816308"/>
            <a:ext cx="1895707" cy="274637"/>
          </a:xfrm>
        </p:spPr>
        <p:txBody>
          <a:body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457698"/>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Check the 3 letters</a:t>
              </a:r>
            </a:p>
            <a:p>
              <a:pPr lvl="0">
                <a:buClrTx/>
                <a:defRPr/>
              </a:pPr>
              <a:r>
                <a:rPr lang="en-US" sz="1000" dirty="0">
                  <a:solidFill>
                    <a:sysClr val="windowText" lastClr="000000"/>
                  </a:solidFill>
                  <a:latin typeface="Calibri" panose="020F0502020204030204" pitchFamily="34" charset="0"/>
                </a:rPr>
                <a:t>Run quickly through the letters, sounds and pictures by clicking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 space  bar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everyone chant along as you go through them.</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145989" y="712143"/>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771114" y="331290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755603" y="4267420"/>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1188919" y="3425342"/>
            <a:ext cx="894280"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771114" y="3743061"/>
            <a:ext cx="914823"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1613856" y="3881169"/>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335809" y="3455253"/>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35810" y="3888519"/>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335809" y="4396505"/>
            <a:ext cx="406518" cy="406518"/>
          </a:xfrm>
          <a:prstGeom prst="rect">
            <a:avLst/>
          </a:prstGeom>
        </p:spPr>
      </p:pic>
      <p:grpSp>
        <p:nvGrpSpPr>
          <p:cNvPr id="56" name="Group 55">
            <a:extLst>
              <a:ext uri="{FF2B5EF4-FFF2-40B4-BE49-F238E27FC236}">
                <a16:creationId xmlns:a16="http://schemas.microsoft.com/office/drawing/2014/main" id="{BE57C7C3-CDBB-4A3F-975B-349F2EF3EBC2}"/>
              </a:ext>
            </a:extLst>
          </p:cNvPr>
          <p:cNvGrpSpPr/>
          <p:nvPr/>
        </p:nvGrpSpPr>
        <p:grpSpPr>
          <a:xfrm>
            <a:off x="2809429" y="103269"/>
            <a:ext cx="1702003" cy="406729"/>
            <a:chOff x="5476397" y="4035109"/>
            <a:chExt cx="1550126" cy="406729"/>
          </a:xfrm>
        </p:grpSpPr>
        <p:sp>
          <p:nvSpPr>
            <p:cNvPr id="57" name="Oval 56">
              <a:extLst>
                <a:ext uri="{FF2B5EF4-FFF2-40B4-BE49-F238E27FC236}">
                  <a16:creationId xmlns:a16="http://schemas.microsoft.com/office/drawing/2014/main" id="{C5F88330-A9B9-405F-997C-FA8B0BBE96EC}"/>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61" name="TextBox 60">
              <a:extLst>
                <a:ext uri="{FF2B5EF4-FFF2-40B4-BE49-F238E27FC236}">
                  <a16:creationId xmlns:a16="http://schemas.microsoft.com/office/drawing/2014/main" id="{C0D40571-22C0-4CD3-B6A6-307F4BC36D60}"/>
                </a:ext>
              </a:extLst>
            </p:cNvPr>
            <p:cNvSpPr txBox="1"/>
            <p:nvPr/>
          </p:nvSpPr>
          <p:spPr>
            <a:xfrm>
              <a:off x="5808227" y="4084584"/>
              <a:ext cx="91714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check</a:t>
              </a:r>
            </a:p>
          </p:txBody>
        </p:sp>
      </p:grpSp>
      <p:pic>
        <p:nvPicPr>
          <p:cNvPr id="74" name="Picture 73" descr="A picture containing ball&#10;&#10;Description automatically generated">
            <a:extLst>
              <a:ext uri="{FF2B5EF4-FFF2-40B4-BE49-F238E27FC236}">
                <a16:creationId xmlns:a16="http://schemas.microsoft.com/office/drawing/2014/main" id="{5DC2D66E-F4E6-433E-94EA-8EF09A719D47}"/>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743041" y="1126503"/>
            <a:ext cx="1788105" cy="1788105"/>
          </a:xfrm>
          <a:prstGeom prst="rect">
            <a:avLst/>
          </a:prstGeom>
        </p:spPr>
      </p:pic>
      <p:sp>
        <p:nvSpPr>
          <p:cNvPr id="75" name="TextBox 74">
            <a:extLst>
              <a:ext uri="{FF2B5EF4-FFF2-40B4-BE49-F238E27FC236}">
                <a16:creationId xmlns:a16="http://schemas.microsoft.com/office/drawing/2014/main" id="{F8D9A325-C0D7-4D5E-8A48-78F2E12E687C}"/>
              </a:ext>
            </a:extLst>
          </p:cNvPr>
          <p:cNvSpPr txBox="1"/>
          <p:nvPr/>
        </p:nvSpPr>
        <p:spPr>
          <a:xfrm>
            <a:off x="2453168" y="742265"/>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b</a:t>
            </a:r>
          </a:p>
        </p:txBody>
      </p:sp>
      <p:sp>
        <p:nvSpPr>
          <p:cNvPr id="76" name="side panel textbox">
            <a:extLst>
              <a:ext uri="{FF2B5EF4-FFF2-40B4-BE49-F238E27FC236}">
                <a16:creationId xmlns:a16="http://schemas.microsoft.com/office/drawing/2014/main" id="{707F9423-3152-4F7C-8ED9-686496BA62A4}"/>
              </a:ext>
            </a:extLst>
          </p:cNvPr>
          <p:cNvSpPr txBox="1"/>
          <p:nvPr/>
        </p:nvSpPr>
        <p:spPr>
          <a:xfrm>
            <a:off x="3047584" y="3311748"/>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77" name="side panel textbox">
            <a:extLst>
              <a:ext uri="{FF2B5EF4-FFF2-40B4-BE49-F238E27FC236}">
                <a16:creationId xmlns:a16="http://schemas.microsoft.com/office/drawing/2014/main" id="{00A6A858-F064-40EA-B3E0-91612D56A428}"/>
              </a:ext>
            </a:extLst>
          </p:cNvPr>
          <p:cNvSpPr txBox="1"/>
          <p:nvPr/>
        </p:nvSpPr>
        <p:spPr>
          <a:xfrm>
            <a:off x="3028116" y="4272169"/>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ball</a:t>
            </a:r>
          </a:p>
        </p:txBody>
      </p:sp>
      <p:sp>
        <p:nvSpPr>
          <p:cNvPr id="78" name="side panel textbox">
            <a:extLst>
              <a:ext uri="{FF2B5EF4-FFF2-40B4-BE49-F238E27FC236}">
                <a16:creationId xmlns:a16="http://schemas.microsoft.com/office/drawing/2014/main" id="{19C157F0-DBAB-4DC4-9B2A-ED0B516AD3CF}"/>
              </a:ext>
            </a:extLst>
          </p:cNvPr>
          <p:cNvSpPr txBox="1"/>
          <p:nvPr/>
        </p:nvSpPr>
        <p:spPr>
          <a:xfrm>
            <a:off x="3416624" y="3411707"/>
            <a:ext cx="86970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79" name="side panel textbox">
            <a:extLst>
              <a:ext uri="{FF2B5EF4-FFF2-40B4-BE49-F238E27FC236}">
                <a16:creationId xmlns:a16="http://schemas.microsoft.com/office/drawing/2014/main" id="{AEC5C295-8DC8-43D7-B391-0BC7538E6593}"/>
              </a:ext>
            </a:extLst>
          </p:cNvPr>
          <p:cNvSpPr txBox="1"/>
          <p:nvPr/>
        </p:nvSpPr>
        <p:spPr>
          <a:xfrm>
            <a:off x="3042123" y="3739333"/>
            <a:ext cx="869703"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mn-lt"/>
              </a:rPr>
              <a:t>/b/</a:t>
            </a:r>
          </a:p>
        </p:txBody>
      </p:sp>
      <p:pic>
        <p:nvPicPr>
          <p:cNvPr id="81" name="b-letter-US">
            <a:hlinkClick r:id="" action="ppaction://media"/>
            <a:extLst>
              <a:ext uri="{FF2B5EF4-FFF2-40B4-BE49-F238E27FC236}">
                <a16:creationId xmlns:a16="http://schemas.microsoft.com/office/drawing/2014/main" id="{A8A97B5D-812D-4CC3-899F-E906EA756498}"/>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607412" y="3409494"/>
            <a:ext cx="406518" cy="406518"/>
          </a:xfrm>
          <a:prstGeom prst="rect">
            <a:avLst/>
          </a:prstGeom>
        </p:spPr>
      </p:pic>
      <p:pic>
        <p:nvPicPr>
          <p:cNvPr id="82" name="b-sound">
            <a:hlinkClick r:id="" action="ppaction://media"/>
            <a:extLst>
              <a:ext uri="{FF2B5EF4-FFF2-40B4-BE49-F238E27FC236}">
                <a16:creationId xmlns:a16="http://schemas.microsoft.com/office/drawing/2014/main" id="{9DFB0ADF-A646-4C9A-B511-4B1F0952959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2601953" y="3897611"/>
            <a:ext cx="406519" cy="406519"/>
          </a:xfrm>
          <a:prstGeom prst="rect">
            <a:avLst/>
          </a:prstGeom>
        </p:spPr>
      </p:pic>
      <p:pic>
        <p:nvPicPr>
          <p:cNvPr id="83" name="b-word-ball-US">
            <a:hlinkClick r:id="" action="ppaction://media"/>
            <a:extLst>
              <a:ext uri="{FF2B5EF4-FFF2-40B4-BE49-F238E27FC236}">
                <a16:creationId xmlns:a16="http://schemas.microsoft.com/office/drawing/2014/main" id="{328B4314-18FF-41EA-961C-550262B7627D}"/>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2596494" y="4364555"/>
            <a:ext cx="406519" cy="406519"/>
          </a:xfrm>
          <a:prstGeom prst="rect">
            <a:avLst/>
          </a:prstGeom>
        </p:spPr>
      </p:pic>
      <p:sp>
        <p:nvSpPr>
          <p:cNvPr id="86" name="side panel textbox">
            <a:extLst>
              <a:ext uri="{FF2B5EF4-FFF2-40B4-BE49-F238E27FC236}">
                <a16:creationId xmlns:a16="http://schemas.microsoft.com/office/drawing/2014/main" id="{3EFB1256-C17A-42B5-8AE9-69F13AEAD6FA}"/>
              </a:ext>
            </a:extLst>
          </p:cNvPr>
          <p:cNvSpPr txBox="1"/>
          <p:nvPr/>
        </p:nvSpPr>
        <p:spPr>
          <a:xfrm>
            <a:off x="3797904" y="3882156"/>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87" name="Picture 86" descr="A picture containing implement, stationary&#10;&#10;Description automatically generated">
            <a:extLst>
              <a:ext uri="{FF2B5EF4-FFF2-40B4-BE49-F238E27FC236}">
                <a16:creationId xmlns:a16="http://schemas.microsoft.com/office/drawing/2014/main" id="{91CAC050-EDA4-4598-968C-865E3D91EF25}"/>
              </a:ext>
            </a:extLst>
          </p:cNvPr>
          <p:cNvPicPr>
            <a:picLocks noChangeAspect="1"/>
          </p:cNvPicPr>
          <p:nvPr/>
        </p:nvPicPr>
        <p:blipFill>
          <a:blip r:embed="rId26">
            <a:extLst>
              <a:ext uri="{837473B0-CC2E-450A-ABE3-18F120FF3D39}">
                <a1611:picAttrSrcUrl xmlns:a1611="http://schemas.microsoft.com/office/drawing/2016/11/main" r:id="rId27"/>
              </a:ext>
            </a:extLst>
          </a:blip>
          <a:stretch>
            <a:fillRect/>
          </a:stretch>
        </p:blipFill>
        <p:spPr>
          <a:xfrm>
            <a:off x="4973708" y="1022207"/>
            <a:ext cx="1875143" cy="1901553"/>
          </a:xfrm>
          <a:prstGeom prst="rect">
            <a:avLst/>
          </a:prstGeom>
        </p:spPr>
      </p:pic>
      <p:sp>
        <p:nvSpPr>
          <p:cNvPr id="88" name="TextBox 87">
            <a:extLst>
              <a:ext uri="{FF2B5EF4-FFF2-40B4-BE49-F238E27FC236}">
                <a16:creationId xmlns:a16="http://schemas.microsoft.com/office/drawing/2014/main" id="{9D0E109D-7532-4EA4-8F93-186A1831F6CA}"/>
              </a:ext>
            </a:extLst>
          </p:cNvPr>
          <p:cNvSpPr txBox="1"/>
          <p:nvPr/>
        </p:nvSpPr>
        <p:spPr>
          <a:xfrm>
            <a:off x="4679240" y="710687"/>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c</a:t>
            </a:r>
          </a:p>
        </p:txBody>
      </p:sp>
      <p:sp>
        <p:nvSpPr>
          <p:cNvPr id="89" name="side panel textbox">
            <a:extLst>
              <a:ext uri="{FF2B5EF4-FFF2-40B4-BE49-F238E27FC236}">
                <a16:creationId xmlns:a16="http://schemas.microsoft.com/office/drawing/2014/main" id="{593495F7-DC39-4C24-A586-183F43FA64C0}"/>
              </a:ext>
            </a:extLst>
          </p:cNvPr>
          <p:cNvSpPr txBox="1"/>
          <p:nvPr/>
        </p:nvSpPr>
        <p:spPr>
          <a:xfrm>
            <a:off x="5318111" y="331222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90" name="side panel textbox">
            <a:extLst>
              <a:ext uri="{FF2B5EF4-FFF2-40B4-BE49-F238E27FC236}">
                <a16:creationId xmlns:a16="http://schemas.microsoft.com/office/drawing/2014/main" id="{A93EEDBB-7B57-4880-8E17-B7D0765D5CAB}"/>
              </a:ext>
            </a:extLst>
          </p:cNvPr>
          <p:cNvSpPr txBox="1"/>
          <p:nvPr/>
        </p:nvSpPr>
        <p:spPr>
          <a:xfrm>
            <a:off x="5318111" y="4262648"/>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crayon</a:t>
            </a:r>
          </a:p>
        </p:txBody>
      </p:sp>
      <p:sp>
        <p:nvSpPr>
          <p:cNvPr id="91" name="side panel textbox">
            <a:extLst>
              <a:ext uri="{FF2B5EF4-FFF2-40B4-BE49-F238E27FC236}">
                <a16:creationId xmlns:a16="http://schemas.microsoft.com/office/drawing/2014/main" id="{806A8AAE-069C-4A28-9F3D-AF34A3BEE8BB}"/>
              </a:ext>
            </a:extLst>
          </p:cNvPr>
          <p:cNvSpPr txBox="1"/>
          <p:nvPr/>
        </p:nvSpPr>
        <p:spPr>
          <a:xfrm>
            <a:off x="5685307" y="3417391"/>
            <a:ext cx="8423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92" name="side panel textbox">
            <a:extLst>
              <a:ext uri="{FF2B5EF4-FFF2-40B4-BE49-F238E27FC236}">
                <a16:creationId xmlns:a16="http://schemas.microsoft.com/office/drawing/2014/main" id="{EF554535-9C1C-4AD7-9A20-22AB72B919FD}"/>
              </a:ext>
            </a:extLst>
          </p:cNvPr>
          <p:cNvSpPr txBox="1"/>
          <p:nvPr/>
        </p:nvSpPr>
        <p:spPr>
          <a:xfrm>
            <a:off x="5324750" y="3742324"/>
            <a:ext cx="771100"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/k/</a:t>
            </a:r>
          </a:p>
        </p:txBody>
      </p:sp>
      <p:sp>
        <p:nvSpPr>
          <p:cNvPr id="93" name="side panel textbox">
            <a:extLst>
              <a:ext uri="{FF2B5EF4-FFF2-40B4-BE49-F238E27FC236}">
                <a16:creationId xmlns:a16="http://schemas.microsoft.com/office/drawing/2014/main" id="{6C1B42B2-2453-4121-B06A-88A3272969A4}"/>
              </a:ext>
            </a:extLst>
          </p:cNvPr>
          <p:cNvSpPr txBox="1"/>
          <p:nvPr/>
        </p:nvSpPr>
        <p:spPr>
          <a:xfrm>
            <a:off x="6014295" y="3872735"/>
            <a:ext cx="848785"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94" name="c-letter-US">
            <a:hlinkClick r:id="" action="ppaction://media"/>
            <a:extLst>
              <a:ext uri="{FF2B5EF4-FFF2-40B4-BE49-F238E27FC236}">
                <a16:creationId xmlns:a16="http://schemas.microsoft.com/office/drawing/2014/main" id="{663F6CF1-7468-4947-B3BD-EEDBDC8A8FF8}"/>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4877938" y="3454832"/>
            <a:ext cx="406518" cy="406518"/>
          </a:xfrm>
          <a:prstGeom prst="rect">
            <a:avLst/>
          </a:prstGeom>
        </p:spPr>
      </p:pic>
      <p:pic>
        <p:nvPicPr>
          <p:cNvPr id="95" name="c-sound">
            <a:hlinkClick r:id="" action="ppaction://media"/>
            <a:extLst>
              <a:ext uri="{FF2B5EF4-FFF2-40B4-BE49-F238E27FC236}">
                <a16:creationId xmlns:a16="http://schemas.microsoft.com/office/drawing/2014/main" id="{BBE10FEE-97A1-4EC5-95B4-D1DEF00EB60B}"/>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4884578" y="3883192"/>
            <a:ext cx="406519" cy="406519"/>
          </a:xfrm>
          <a:prstGeom prst="rect">
            <a:avLst/>
          </a:prstGeom>
        </p:spPr>
      </p:pic>
      <p:pic>
        <p:nvPicPr>
          <p:cNvPr id="96" name="c-word-crayon-US">
            <a:hlinkClick r:id="" action="ppaction://media"/>
            <a:extLst>
              <a:ext uri="{FF2B5EF4-FFF2-40B4-BE49-F238E27FC236}">
                <a16:creationId xmlns:a16="http://schemas.microsoft.com/office/drawing/2014/main" id="{089B1F80-E1D5-4577-9D84-FF7A917CE1D8}"/>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4886488" y="4391847"/>
            <a:ext cx="422525" cy="422525"/>
          </a:xfrm>
          <a:prstGeom prst="rect">
            <a:avLst/>
          </a:prstGeom>
        </p:spPr>
      </p:pic>
      <p:grpSp>
        <p:nvGrpSpPr>
          <p:cNvPr id="8" name="Group 7">
            <a:extLst>
              <a:ext uri="{FF2B5EF4-FFF2-40B4-BE49-F238E27FC236}">
                <a16:creationId xmlns:a16="http://schemas.microsoft.com/office/drawing/2014/main" id="{D2A494C5-8544-80AC-04FA-AF338FAD3EE9}"/>
              </a:ext>
            </a:extLst>
          </p:cNvPr>
          <p:cNvGrpSpPr>
            <a:grpSpLocks noGrp="1" noUngrp="1" noRot="1" noMove="1" noResize="1"/>
          </p:cNvGrpSpPr>
          <p:nvPr/>
        </p:nvGrpSpPr>
        <p:grpSpPr>
          <a:xfrm>
            <a:off x="-14628" y="0"/>
            <a:ext cx="9158628" cy="5143500"/>
            <a:chOff x="-14628" y="0"/>
            <a:chExt cx="9158628" cy="5143500"/>
          </a:xfrm>
        </p:grpSpPr>
        <p:cxnSp>
          <p:nvCxnSpPr>
            <p:cNvPr id="9" name="AutoShape 3">
              <a:extLst>
                <a:ext uri="{FF2B5EF4-FFF2-40B4-BE49-F238E27FC236}">
                  <a16:creationId xmlns:a16="http://schemas.microsoft.com/office/drawing/2014/main" id="{DB7C589A-4AD5-056C-5A85-3DE2C132ABC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24FCC23C-2D99-B420-FE6D-CEB06CBCC7A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42D949BA-DD38-3D22-BBDF-AA468B9DB906}"/>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FCD2850E-545F-227E-1632-1C4C995CD3C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A3B5D71A-D387-DCA4-0E4C-7975C6F4D1E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951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fade">
                                      <p:cBhvr>
                                        <p:cTn id="19" dur="500"/>
                                        <p:tgtEl>
                                          <p:spTgt spid="2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600"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966"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 presetClass="mediacall" presetSubtype="0" fill="hold" nodeType="withEffect">
                                  <p:stCondLst>
                                    <p:cond delay="0"/>
                                  </p:stCondLst>
                                  <p:childTnLst>
                                    <p:cmd type="call" cmd="playFrom(0.0)">
                                      <p:cBhvr>
                                        <p:cTn id="66" dur="731" fill="hold"/>
                                        <p:tgtEl>
                                          <p:spTgt spid="6"/>
                                        </p:tgtEl>
                                      </p:cBhvr>
                                    </p:cmd>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 presetClass="mediacall" presetSubtype="0" fill="hold" nodeType="withEffect">
                                  <p:stCondLst>
                                    <p:cond delay="0"/>
                                  </p:stCondLst>
                                  <p:childTnLst>
                                    <p:cmd type="call" cmd="playFrom(0.0)">
                                      <p:cBhvr>
                                        <p:cTn id="81" dur="522" fill="hold"/>
                                        <p:tgtEl>
                                          <p:spTgt spid="81"/>
                                        </p:tgtEl>
                                      </p:cBhvr>
                                    </p:cmd>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par>
                                <p:cTn id="92" presetID="10" presetClass="entr" presetSubtype="0" fill="hold"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childTnLst>
                          </p:cTn>
                        </p:par>
                        <p:par>
                          <p:cTn id="95" fill="hold">
                            <p:stCondLst>
                              <p:cond delay="500"/>
                            </p:stCondLst>
                            <p:childTnLst>
                              <p:par>
                                <p:cTn id="96" presetID="1" presetClass="mediacall" presetSubtype="0" fill="hold" nodeType="afterEffect">
                                  <p:stCondLst>
                                    <p:cond delay="0"/>
                                  </p:stCondLst>
                                  <p:childTnLst>
                                    <p:cmd type="call" cmd="playFrom(0.0)">
                                      <p:cBhvr>
                                        <p:cTn id="97" dur="653" fill="hold"/>
                                        <p:tgtEl>
                                          <p:spTgt spid="82"/>
                                        </p:tgtEl>
                                      </p:cBhvr>
                                    </p:cmd>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75"/>
                                        </p:tgtEl>
                                        <p:attrNameLst>
                                          <p:attrName>style.visibility</p:attrName>
                                        </p:attrNameLst>
                                      </p:cBhvr>
                                      <p:to>
                                        <p:strVal val="hidden"/>
                                      </p:to>
                                    </p:set>
                                  </p:childTnLst>
                                </p:cTn>
                              </p:par>
                            </p:childTnLst>
                          </p:cTn>
                        </p:par>
                        <p:par>
                          <p:cTn id="107" fill="hold">
                            <p:stCondLst>
                              <p:cond delay="0"/>
                            </p:stCondLst>
                            <p:childTnLst>
                              <p:par>
                                <p:cTn id="108" presetID="10" presetClass="entr" presetSubtype="0" fill="hold"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 presetClass="mediacall" presetSubtype="0" fill="hold" nodeType="withEffect">
                                  <p:stCondLst>
                                    <p:cond delay="0"/>
                                  </p:stCondLst>
                                  <p:childTnLst>
                                    <p:cmd type="call" cmd="playFrom(0.0)">
                                      <p:cBhvr>
                                        <p:cTn id="118" dur="888" fill="hold"/>
                                        <p:tgtEl>
                                          <p:spTgt spid="83"/>
                                        </p:tgtEl>
                                      </p:cBhvr>
                                    </p:cmd>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500"/>
                                        <p:tgtEl>
                                          <p:spTgt spid="8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fade">
                                      <p:cBhvr>
                                        <p:cTn id="131" dur="500"/>
                                        <p:tgtEl>
                                          <p:spTgt spid="94"/>
                                        </p:tgtEl>
                                      </p:cBhvr>
                                    </p:animEffect>
                                  </p:childTnLst>
                                </p:cTn>
                              </p:par>
                              <p:par>
                                <p:cTn id="132" presetID="1" presetClass="mediacall" presetSubtype="0" fill="hold" nodeType="withEffect">
                                  <p:stCondLst>
                                    <p:cond delay="0"/>
                                  </p:stCondLst>
                                  <p:childTnLst>
                                    <p:cmd type="call" cmd="playFrom(0.0)">
                                      <p:cBhvr>
                                        <p:cTn id="133" dur="783" fill="hold"/>
                                        <p:tgtEl>
                                          <p:spTgt spid="94"/>
                                        </p:tgtEl>
                                      </p:cBhvr>
                                    </p:cmd>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fade">
                                      <p:cBhvr>
                                        <p:cTn id="138" dur="500"/>
                                        <p:tgtEl>
                                          <p:spTgt spid="9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fade">
                                      <p:cBhvr>
                                        <p:cTn id="146" dur="500"/>
                                        <p:tgtEl>
                                          <p:spTgt spid="95"/>
                                        </p:tgtEl>
                                      </p:cBhvr>
                                    </p:animEffect>
                                  </p:childTnLst>
                                </p:cTn>
                              </p:par>
                            </p:childTnLst>
                          </p:cTn>
                        </p:par>
                        <p:par>
                          <p:cTn id="147" fill="hold">
                            <p:stCondLst>
                              <p:cond delay="500"/>
                            </p:stCondLst>
                            <p:childTnLst>
                              <p:par>
                                <p:cTn id="148" presetID="1" presetClass="mediacall" presetSubtype="0" fill="hold" nodeType="afterEffect">
                                  <p:stCondLst>
                                    <p:cond delay="0"/>
                                  </p:stCondLst>
                                  <p:childTnLst>
                                    <p:cmd type="call" cmd="playFrom(0.0)">
                                      <p:cBhvr>
                                        <p:cTn id="149" dur="731" fill="hold"/>
                                        <p:tgtEl>
                                          <p:spTgt spid="95"/>
                                        </p:tgtEl>
                                      </p:cBhvr>
                                    </p:cmd>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93"/>
                                        </p:tgtEl>
                                        <p:attrNameLst>
                                          <p:attrName>style.visibility</p:attrName>
                                        </p:attrNameLst>
                                      </p:cBhvr>
                                      <p:to>
                                        <p:strVal val="visible"/>
                                      </p:to>
                                    </p:set>
                                    <p:animEffect transition="in" filter="fade">
                                      <p:cBhvr>
                                        <p:cTn id="154" dur="500"/>
                                        <p:tgtEl>
                                          <p:spTgt spid="93"/>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88"/>
                                        </p:tgtEl>
                                        <p:attrNameLst>
                                          <p:attrName>style.visibility</p:attrName>
                                        </p:attrNameLst>
                                      </p:cBhvr>
                                      <p:to>
                                        <p:strVal val="hidden"/>
                                      </p:to>
                                    </p:set>
                                  </p:childTnLst>
                                </p:cTn>
                              </p:par>
                            </p:childTnLst>
                          </p:cTn>
                        </p:par>
                        <p:par>
                          <p:cTn id="159" fill="hold">
                            <p:stCondLst>
                              <p:cond delay="0"/>
                            </p:stCondLst>
                            <p:childTnLst>
                              <p:par>
                                <p:cTn id="160" presetID="10" presetClass="entr" presetSubtype="0" fill="hold" nodeType="after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fade">
                                      <p:cBhvr>
                                        <p:cTn id="162" dur="500"/>
                                        <p:tgtEl>
                                          <p:spTgt spid="8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0"/>
                                        </p:tgtEl>
                                        <p:attrNameLst>
                                          <p:attrName>style.visibility</p:attrName>
                                        </p:attrNameLst>
                                      </p:cBhvr>
                                      <p:to>
                                        <p:strVal val="visible"/>
                                      </p:to>
                                    </p:set>
                                    <p:animEffect transition="in" filter="fade">
                                      <p:cBhvr>
                                        <p:cTn id="165" dur="500"/>
                                        <p:tgtEl>
                                          <p:spTgt spid="90"/>
                                        </p:tgtEl>
                                      </p:cBhvr>
                                    </p:animEffect>
                                  </p:childTnLst>
                                </p:cTn>
                              </p:par>
                              <p:par>
                                <p:cTn id="166" presetID="10" presetClass="entr" presetSubtype="0" fill="hold" nodeType="with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fade">
                                      <p:cBhvr>
                                        <p:cTn id="168" dur="500"/>
                                        <p:tgtEl>
                                          <p:spTgt spid="96"/>
                                        </p:tgtEl>
                                      </p:cBhvr>
                                    </p:animEffect>
                                  </p:childTnLst>
                                </p:cTn>
                              </p:par>
                              <p:par>
                                <p:cTn id="169" presetID="1" presetClass="mediacall" presetSubtype="0" fill="hold" nodeType="withEffect">
                                  <p:stCondLst>
                                    <p:cond delay="0"/>
                                  </p:stCondLst>
                                  <p:childTnLst>
                                    <p:cmd type="call" cmd="playFrom(0.0)">
                                      <p:cBhvr>
                                        <p:cTn id="170" dur="862" fill="hold"/>
                                        <p:tgtEl>
                                          <p:spTgt spid="96"/>
                                        </p:tgtEl>
                                      </p:cBhvr>
                                    </p:cmd>
                                  </p:childTnLst>
                                </p:cTn>
                              </p:par>
                              <p:par>
                                <p:cTn id="171" presetID="10" presetClass="entr" presetSubtype="0" fill="hold" grpId="0" nodeType="with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fade">
                                      <p:cBhvr>
                                        <p:cTn id="173"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4" fill="hold" display="0">
                  <p:stCondLst>
                    <p:cond delay="indefinite"/>
                  </p:stCondLst>
                  <p:endCondLst>
                    <p:cond evt="onStopAudio" delay="0">
                      <p:tgtEl>
                        <p:sldTgt/>
                      </p:tgtEl>
                    </p:cond>
                  </p:endCondLst>
                </p:cTn>
                <p:tgtEl>
                  <p:spTgt spid="3"/>
                </p:tgtEl>
              </p:cMediaNode>
            </p:audio>
            <p:audio>
              <p:cMediaNode vol="80000">
                <p:cTn id="175" fill="hold" display="0">
                  <p:stCondLst>
                    <p:cond delay="indefinite"/>
                  </p:stCondLst>
                  <p:endCondLst>
                    <p:cond evt="onStopAudio" delay="0">
                      <p:tgtEl>
                        <p:sldTgt/>
                      </p:tgtEl>
                    </p:cond>
                  </p:endCondLst>
                </p:cTn>
                <p:tgtEl>
                  <p:spTgt spid="4"/>
                </p:tgtEl>
              </p:cMediaNode>
            </p:audio>
            <p:audio>
              <p:cMediaNode vol="80000">
                <p:cTn id="176" fill="hold" display="0">
                  <p:stCondLst>
                    <p:cond delay="indefinite"/>
                  </p:stCondLst>
                  <p:endCondLst>
                    <p:cond evt="onStopAudio" delay="0">
                      <p:tgtEl>
                        <p:sldTgt/>
                      </p:tgtEl>
                    </p:cond>
                  </p:endCondLst>
                </p:cTn>
                <p:tgtEl>
                  <p:spTgt spid="6"/>
                </p:tgtEl>
              </p:cMediaNode>
            </p:audio>
            <p:audio>
              <p:cMediaNode vol="80000">
                <p:cTn id="177" fill="hold" display="0">
                  <p:stCondLst>
                    <p:cond delay="indefinite"/>
                  </p:stCondLst>
                  <p:endCondLst>
                    <p:cond evt="onStopAudio" delay="0">
                      <p:tgtEl>
                        <p:sldTgt/>
                      </p:tgtEl>
                    </p:cond>
                  </p:endCondLst>
                </p:cTn>
                <p:tgtEl>
                  <p:spTgt spid="81"/>
                </p:tgtEl>
              </p:cMediaNode>
            </p:audio>
            <p:audio>
              <p:cMediaNode vol="80000">
                <p:cTn id="178" fill="hold" display="0">
                  <p:stCondLst>
                    <p:cond delay="indefinite"/>
                  </p:stCondLst>
                  <p:endCondLst>
                    <p:cond evt="onStopAudio" delay="0">
                      <p:tgtEl>
                        <p:sldTgt/>
                      </p:tgtEl>
                    </p:cond>
                  </p:endCondLst>
                </p:cTn>
                <p:tgtEl>
                  <p:spTgt spid="82"/>
                </p:tgtEl>
              </p:cMediaNode>
            </p:audio>
            <p:audio>
              <p:cMediaNode vol="80000">
                <p:cTn id="179" fill="hold" display="0">
                  <p:stCondLst>
                    <p:cond delay="indefinite"/>
                  </p:stCondLst>
                  <p:endCondLst>
                    <p:cond evt="onStopAudio" delay="0">
                      <p:tgtEl>
                        <p:sldTgt/>
                      </p:tgtEl>
                    </p:cond>
                  </p:endCondLst>
                </p:cTn>
                <p:tgtEl>
                  <p:spTgt spid="83"/>
                </p:tgtEl>
              </p:cMediaNode>
            </p:audio>
            <p:audio>
              <p:cMediaNode vol="80000">
                <p:cTn id="180" fill="hold" display="0">
                  <p:stCondLst>
                    <p:cond delay="indefinite"/>
                  </p:stCondLst>
                  <p:endCondLst>
                    <p:cond evt="onStopAudio" delay="0">
                      <p:tgtEl>
                        <p:sldTgt/>
                      </p:tgtEl>
                    </p:cond>
                  </p:endCondLst>
                </p:cTn>
                <p:tgtEl>
                  <p:spTgt spid="94"/>
                </p:tgtEl>
              </p:cMediaNode>
            </p:audio>
            <p:audio>
              <p:cMediaNode vol="80000">
                <p:cTn id="181" fill="hold" display="0">
                  <p:stCondLst>
                    <p:cond delay="indefinite"/>
                  </p:stCondLst>
                  <p:endCondLst>
                    <p:cond evt="onStopAudio" delay="0">
                      <p:tgtEl>
                        <p:sldTgt/>
                      </p:tgtEl>
                    </p:cond>
                  </p:endCondLst>
                </p:cTn>
                <p:tgtEl>
                  <p:spTgt spid="95"/>
                </p:tgtEl>
              </p:cMediaNode>
            </p:audio>
            <p:audio>
              <p:cMediaNode vol="80000">
                <p:cTn id="182" fill="hold" display="0">
                  <p:stCondLst>
                    <p:cond delay="indefinite"/>
                  </p:stCondLst>
                  <p:endCondLst>
                    <p:cond evt="onStopAudio" delay="0">
                      <p:tgtEl>
                        <p:sldTgt/>
                      </p:tgtEl>
                    </p:cond>
                  </p:endCondLst>
                </p:cTn>
                <p:tgtEl>
                  <p:spTgt spid="96"/>
                </p:tgtEl>
              </p:cMediaNode>
            </p:audio>
          </p:childTnLst>
        </p:cTn>
      </p:par>
    </p:tnLst>
    <p:bldLst>
      <p:bldP spid="138" grpId="0"/>
      <p:bldP spid="55" grpId="0"/>
      <p:bldP spid="55" grpId="1"/>
      <p:bldP spid="49" grpId="0"/>
      <p:bldP spid="51" grpId="0"/>
      <p:bldP spid="52" grpId="0"/>
      <p:bldP spid="53" grpId="0"/>
      <p:bldP spid="54" grpId="0"/>
      <p:bldP spid="75" grpId="0"/>
      <p:bldP spid="75" grpId="1"/>
      <p:bldP spid="76" grpId="0"/>
      <p:bldP spid="77" grpId="0"/>
      <p:bldP spid="78" grpId="0"/>
      <p:bldP spid="79" grpId="0"/>
      <p:bldP spid="86" grpId="0"/>
      <p:bldP spid="88" grpId="0"/>
      <p:bldP spid="88" grpId="1"/>
      <p:bldP spid="89" grpId="0"/>
      <p:bldP spid="90" grpId="0"/>
      <p:bldP spid="91" grpId="0"/>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10</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1765474"/>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Review letters with games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Let’s play a couple of quick games to reinforce these letters.  In future lessons you can include previously leaned letters as well.</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These games can be rotated each week.</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1" name="Group 10">
            <a:extLst>
              <a:ext uri="{FF2B5EF4-FFF2-40B4-BE49-F238E27FC236}">
                <a16:creationId xmlns:a16="http://schemas.microsoft.com/office/drawing/2014/main" id="{D54B393F-686B-4227-9A95-FFEACC06CA67}"/>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Letter touch</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Place the alphabet letter cards, face-up, on the floor. Students sit in a circle around the cards. Tell everyone to hold up their hands. The teacher then says a letter and the students must race to touch that letter first. The person who touches the letter first picks up the card and keeps it. At the end of the  game,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student with the</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most letter cards</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is the winner.</a:t>
              </a:r>
            </a:p>
          </p:txBody>
        </p:sp>
        <p:pic>
          <p:nvPicPr>
            <p:cNvPr id="4" name="Picture 3">
              <a:extLst>
                <a:ext uri="{FF2B5EF4-FFF2-40B4-BE49-F238E27FC236}">
                  <a16:creationId xmlns:a16="http://schemas.microsoft.com/office/drawing/2014/main" id="{5A9500F2-66EB-43EA-A1D8-97018012E766}"/>
                </a:ext>
              </a:extLst>
            </p:cNvPr>
            <p:cNvPicPr>
              <a:picLocks noChangeAspect="1"/>
            </p:cNvPicPr>
            <p:nvPr/>
          </p:nvPicPr>
          <p:blipFill>
            <a:blip r:embed="rId3"/>
            <a:stretch>
              <a:fillRect/>
            </a:stretch>
          </p:blipFill>
          <p:spPr>
            <a:xfrm>
              <a:off x="3577437" y="1574357"/>
              <a:ext cx="1159556" cy="803407"/>
            </a:xfrm>
            <a:prstGeom prst="rect">
              <a:avLst/>
            </a:prstGeom>
          </p:spPr>
        </p:pic>
      </p:grpSp>
      <p:grpSp>
        <p:nvGrpSpPr>
          <p:cNvPr id="10" name="Group 9">
            <a:extLst>
              <a:ext uri="{FF2B5EF4-FFF2-40B4-BE49-F238E27FC236}">
                <a16:creationId xmlns:a16="http://schemas.microsoft.com/office/drawing/2014/main" id="{C99E903B-B9B5-4D61-956B-9D1D8944BF16}"/>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14576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Hold it up</a:t>
              </a:r>
            </a:p>
            <a:p>
              <a:pPr lvl="0">
                <a:buClrTx/>
                <a:defRPr/>
              </a:pPr>
              <a:r>
                <a:rPr lang="en-US" sz="1000" dirty="0">
                  <a:solidFill>
                    <a:sysClr val="windowText" lastClr="000000"/>
                  </a:solidFill>
                  <a:latin typeface="Calibri" panose="020F0502020204030204" pitchFamily="34" charset="0"/>
                </a:rPr>
                <a:t>Give out all the letter flashcards to the students. Each student can have more than one letter. Say a letter and the student holding that card must hold it up in the air.  Variation: say different actions as well - the student holding the card must do them, e.g. “The student with card “a”, jump 5 times!”</a:t>
              </a:r>
            </a:p>
          </p:txBody>
        </p:sp>
        <p:pic>
          <p:nvPicPr>
            <p:cNvPr id="5" name="Picture 4">
              <a:extLst>
                <a:ext uri="{FF2B5EF4-FFF2-40B4-BE49-F238E27FC236}">
                  <a16:creationId xmlns:a16="http://schemas.microsoft.com/office/drawing/2014/main" id="{58A55422-1FFC-4E5E-A318-A5B3BCD7C40B}"/>
                </a:ext>
              </a:extLst>
            </p:cNvPr>
            <p:cNvPicPr>
              <a:picLocks noChangeAspect="1"/>
            </p:cNvPicPr>
            <p:nvPr/>
          </p:nvPicPr>
          <p:blipFill>
            <a:blip r:embed="rId4"/>
            <a:stretch>
              <a:fillRect/>
            </a:stretch>
          </p:blipFill>
          <p:spPr>
            <a:xfrm>
              <a:off x="308696" y="1590259"/>
              <a:ext cx="1946146" cy="813739"/>
            </a:xfrm>
            <a:prstGeom prst="rect">
              <a:avLst/>
            </a:prstGeom>
          </p:spPr>
        </p:pic>
      </p:grpSp>
      <p:grpSp>
        <p:nvGrpSpPr>
          <p:cNvPr id="16" name="Group 15">
            <a:extLst>
              <a:ext uri="{FF2B5EF4-FFF2-40B4-BE49-F238E27FC236}">
                <a16:creationId xmlns:a16="http://schemas.microsoft.com/office/drawing/2014/main" id="{FB87795F-E2DF-449E-85EF-440FAE5FE8A9}"/>
              </a:ext>
            </a:extLst>
          </p:cNvPr>
          <p:cNvGrpSpPr/>
          <p:nvPr/>
        </p:nvGrpSpPr>
        <p:grpSpPr>
          <a:xfrm>
            <a:off x="3726282" y="2509989"/>
            <a:ext cx="3463206" cy="2321414"/>
            <a:chOff x="3726282" y="2509989"/>
            <a:chExt cx="3463206" cy="2321414"/>
          </a:xfrm>
        </p:grpSpPr>
        <p:sp>
          <p:nvSpPr>
            <p:cNvPr id="99" name="Rectangle 98">
              <a:extLst>
                <a:ext uri="{FF2B5EF4-FFF2-40B4-BE49-F238E27FC236}">
                  <a16:creationId xmlns:a16="http://schemas.microsoft.com/office/drawing/2014/main" id="{8D25ABF6-18DD-40D7-BDC9-C569383A7EBD}"/>
                </a:ext>
              </a:extLst>
            </p:cNvPr>
            <p:cNvSpPr/>
            <p:nvPr/>
          </p:nvSpPr>
          <p:spPr>
            <a:xfrm>
              <a:off x="3726282" y="2509989"/>
              <a:ext cx="3463206"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3867773" y="2597763"/>
              <a:ext cx="3180223"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Vanishing alphabet flashcards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Stick the flashcard letters to the board. Tell everyone to close their eyes. Take away one of the flashcards and then tell your students to open their eyes again. The first student to shout out</a:t>
              </a:r>
            </a:p>
            <a:p>
              <a:pPr>
                <a:buClrTx/>
                <a:defRPr/>
              </a:pPr>
              <a:r>
                <a:rPr lang="en-US" sz="1000" dirty="0">
                  <a:solidFill>
                    <a:sysClr val="windowText" lastClr="000000"/>
                  </a:solidFill>
                  <a:latin typeface="Calibri" panose="020F0502020204030204" pitchFamily="34" charset="0"/>
                </a:rPr>
                <a:t>the missing letter</a:t>
              </a:r>
            </a:p>
            <a:p>
              <a:pPr>
                <a:buClrTx/>
                <a:defRPr/>
              </a:pPr>
              <a:r>
                <a:rPr lang="en-US" sz="1000" dirty="0">
                  <a:solidFill>
                    <a:sysClr val="windowText" lastClr="000000"/>
                  </a:solidFill>
                  <a:latin typeface="Calibri" panose="020F0502020204030204" pitchFamily="34" charset="0"/>
                </a:rPr>
                <a:t>can keep that</a:t>
              </a:r>
            </a:p>
            <a:p>
              <a:pPr>
                <a:buClrTx/>
                <a:defRPr/>
              </a:pPr>
              <a:r>
                <a:rPr lang="en-US" sz="1000" dirty="0">
                  <a:solidFill>
                    <a:sysClr val="windowText" lastClr="000000"/>
                  </a:solidFill>
                  <a:latin typeface="Calibri" panose="020F0502020204030204" pitchFamily="34" charset="0"/>
                </a:rPr>
                <a:t>flashcard.</a:t>
              </a:r>
            </a:p>
            <a:p>
              <a:pPr>
                <a:buClrTx/>
                <a:defRPr/>
              </a:pPr>
              <a:endParaRPr lang="en-US" sz="1000" dirty="0">
                <a:solidFill>
                  <a:sysClr val="windowText" lastClr="000000"/>
                </a:solidFill>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At the end of the</a:t>
              </a:r>
            </a:p>
            <a:p>
              <a:pPr>
                <a:buClrTx/>
                <a:defRPr/>
              </a:pPr>
              <a:r>
                <a:rPr lang="en-US" sz="1000" dirty="0">
                  <a:solidFill>
                    <a:sysClr val="windowText" lastClr="000000"/>
                  </a:solidFill>
                  <a:latin typeface="Calibri" panose="020F0502020204030204" pitchFamily="34" charset="0"/>
                </a:rPr>
                <a:t>game, the student</a:t>
              </a:r>
            </a:p>
            <a:p>
              <a:pPr>
                <a:buClrTx/>
                <a:defRPr/>
              </a:pPr>
              <a:r>
                <a:rPr lang="en-US" sz="1000" dirty="0">
                  <a:solidFill>
                    <a:sysClr val="windowText" lastClr="000000"/>
                  </a:solidFill>
                  <a:latin typeface="Calibri" panose="020F0502020204030204" pitchFamily="34" charset="0"/>
                </a:rPr>
                <a:t>with the most letter</a:t>
              </a:r>
            </a:p>
            <a:p>
              <a:pPr>
                <a:buClrTx/>
                <a:defRPr/>
              </a:pPr>
              <a:r>
                <a:rPr lang="en-US" sz="1000" dirty="0">
                  <a:solidFill>
                    <a:sysClr val="windowText" lastClr="000000"/>
                  </a:solidFill>
                  <a:latin typeface="Calibri" panose="020F0502020204030204" pitchFamily="34" charset="0"/>
                </a:rPr>
                <a:t>cards is the winner. </a:t>
              </a:r>
            </a:p>
          </p:txBody>
        </p:sp>
        <p:pic>
          <p:nvPicPr>
            <p:cNvPr id="6" name="Picture 5">
              <a:extLst>
                <a:ext uri="{FF2B5EF4-FFF2-40B4-BE49-F238E27FC236}">
                  <a16:creationId xmlns:a16="http://schemas.microsoft.com/office/drawing/2014/main" id="{D23F9819-DB72-46D7-A2CC-4D18A220E339}"/>
                </a:ext>
              </a:extLst>
            </p:cNvPr>
            <p:cNvPicPr>
              <a:picLocks noChangeAspect="1"/>
            </p:cNvPicPr>
            <p:nvPr/>
          </p:nvPicPr>
          <p:blipFill>
            <a:blip r:embed="rId5"/>
            <a:stretch>
              <a:fillRect/>
            </a:stretch>
          </p:blipFill>
          <p:spPr>
            <a:xfrm>
              <a:off x="5116678" y="3454687"/>
              <a:ext cx="2011051" cy="1316055"/>
            </a:xfrm>
            <a:prstGeom prst="rect">
              <a:avLst/>
            </a:prstGeom>
          </p:spPr>
        </p:pic>
      </p:grpSp>
      <p:grpSp>
        <p:nvGrpSpPr>
          <p:cNvPr id="15" name="Group 14">
            <a:extLst>
              <a:ext uri="{FF2B5EF4-FFF2-40B4-BE49-F238E27FC236}">
                <a16:creationId xmlns:a16="http://schemas.microsoft.com/office/drawing/2014/main" id="{CCAABDCC-4C4B-46EF-8F1D-2A59931B1E88}"/>
              </a:ext>
            </a:extLst>
          </p:cNvPr>
          <p:cNvGrpSpPr/>
          <p:nvPr/>
        </p:nvGrpSpPr>
        <p:grpSpPr>
          <a:xfrm>
            <a:off x="83199" y="2509989"/>
            <a:ext cx="3567824" cy="2321414"/>
            <a:chOff x="83199" y="2509989"/>
            <a:chExt cx="3567824"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3567824"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6228D4-00D5-41A9-92AB-D2B1D1AE2B93}"/>
                </a:ext>
              </a:extLst>
            </p:cNvPr>
            <p:cNvPicPr>
              <a:picLocks noChangeAspect="1"/>
            </p:cNvPicPr>
            <p:nvPr/>
          </p:nvPicPr>
          <p:blipFill>
            <a:blip r:embed="rId6"/>
            <a:stretch>
              <a:fillRect/>
            </a:stretch>
          </p:blipFill>
          <p:spPr>
            <a:xfrm>
              <a:off x="1747522" y="3572008"/>
              <a:ext cx="1829915" cy="1226168"/>
            </a:xfrm>
            <a:prstGeom prst="rect">
              <a:avLst/>
            </a:prstGeom>
          </p:spPr>
        </p:pic>
        <p:sp>
          <p:nvSpPr>
            <p:cNvPr id="104" name="side panel textbox">
              <a:extLst>
                <a:ext uri="{FF2B5EF4-FFF2-40B4-BE49-F238E27FC236}">
                  <a16:creationId xmlns:a16="http://schemas.microsoft.com/office/drawing/2014/main" id="{A9688FE8-F67D-4E46-87AB-47AC674FAD3F}"/>
                </a:ext>
              </a:extLst>
            </p:cNvPr>
            <p:cNvSpPr txBox="1"/>
            <p:nvPr/>
          </p:nvSpPr>
          <p:spPr>
            <a:xfrm>
              <a:off x="171555" y="2597763"/>
              <a:ext cx="3368915"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Slow motion</a:t>
              </a:r>
            </a:p>
            <a:p>
              <a:pPr lvl="0">
                <a:buClrTx/>
                <a:defRPr/>
              </a:pPr>
              <a:r>
                <a:rPr lang="en-US" sz="1000" dirty="0">
                  <a:solidFill>
                    <a:sysClr val="windowText" lastClr="000000"/>
                  </a:solidFill>
                  <a:latin typeface="Calibri" panose="020F0502020204030204" pitchFamily="34" charset="0"/>
                </a:rPr>
                <a:t>Hold the pack of alphabet flashcards with the letters facing towards yourself. The first letter card should be turned around, so the letter is facing the students but is hidden as it is behind the pack. Slowly pull the flashcard up inch by inch so the students can only see part of the letter. As the letter is slowly revealed, students try to guess</a:t>
              </a:r>
            </a:p>
            <a:p>
              <a:pPr lvl="0">
                <a:buClrTx/>
                <a:defRPr/>
              </a:pPr>
              <a:r>
                <a:rPr lang="en-US" sz="1000" dirty="0">
                  <a:solidFill>
                    <a:sysClr val="windowText" lastClr="000000"/>
                  </a:solidFill>
                  <a:latin typeface="Calibri" panose="020F0502020204030204" pitchFamily="34" charset="0"/>
                </a:rPr>
                <a:t>what it is. The first student to guess</a:t>
              </a:r>
            </a:p>
            <a:p>
              <a:pPr lvl="0">
                <a:buClrTx/>
                <a:defRPr/>
              </a:pPr>
              <a:r>
                <a:rPr lang="en-US" sz="1000" dirty="0">
                  <a:solidFill>
                    <a:sysClr val="windowText" lastClr="000000"/>
                  </a:solidFill>
                  <a:latin typeface="Calibri" panose="020F0502020204030204" pitchFamily="34" charset="0"/>
                </a:rPr>
                <a:t>correctly keeps the card (for</a:t>
              </a:r>
            </a:p>
            <a:p>
              <a:pPr lvl="0">
                <a:buClrTx/>
                <a:defRPr/>
              </a:pPr>
              <a:r>
                <a:rPr lang="en-US" sz="1000" dirty="0">
                  <a:solidFill>
                    <a:sysClr val="windowText" lastClr="000000"/>
                  </a:solidFill>
                  <a:latin typeface="Calibri" panose="020F0502020204030204" pitchFamily="34" charset="0"/>
                </a:rPr>
                <a:t>1 point). Variation: to make</a:t>
              </a:r>
            </a:p>
            <a:p>
              <a:pPr lvl="0">
                <a:buClrTx/>
                <a:defRPr/>
              </a:pPr>
              <a:r>
                <a:rPr lang="en-US" sz="1000" dirty="0">
                  <a:solidFill>
                    <a:sysClr val="windowText" lastClr="000000"/>
                  </a:solidFill>
                  <a:latin typeface="Calibri" panose="020F0502020204030204" pitchFamily="34" charset="0"/>
                </a:rPr>
                <a:t>it a little more difficult, turn</a:t>
              </a:r>
            </a:p>
            <a:p>
              <a:pPr lvl="0">
                <a:buClrTx/>
                <a:defRPr/>
              </a:pPr>
              <a:r>
                <a:rPr lang="en-US" sz="1000" dirty="0">
                  <a:solidFill>
                    <a:sysClr val="windowText" lastClr="000000"/>
                  </a:solidFill>
                  <a:latin typeface="Calibri" panose="020F0502020204030204" pitchFamily="34" charset="0"/>
                </a:rPr>
                <a:t>each letter flashcard upside</a:t>
              </a:r>
            </a:p>
            <a:p>
              <a:pPr lvl="0">
                <a:buClrTx/>
                <a:defRPr/>
              </a:pPr>
              <a:r>
                <a:rPr lang="en-US" sz="1000" dirty="0">
                  <a:solidFill>
                    <a:sysClr val="windowText" lastClr="000000"/>
                  </a:solidFill>
                  <a:latin typeface="Calibri" panose="020F0502020204030204" pitchFamily="34" charset="0"/>
                </a:rPr>
                <a:t>down.</a:t>
              </a:r>
            </a:p>
          </p:txBody>
        </p:sp>
      </p:grpSp>
      <p:grpSp>
        <p:nvGrpSpPr>
          <p:cNvPr id="13" name="Group 12">
            <a:extLst>
              <a:ext uri="{FF2B5EF4-FFF2-40B4-BE49-F238E27FC236}">
                <a16:creationId xmlns:a16="http://schemas.microsoft.com/office/drawing/2014/main" id="{DB417727-9B3B-403A-97FC-2F885BB1770F}"/>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Find it</a:t>
              </a:r>
            </a:p>
            <a:p>
              <a:pPr lvl="0">
                <a:buClrTx/>
                <a:defRPr/>
              </a:pPr>
              <a:r>
                <a:rPr lang="en-US" sz="1000" dirty="0">
                  <a:solidFill>
                    <a:sysClr val="windowText" lastClr="000000"/>
                  </a:solidFill>
                  <a:latin typeface="Calibri" panose="020F0502020204030204" pitchFamily="34" charset="0"/>
                </a:rPr>
                <a:t>Hold up a letter flashcard and the students search around the room for an object beginning with that letter. (e.g. a - arm, b - book, c - clock).</a:t>
              </a:r>
            </a:p>
          </p:txBody>
        </p:sp>
        <p:pic>
          <p:nvPicPr>
            <p:cNvPr id="9" name="Picture 8">
              <a:extLst>
                <a:ext uri="{FF2B5EF4-FFF2-40B4-BE49-F238E27FC236}">
                  <a16:creationId xmlns:a16="http://schemas.microsoft.com/office/drawing/2014/main" id="{AE180532-5499-4A71-90E1-9B6240440998}"/>
                </a:ext>
              </a:extLst>
            </p:cNvPr>
            <p:cNvPicPr>
              <a:picLocks noChangeAspect="1"/>
            </p:cNvPicPr>
            <p:nvPr/>
          </p:nvPicPr>
          <p:blipFill>
            <a:blip r:embed="rId7"/>
            <a:stretch>
              <a:fillRect/>
            </a:stretch>
          </p:blipFill>
          <p:spPr>
            <a:xfrm>
              <a:off x="5203160" y="1007280"/>
              <a:ext cx="1690621" cy="1337902"/>
            </a:xfrm>
            <a:prstGeom prst="rect">
              <a:avLst/>
            </a:prstGeom>
          </p:spPr>
        </p:pic>
      </p:grpSp>
      <p:grpSp>
        <p:nvGrpSpPr>
          <p:cNvPr id="7" name="Group 6">
            <a:extLst>
              <a:ext uri="{FF2B5EF4-FFF2-40B4-BE49-F238E27FC236}">
                <a16:creationId xmlns:a16="http://schemas.microsoft.com/office/drawing/2014/main" id="{7CFED689-1A9A-8E01-9923-69C05C09A039}"/>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81B5DBCE-CE0E-21EC-769C-B181B17D7D8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4" name="AutoShape 4">
              <a:extLst>
                <a:ext uri="{FF2B5EF4-FFF2-40B4-BE49-F238E27FC236}">
                  <a16:creationId xmlns:a16="http://schemas.microsoft.com/office/drawing/2014/main" id="{C7598E60-680F-3C16-0D48-5CDDF5C0AAC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6EC4C88B-BDD2-45E4-B502-0D3C999CBC80}"/>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43052CC3-6877-CFB5-FA70-D19E1477247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Text Box 7">
                <a:extLst>
                  <a:ext uri="{FF2B5EF4-FFF2-40B4-BE49-F238E27FC236}">
                    <a16:creationId xmlns:a16="http://schemas.microsoft.com/office/drawing/2014/main" id="{D725E9FF-826B-F44B-DE7F-9253A94B298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021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 fill="hold"/>
                                        <p:tgtEl>
                                          <p:spTgt spid="10"/>
                                        </p:tgtEl>
                                        <p:attrNameLst>
                                          <p:attrName>ppt_w</p:attrName>
                                        </p:attrNameLst>
                                      </p:cBhvr>
                                      <p:tavLst>
                                        <p:tav tm="0">
                                          <p:val>
                                            <p:fltVal val="0"/>
                                          </p:val>
                                        </p:tav>
                                        <p:tav tm="100000">
                                          <p:val>
                                            <p:strVal val="#ppt_w"/>
                                          </p:val>
                                        </p:tav>
                                      </p:tavLst>
                                    </p:anim>
                                    <p:anim calcmode="lin" valueType="num">
                                      <p:cBhvr>
                                        <p:cTn id="15" dur="1500" fill="hold"/>
                                        <p:tgtEl>
                                          <p:spTgt spid="10"/>
                                        </p:tgtEl>
                                        <p:attrNameLst>
                                          <p:attrName>ppt_h</p:attrName>
                                        </p:attrNameLst>
                                      </p:cBhvr>
                                      <p:tavLst>
                                        <p:tav tm="0">
                                          <p:val>
                                            <p:fltVal val="0"/>
                                          </p:val>
                                        </p:tav>
                                        <p:tav tm="100000">
                                          <p:val>
                                            <p:strVal val="#ppt_h"/>
                                          </p:val>
                                        </p:tav>
                                      </p:tavLst>
                                    </p:anim>
                                    <p:anim calcmode="lin" valueType="num">
                                      <p:cBhvr>
                                        <p:cTn id="16" dur="1500" fill="hold"/>
                                        <p:tgtEl>
                                          <p:spTgt spid="10"/>
                                        </p:tgtEl>
                                        <p:attrNameLst>
                                          <p:attrName>style.rotation</p:attrName>
                                        </p:attrNameLst>
                                      </p:cBhvr>
                                      <p:tavLst>
                                        <p:tav tm="0">
                                          <p:val>
                                            <p:fltVal val="90"/>
                                          </p:val>
                                        </p:tav>
                                        <p:tav tm="100000">
                                          <p:val>
                                            <p:fltVal val="0"/>
                                          </p:val>
                                        </p:tav>
                                      </p:tavLst>
                                    </p:anim>
                                    <p:animEffect transition="in" filter="fade">
                                      <p:cBhvr>
                                        <p:cTn id="17" dur="15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fltVal val="0"/>
                                          </p:val>
                                        </p:tav>
                                        <p:tav tm="100000">
                                          <p:val>
                                            <p:strVal val="#ppt_w"/>
                                          </p:val>
                                        </p:tav>
                                      </p:tavLst>
                                    </p:anim>
                                    <p:anim calcmode="lin" valueType="num">
                                      <p:cBhvr>
                                        <p:cTn id="21" dur="1500" fill="hold"/>
                                        <p:tgtEl>
                                          <p:spTgt spid="11"/>
                                        </p:tgtEl>
                                        <p:attrNameLst>
                                          <p:attrName>ppt_h</p:attrName>
                                        </p:attrNameLst>
                                      </p:cBhvr>
                                      <p:tavLst>
                                        <p:tav tm="0">
                                          <p:val>
                                            <p:fltVal val="0"/>
                                          </p:val>
                                        </p:tav>
                                        <p:tav tm="100000">
                                          <p:val>
                                            <p:strVal val="#ppt_h"/>
                                          </p:val>
                                        </p:tav>
                                      </p:tavLst>
                                    </p:anim>
                                    <p:anim calcmode="lin" valueType="num">
                                      <p:cBhvr>
                                        <p:cTn id="22" dur="1500" fill="hold"/>
                                        <p:tgtEl>
                                          <p:spTgt spid="11"/>
                                        </p:tgtEl>
                                        <p:attrNameLst>
                                          <p:attrName>style.rotation</p:attrName>
                                        </p:attrNameLst>
                                      </p:cBhvr>
                                      <p:tavLst>
                                        <p:tav tm="0">
                                          <p:val>
                                            <p:fltVal val="90"/>
                                          </p:val>
                                        </p:tav>
                                        <p:tav tm="100000">
                                          <p:val>
                                            <p:fltVal val="0"/>
                                          </p:val>
                                        </p:tav>
                                      </p:tavLst>
                                    </p:anim>
                                    <p:animEffect transition="in" filter="fade">
                                      <p:cBhvr>
                                        <p:cTn id="23" dur="15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fltVal val="0"/>
                                          </p:val>
                                        </p:tav>
                                        <p:tav tm="100000">
                                          <p:val>
                                            <p:strVal val="#ppt_w"/>
                                          </p:val>
                                        </p:tav>
                                      </p:tavLst>
                                    </p:anim>
                                    <p:anim calcmode="lin" valueType="num">
                                      <p:cBhvr>
                                        <p:cTn id="27" dur="1500" fill="hold"/>
                                        <p:tgtEl>
                                          <p:spTgt spid="13"/>
                                        </p:tgtEl>
                                        <p:attrNameLst>
                                          <p:attrName>ppt_h</p:attrName>
                                        </p:attrNameLst>
                                      </p:cBhvr>
                                      <p:tavLst>
                                        <p:tav tm="0">
                                          <p:val>
                                            <p:fltVal val="0"/>
                                          </p:val>
                                        </p:tav>
                                        <p:tav tm="100000">
                                          <p:val>
                                            <p:strVal val="#ppt_h"/>
                                          </p:val>
                                        </p:tav>
                                      </p:tavLst>
                                    </p:anim>
                                    <p:anim calcmode="lin" valueType="num">
                                      <p:cBhvr>
                                        <p:cTn id="28" dur="1500" fill="hold"/>
                                        <p:tgtEl>
                                          <p:spTgt spid="13"/>
                                        </p:tgtEl>
                                        <p:attrNameLst>
                                          <p:attrName>style.rotation</p:attrName>
                                        </p:attrNameLst>
                                      </p:cBhvr>
                                      <p:tavLst>
                                        <p:tav tm="0">
                                          <p:val>
                                            <p:fltVal val="90"/>
                                          </p:val>
                                        </p:tav>
                                        <p:tav tm="100000">
                                          <p:val>
                                            <p:fltVal val="0"/>
                                          </p:val>
                                        </p:tav>
                                      </p:tavLst>
                                    </p:anim>
                                    <p:animEffect transition="in" filter="fade">
                                      <p:cBhvr>
                                        <p:cTn id="29" dur="1500"/>
                                        <p:tgtEl>
                                          <p:spTgt spid="13"/>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500" fill="hold"/>
                                        <p:tgtEl>
                                          <p:spTgt spid="15"/>
                                        </p:tgtEl>
                                        <p:attrNameLst>
                                          <p:attrName>ppt_w</p:attrName>
                                        </p:attrNameLst>
                                      </p:cBhvr>
                                      <p:tavLst>
                                        <p:tav tm="0">
                                          <p:val>
                                            <p:fltVal val="0"/>
                                          </p:val>
                                        </p:tav>
                                        <p:tav tm="100000">
                                          <p:val>
                                            <p:strVal val="#ppt_w"/>
                                          </p:val>
                                        </p:tav>
                                      </p:tavLst>
                                    </p:anim>
                                    <p:anim calcmode="lin" valueType="num">
                                      <p:cBhvr>
                                        <p:cTn id="33" dur="1500" fill="hold"/>
                                        <p:tgtEl>
                                          <p:spTgt spid="15"/>
                                        </p:tgtEl>
                                        <p:attrNameLst>
                                          <p:attrName>ppt_h</p:attrName>
                                        </p:attrNameLst>
                                      </p:cBhvr>
                                      <p:tavLst>
                                        <p:tav tm="0">
                                          <p:val>
                                            <p:fltVal val="0"/>
                                          </p:val>
                                        </p:tav>
                                        <p:tav tm="100000">
                                          <p:val>
                                            <p:strVal val="#ppt_h"/>
                                          </p:val>
                                        </p:tav>
                                      </p:tavLst>
                                    </p:anim>
                                    <p:anim calcmode="lin" valueType="num">
                                      <p:cBhvr>
                                        <p:cTn id="34" dur="1500" fill="hold"/>
                                        <p:tgtEl>
                                          <p:spTgt spid="15"/>
                                        </p:tgtEl>
                                        <p:attrNameLst>
                                          <p:attrName>style.rotation</p:attrName>
                                        </p:attrNameLst>
                                      </p:cBhvr>
                                      <p:tavLst>
                                        <p:tav tm="0">
                                          <p:val>
                                            <p:fltVal val="90"/>
                                          </p:val>
                                        </p:tav>
                                        <p:tav tm="100000">
                                          <p:val>
                                            <p:fltVal val="0"/>
                                          </p:val>
                                        </p:tav>
                                      </p:tavLst>
                                    </p:anim>
                                    <p:animEffect transition="in" filter="fade">
                                      <p:cBhvr>
                                        <p:cTn id="35" dur="1500"/>
                                        <p:tgtEl>
                                          <p:spTgt spid="15"/>
                                        </p:tgtEl>
                                      </p:cBhvr>
                                    </p:animEffec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C9B3F0D-A102-4279-8FE6-EA9EE663EDBB}"/>
              </a:ext>
            </a:extLst>
          </p:cNvPr>
          <p:cNvPicPr>
            <a:picLocks noChangeAspect="1"/>
          </p:cNvPicPr>
          <p:nvPr/>
        </p:nvPicPr>
        <p:blipFill>
          <a:blip r:embed="rId2"/>
          <a:stretch>
            <a:fillRect/>
          </a:stretch>
        </p:blipFill>
        <p:spPr>
          <a:xfrm>
            <a:off x="1542933" y="1137896"/>
            <a:ext cx="4642111" cy="3077736"/>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sp>
        <p:nvSpPr>
          <p:cNvPr id="77" name="TextBox 76">
            <a:extLst>
              <a:ext uri="{FF2B5EF4-FFF2-40B4-BE49-F238E27FC236}">
                <a16:creationId xmlns:a16="http://schemas.microsoft.com/office/drawing/2014/main" id="{DF184437-99B9-4664-B8C8-78527DFEEC79}"/>
              </a:ext>
            </a:extLst>
          </p:cNvPr>
          <p:cNvSpPr txBox="1"/>
          <p:nvPr/>
        </p:nvSpPr>
        <p:spPr>
          <a:xfrm>
            <a:off x="37287" y="3293793"/>
            <a:ext cx="1100137" cy="461665"/>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Regular printing sheet</a:t>
            </a:r>
          </a:p>
        </p:txBody>
      </p:sp>
      <p:pic>
        <p:nvPicPr>
          <p:cNvPr id="49" name="Picture 48" descr="A close up of a logo&#10;&#10;Description automatically generated">
            <a:extLst>
              <a:ext uri="{FF2B5EF4-FFF2-40B4-BE49-F238E27FC236}">
                <a16:creationId xmlns:a16="http://schemas.microsoft.com/office/drawing/2014/main" id="{BA2AD0FA-6896-4C5E-A522-3CEEA6422774}"/>
              </a:ext>
            </a:extLst>
          </p:cNvPr>
          <p:cNvPicPr>
            <a:picLocks noChangeAspect="1"/>
          </p:cNvPicPr>
          <p:nvPr/>
        </p:nvPicPr>
        <p:blipFill>
          <a:blip r:embed="rId3"/>
          <a:stretch>
            <a:fillRect/>
          </a:stretch>
        </p:blipFill>
        <p:spPr>
          <a:xfrm>
            <a:off x="351447" y="2814745"/>
            <a:ext cx="517917" cy="517917"/>
          </a:xfrm>
          <a:prstGeom prst="rect">
            <a:avLst/>
          </a:prstGeom>
        </p:spPr>
      </p:pic>
      <p:grpSp>
        <p:nvGrpSpPr>
          <p:cNvPr id="51" name="Group 50">
            <a:extLst>
              <a:ext uri="{FF2B5EF4-FFF2-40B4-BE49-F238E27FC236}">
                <a16:creationId xmlns:a16="http://schemas.microsoft.com/office/drawing/2014/main" id="{6852A63A-7137-4C43-8151-5A3F68F80046}"/>
              </a:ext>
            </a:extLst>
          </p:cNvPr>
          <p:cNvGrpSpPr/>
          <p:nvPr/>
        </p:nvGrpSpPr>
        <p:grpSpPr>
          <a:xfrm>
            <a:off x="7264747" y="0"/>
            <a:ext cx="1879253" cy="5143500"/>
            <a:chOff x="8777197" y="0"/>
            <a:chExt cx="1879253" cy="5143500"/>
          </a:xfrm>
        </p:grpSpPr>
        <p:sp>
          <p:nvSpPr>
            <p:cNvPr id="52" name="side panel dark rectangle">
              <a:extLst>
                <a:ext uri="{FF2B5EF4-FFF2-40B4-BE49-F238E27FC236}">
                  <a16:creationId xmlns:a16="http://schemas.microsoft.com/office/drawing/2014/main" id="{7C25E481-4CD3-4A55-BEA2-16B40BF4B92C}"/>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light rectangle">
              <a:extLst>
                <a:ext uri="{FF2B5EF4-FFF2-40B4-BE49-F238E27FC236}">
                  <a16:creationId xmlns:a16="http://schemas.microsoft.com/office/drawing/2014/main" id="{C82E56C0-372F-4020-ADD2-FA3576F0704B}"/>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side panel textbox">
              <a:extLst>
                <a:ext uri="{FF2B5EF4-FFF2-40B4-BE49-F238E27FC236}">
                  <a16:creationId xmlns:a16="http://schemas.microsoft.com/office/drawing/2014/main" id="{C3D93785-DEAF-4F86-A289-BB610DC08B31}"/>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t>
              </a:r>
              <a:r>
                <a:rPr lang="en-US" sz="1000" b="1" dirty="0" err="1">
                  <a:solidFill>
                    <a:sysClr val="windowText" lastClr="000000"/>
                  </a:solidFill>
                  <a:latin typeface="Calibri" panose="020F0502020204030204" pitchFamily="34" charset="0"/>
                </a:rPr>
                <a:t>abc</a:t>
              </a:r>
              <a:r>
                <a:rPr lang="en-US" sz="1000" b="1" dirty="0">
                  <a:solidFill>
                    <a:sysClr val="windowText" lastClr="000000"/>
                  </a:solidFill>
                  <a:latin typeface="Calibri" panose="020F0502020204030204" pitchFamily="34" charset="0"/>
                </a:rPr>
                <a:t> printing sheet”</a:t>
              </a:r>
            </a:p>
            <a:p>
              <a:pPr lvl="0">
                <a:buClrTx/>
                <a:defRPr/>
              </a:pPr>
              <a:r>
                <a:rPr lang="en-US" sz="1000" dirty="0">
                  <a:solidFill>
                    <a:sysClr val="windowText" lastClr="000000"/>
                  </a:solidFill>
                  <a:latin typeface="Calibri" panose="020F0502020204030204" pitchFamily="34" charset="0"/>
                </a:rPr>
                <a:t>We’ll finish with some printing practice.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up the worksheet and model tracing and printing each letter.  Clearly show the directions of printing each letter and emphasize the importance of staying on the line.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your students work on their worksheets.  Spend time with each student helping, asking what the letter is, and praising.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 printing sheet is available in clear print letters or </a:t>
              </a:r>
              <a:r>
                <a:rPr lang="en-US" sz="1000" dirty="0" err="1">
                  <a:solidFill>
                    <a:sysClr val="windowText" lastClr="000000"/>
                  </a:solidFill>
                  <a:latin typeface="Calibri" panose="020F0502020204030204" pitchFamily="34" charset="0"/>
                </a:rPr>
                <a:t>D’Nealian</a:t>
              </a:r>
              <a:r>
                <a:rPr lang="en-US" sz="1000" dirty="0">
                  <a:solidFill>
                    <a:sysClr val="windowText" lastClr="000000"/>
                  </a:solidFill>
                  <a:latin typeface="Calibri" panose="020F0502020204030204" pitchFamily="34" charset="0"/>
                </a:rPr>
                <a:t> script. </a:t>
              </a:r>
              <a:r>
                <a:rPr lang="en-US" sz="1000" dirty="0" err="1">
                  <a:solidFill>
                    <a:sysClr val="windowText" lastClr="000000"/>
                  </a:solidFill>
                  <a:latin typeface="Calibri" panose="020F0502020204030204" pitchFamily="34" charset="0"/>
                </a:rPr>
                <a:t>D'Nealian</a:t>
              </a:r>
              <a:r>
                <a:rPr lang="en-US" sz="1000" dirty="0">
                  <a:solidFill>
                    <a:sysClr val="windowText" lastClr="000000"/>
                  </a:solidFill>
                  <a:latin typeface="Calibri" panose="020F0502020204030204" pitchFamily="34" charset="0"/>
                </a:rPr>
                <a:t> is a style of writing in cursive and print (block) handwriting.</a:t>
              </a:r>
            </a:p>
          </p:txBody>
        </p:sp>
        <p:grpSp>
          <p:nvGrpSpPr>
            <p:cNvPr id="55" name="teacher icon group">
              <a:extLst>
                <a:ext uri="{FF2B5EF4-FFF2-40B4-BE49-F238E27FC236}">
                  <a16:creationId xmlns:a16="http://schemas.microsoft.com/office/drawing/2014/main" id="{7F93CA89-BC95-4F2D-971F-85D6807847ED}"/>
                </a:ext>
              </a:extLst>
            </p:cNvPr>
            <p:cNvGrpSpPr/>
            <p:nvPr/>
          </p:nvGrpSpPr>
          <p:grpSpPr>
            <a:xfrm>
              <a:off x="8810640" y="151620"/>
              <a:ext cx="296181" cy="296181"/>
              <a:chOff x="8810640" y="62245"/>
              <a:chExt cx="296181" cy="296181"/>
            </a:xfrm>
          </p:grpSpPr>
          <p:sp>
            <p:nvSpPr>
              <p:cNvPr id="56" name="icon circle">
                <a:extLst>
                  <a:ext uri="{FF2B5EF4-FFF2-40B4-BE49-F238E27FC236}">
                    <a16:creationId xmlns:a16="http://schemas.microsoft.com/office/drawing/2014/main" id="{D2032C2C-6AD9-490C-ACB3-19F24A0BED4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7" name="teacher icon">
                <a:extLst>
                  <a:ext uri="{FF2B5EF4-FFF2-40B4-BE49-F238E27FC236}">
                    <a16:creationId xmlns:a16="http://schemas.microsoft.com/office/drawing/2014/main" id="{C1995BF7-196F-4C95-B0DA-B0F80583F04C}"/>
                  </a:ext>
                </a:extLst>
              </p:cNvPr>
              <p:cNvGrpSpPr/>
              <p:nvPr/>
            </p:nvGrpSpPr>
            <p:grpSpPr>
              <a:xfrm>
                <a:off x="8864754" y="93114"/>
                <a:ext cx="193866" cy="206740"/>
                <a:chOff x="2542389" y="2767092"/>
                <a:chExt cx="480536" cy="512445"/>
              </a:xfrm>
            </p:grpSpPr>
            <p:sp>
              <p:nvSpPr>
                <p:cNvPr id="58" name="Google Shape;1395;p49">
                  <a:extLst>
                    <a:ext uri="{FF2B5EF4-FFF2-40B4-BE49-F238E27FC236}">
                      <a16:creationId xmlns:a16="http://schemas.microsoft.com/office/drawing/2014/main" id="{C3911134-2E2D-4AFF-97DB-44A8ED9809B9}"/>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6;p49">
                  <a:extLst>
                    <a:ext uri="{FF2B5EF4-FFF2-40B4-BE49-F238E27FC236}">
                      <a16:creationId xmlns:a16="http://schemas.microsoft.com/office/drawing/2014/main" id="{EA988395-107C-46F3-A3D8-48378C087E2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7;p49">
                  <a:extLst>
                    <a:ext uri="{FF2B5EF4-FFF2-40B4-BE49-F238E27FC236}">
                      <a16:creationId xmlns:a16="http://schemas.microsoft.com/office/drawing/2014/main" id="{ED2406CF-FC3B-40D0-9247-D07961207D8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98;p49">
                  <a:extLst>
                    <a:ext uri="{FF2B5EF4-FFF2-40B4-BE49-F238E27FC236}">
                      <a16:creationId xmlns:a16="http://schemas.microsoft.com/office/drawing/2014/main" id="{B139DE58-1057-4B83-94B2-469C6311CDD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99;p49">
                  <a:extLst>
                    <a:ext uri="{FF2B5EF4-FFF2-40B4-BE49-F238E27FC236}">
                      <a16:creationId xmlns:a16="http://schemas.microsoft.com/office/drawing/2014/main" id="{8C245D00-FDDF-42F8-9AF8-7AEA55E9A5C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0;p49">
                  <a:extLst>
                    <a:ext uri="{FF2B5EF4-FFF2-40B4-BE49-F238E27FC236}">
                      <a16:creationId xmlns:a16="http://schemas.microsoft.com/office/drawing/2014/main" id="{52C6B823-1184-4FB3-A7C8-CE88753FDF5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1;p49">
                  <a:extLst>
                    <a:ext uri="{FF2B5EF4-FFF2-40B4-BE49-F238E27FC236}">
                      <a16:creationId xmlns:a16="http://schemas.microsoft.com/office/drawing/2014/main" id="{05C7A950-F180-4E9B-A82A-52AF90D7C7E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2;p49">
                  <a:extLst>
                    <a:ext uri="{FF2B5EF4-FFF2-40B4-BE49-F238E27FC236}">
                      <a16:creationId xmlns:a16="http://schemas.microsoft.com/office/drawing/2014/main" id="{EF4114CD-5168-40D5-BF60-963E6ABA934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3;p49">
                  <a:extLst>
                    <a:ext uri="{FF2B5EF4-FFF2-40B4-BE49-F238E27FC236}">
                      <a16:creationId xmlns:a16="http://schemas.microsoft.com/office/drawing/2014/main" id="{E33C0044-1639-4119-B872-E00A22CE74F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4;p49">
                  <a:extLst>
                    <a:ext uri="{FF2B5EF4-FFF2-40B4-BE49-F238E27FC236}">
                      <a16:creationId xmlns:a16="http://schemas.microsoft.com/office/drawing/2014/main" id="{6C8097B4-509C-4042-BC2D-7AAB70F8F8F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EF561EE1-3613-4888-840D-98E65E6BC52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0A441EF6-CD2C-4014-A778-90C0C704A821}"/>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48164A1F-DDD5-481C-93CA-D61AE178F0A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7D60F0A2-6A43-4779-ACBE-BC1B6430A8A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477C405C-EBA3-490B-9792-BEFDEE06F37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80FF2F50-7A65-4001-8E97-A6CA3CC1597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97B827CD-6CE6-40C5-839F-AD09A02A7D3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92905182-9520-45F8-A19F-EF6D45CA430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0D38745B-4502-4A09-A6D9-D83309F2B53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2C5AAB37-98C8-45D1-82F9-7359B2A9878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FCFE1B18-D3B8-47B8-A6E8-2DF5F00E036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66D94360-E72C-4749-8D0E-3C2018AF6F5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426D4E4F-8768-468F-9CE9-6A01642882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6E6E9688-B981-4088-A142-DD255DB677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D070F3CB-BA89-4EC6-AC1B-67981A1D3CD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AA37CF1F-13D1-46BF-ABD8-09E14691FC5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039BAA17-E83F-4A6B-B228-A356A8DE8F8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07C241D0-8ABE-4BC5-A1AF-5656ADE2D4F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6" name="Picture 5">
            <a:extLst>
              <a:ext uri="{FF2B5EF4-FFF2-40B4-BE49-F238E27FC236}">
                <a16:creationId xmlns:a16="http://schemas.microsoft.com/office/drawing/2014/main" id="{7D8ED99D-9506-4AF2-B460-4C8FC0A8DB6C}"/>
              </a:ext>
            </a:extLst>
          </p:cNvPr>
          <p:cNvPicPr>
            <a:picLocks noChangeAspect="1"/>
          </p:cNvPicPr>
          <p:nvPr/>
        </p:nvPicPr>
        <p:blipFill>
          <a:blip r:embed="rId4"/>
          <a:stretch>
            <a:fillRect/>
          </a:stretch>
        </p:blipFill>
        <p:spPr>
          <a:xfrm>
            <a:off x="2298874" y="151724"/>
            <a:ext cx="3425257" cy="4841469"/>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
        <p:nvSpPr>
          <p:cNvPr id="130" name="TextBox 129">
            <a:extLst>
              <a:ext uri="{FF2B5EF4-FFF2-40B4-BE49-F238E27FC236}">
                <a16:creationId xmlns:a16="http://schemas.microsoft.com/office/drawing/2014/main" id="{F2387B12-106D-4D75-9A09-27B8937A58F3}"/>
              </a:ext>
            </a:extLst>
          </p:cNvPr>
          <p:cNvSpPr txBox="1"/>
          <p:nvPr/>
        </p:nvSpPr>
        <p:spPr>
          <a:xfrm>
            <a:off x="37287" y="4333384"/>
            <a:ext cx="1100137" cy="461665"/>
          </a:xfrm>
          <a:prstGeom prst="rect">
            <a:avLst/>
          </a:prstGeom>
          <a:noFill/>
        </p:spPr>
        <p:txBody>
          <a:bodyPr wrap="square" rtlCol="0">
            <a:spAutoFit/>
          </a:bodyPr>
          <a:lstStyle/>
          <a:p>
            <a:pPr algn="ctr"/>
            <a:r>
              <a:rPr lang="en-US" sz="1200" dirty="0" err="1">
                <a:solidFill>
                  <a:schemeClr val="bg2">
                    <a:lumMod val="75000"/>
                  </a:schemeClr>
                </a:solidFill>
                <a:latin typeface="Calibri" panose="020F0502020204030204" pitchFamily="34" charset="0"/>
              </a:rPr>
              <a:t>D’Nealian</a:t>
            </a:r>
            <a:r>
              <a:rPr lang="en-US" sz="1200" dirty="0">
                <a:solidFill>
                  <a:schemeClr val="bg2">
                    <a:lumMod val="75000"/>
                  </a:schemeClr>
                </a:solidFill>
                <a:latin typeface="Calibri" panose="020F0502020204030204" pitchFamily="34" charset="0"/>
              </a:rPr>
              <a:t> printing sheet</a:t>
            </a:r>
          </a:p>
        </p:txBody>
      </p:sp>
      <p:pic>
        <p:nvPicPr>
          <p:cNvPr id="131" name="Picture 130" descr="A close up of a logo&#10;&#10;Description automatically generated">
            <a:extLst>
              <a:ext uri="{FF2B5EF4-FFF2-40B4-BE49-F238E27FC236}">
                <a16:creationId xmlns:a16="http://schemas.microsoft.com/office/drawing/2014/main" id="{CE26978A-168B-41FA-BA87-94373FE46556}"/>
              </a:ext>
            </a:extLst>
          </p:cNvPr>
          <p:cNvPicPr>
            <a:picLocks noChangeAspect="1"/>
          </p:cNvPicPr>
          <p:nvPr/>
        </p:nvPicPr>
        <p:blipFill>
          <a:blip r:embed="rId3"/>
          <a:stretch>
            <a:fillRect/>
          </a:stretch>
        </p:blipFill>
        <p:spPr>
          <a:xfrm>
            <a:off x="351447" y="3854336"/>
            <a:ext cx="517917" cy="517917"/>
          </a:xfrm>
          <a:prstGeom prst="rect">
            <a:avLst/>
          </a:prstGeom>
        </p:spPr>
      </p:pic>
      <p:pic>
        <p:nvPicPr>
          <p:cNvPr id="7" name="Picture 6">
            <a:extLst>
              <a:ext uri="{FF2B5EF4-FFF2-40B4-BE49-F238E27FC236}">
                <a16:creationId xmlns:a16="http://schemas.microsoft.com/office/drawing/2014/main" id="{1BE955BC-7DA4-46C8-9879-49BE3A8B0ED9}"/>
              </a:ext>
            </a:extLst>
          </p:cNvPr>
          <p:cNvPicPr>
            <a:picLocks noChangeAspect="1"/>
          </p:cNvPicPr>
          <p:nvPr/>
        </p:nvPicPr>
        <p:blipFill>
          <a:blip r:embed="rId5"/>
          <a:stretch>
            <a:fillRect/>
          </a:stretch>
        </p:blipFill>
        <p:spPr>
          <a:xfrm>
            <a:off x="2296687" y="147569"/>
            <a:ext cx="3428070" cy="483769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132" name="Group 131">
            <a:extLst>
              <a:ext uri="{FF2B5EF4-FFF2-40B4-BE49-F238E27FC236}">
                <a16:creationId xmlns:a16="http://schemas.microsoft.com/office/drawing/2014/main" id="{19168DA6-6842-4815-8EAE-264624B64C2A}"/>
              </a:ext>
            </a:extLst>
          </p:cNvPr>
          <p:cNvGrpSpPr/>
          <p:nvPr/>
        </p:nvGrpSpPr>
        <p:grpSpPr>
          <a:xfrm>
            <a:off x="284715" y="2150099"/>
            <a:ext cx="637574" cy="542925"/>
            <a:chOff x="240111" y="2245591"/>
            <a:chExt cx="637574" cy="692012"/>
          </a:xfrm>
        </p:grpSpPr>
        <p:sp>
          <p:nvSpPr>
            <p:cNvPr id="133" name="Arrow: Pentagon 132">
              <a:extLst>
                <a:ext uri="{FF2B5EF4-FFF2-40B4-BE49-F238E27FC236}">
                  <a16:creationId xmlns:a16="http://schemas.microsoft.com/office/drawing/2014/main" id="{2EDD670C-BE40-4450-823B-C140131033D8}"/>
                </a:ext>
              </a:extLst>
            </p:cNvPr>
            <p:cNvSpPr/>
            <p:nvPr/>
          </p:nvSpPr>
          <p:spPr>
            <a:xfrm rot="5400000">
              <a:off x="213844" y="2283939"/>
              <a:ext cx="692012" cy="615316"/>
            </a:xfrm>
            <a:prstGeom prst="homePlate">
              <a:avLst>
                <a:gd name="adj" fmla="val 44724"/>
              </a:avLst>
            </a:prstGeom>
            <a:solidFill>
              <a:srgbClr val="EAB200"/>
            </a:solidFill>
            <a:ln>
              <a:solidFill>
                <a:srgbClr val="C092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34" name="TextBox 133">
              <a:extLst>
                <a:ext uri="{FF2B5EF4-FFF2-40B4-BE49-F238E27FC236}">
                  <a16:creationId xmlns:a16="http://schemas.microsoft.com/office/drawing/2014/main" id="{9CFD94E6-7AB1-48F9-80ED-4F81F3177C29}"/>
                </a:ext>
              </a:extLst>
            </p:cNvPr>
            <p:cNvSpPr txBox="1"/>
            <p:nvPr/>
          </p:nvSpPr>
          <p:spPr>
            <a:xfrm>
              <a:off x="240111" y="2259907"/>
              <a:ext cx="637574" cy="549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see</a:t>
              </a:r>
            </a:p>
          </p:txBody>
        </p:sp>
      </p:grpSp>
      <p:grpSp>
        <p:nvGrpSpPr>
          <p:cNvPr id="4" name="Group 3">
            <a:extLst>
              <a:ext uri="{FF2B5EF4-FFF2-40B4-BE49-F238E27FC236}">
                <a16:creationId xmlns:a16="http://schemas.microsoft.com/office/drawing/2014/main" id="{CBA640B9-9AFC-1D84-2B0F-24E5AD3A026A}"/>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9B63172-C566-BC7D-D3D3-23739006005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A8A01884-CCD7-464B-C881-EBFF77290C5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17FF595A-28A2-B3B0-2C03-0252A41D2CE7}"/>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C8E462C3-4D97-383F-C252-E88F902DF03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712FD653-F435-83FA-2825-0E788E59339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7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fade">
                                      <p:cBhvr>
                                        <p:cTn id="32" dur="500"/>
                                        <p:tgtEl>
                                          <p:spTgt spid="130"/>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9"/>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nextCondLst>
                <p:cond evt="onClick" delay="0">
                  <p:tgtEl>
                    <p:spTgt spid="49"/>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131"/>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nextCondLst>
                <p:cond evt="onClick" delay="0">
                  <p:tgtEl>
                    <p:spTgt spid="131"/>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3" grpId="0"/>
      <p:bldP spid="77"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2ABC802E-57F2-4C24-06FD-B56ECBDD5D00}"/>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4656F33E-FCAE-B1E3-B8ED-AE0F51BC9BB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768CCC82-AA89-DADB-0CCE-9A33FA97FC6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FDB4DB10-D962-072F-C63F-65C9B17FAD8F}"/>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0F4805AB-8278-CE26-54B0-B4CC374992C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B310CA67-0C5A-4515-D539-512E752DA81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1AFB-1EFE-46E1-B691-A98632307625}"/>
              </a:ext>
            </a:extLst>
          </p:cNvPr>
          <p:cNvSpPr>
            <a:spLocks noGrp="1"/>
          </p:cNvSpPr>
          <p:nvPr>
            <p:ph type="ctrTitle"/>
          </p:nvPr>
        </p:nvSpPr>
        <p:spPr/>
        <p:txBody>
          <a:bodyPr/>
          <a:lstStyle/>
          <a:p>
            <a:r>
              <a:rPr lang="en-US" dirty="0"/>
              <a:t>a b c</a:t>
            </a:r>
            <a:endParaRPr lang="en-GB" dirty="0"/>
          </a:p>
        </p:txBody>
      </p:sp>
      <p:sp>
        <p:nvSpPr>
          <p:cNvPr id="3" name="Subtitle 2">
            <a:extLst>
              <a:ext uri="{FF2B5EF4-FFF2-40B4-BE49-F238E27FC236}">
                <a16:creationId xmlns:a16="http://schemas.microsoft.com/office/drawing/2014/main" id="{B85FD702-8BAB-4A9A-9D6D-D0C2487C66B2}"/>
              </a:ext>
            </a:extLst>
          </p:cNvPr>
          <p:cNvSpPr>
            <a:spLocks noGrp="1"/>
          </p:cNvSpPr>
          <p:nvPr>
            <p:ph type="subTitle" idx="1"/>
          </p:nvPr>
        </p:nvSpPr>
        <p:spPr/>
        <p:txBody>
          <a:bodyPr/>
          <a:lstStyle/>
          <a:p>
            <a:r>
              <a:rPr lang="en-GB" dirty="0"/>
              <a:t>- Lesson 1 -</a:t>
            </a:r>
          </a:p>
        </p:txBody>
      </p:sp>
      <p:sp>
        <p:nvSpPr>
          <p:cNvPr id="4" name="Footer Placeholder 3">
            <a:extLst>
              <a:ext uri="{FF2B5EF4-FFF2-40B4-BE49-F238E27FC236}">
                <a16:creationId xmlns:a16="http://schemas.microsoft.com/office/drawing/2014/main" id="{6D2A80EC-E604-4232-B6C4-70344E4E1D0C}"/>
              </a:ext>
            </a:extLst>
          </p:cNvPr>
          <p:cNvSpPr>
            <a:spLocks noGrp="1"/>
          </p:cNvSpPr>
          <p:nvPr>
            <p:ph type="ftr" sz="quarter" idx="10"/>
          </p:nvPr>
        </p:nvSpPr>
        <p:spPr/>
        <p:txBody>
          <a:bodyPr/>
          <a:lstStyle/>
          <a:p>
            <a:r>
              <a:rPr lang="en-US"/>
              <a:t>© ESLKidStuff.com</a:t>
            </a:r>
            <a:endParaRPr lang="en-US" dirty="0"/>
          </a:p>
        </p:txBody>
      </p:sp>
    </p:spTree>
    <p:extLst>
      <p:ext uri="{BB962C8B-B14F-4D97-AF65-F5344CB8AC3E}">
        <p14:creationId xmlns:p14="http://schemas.microsoft.com/office/powerpoint/2010/main" val="8382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217"/>
            <a:ext cx="637574" cy="699754"/>
            <a:chOff x="240111" y="2237849"/>
            <a:chExt cx="637574" cy="699754"/>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849"/>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05566" y="164667"/>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29386" y="4084584"/>
              <a:ext cx="10748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ABC song</a:t>
              </a:r>
            </a:p>
          </p:txBody>
        </p:sp>
      </p:grpSp>
      <p:sp>
        <p:nvSpPr>
          <p:cNvPr id="91" name="TextBox 90">
            <a:extLst>
              <a:ext uri="{FF2B5EF4-FFF2-40B4-BE49-F238E27FC236}">
                <a16:creationId xmlns:a16="http://schemas.microsoft.com/office/drawing/2014/main" id="{6C31A480-63A8-4326-8100-5AF28BE1D5B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95" name="Group 94">
            <a:extLst>
              <a:ext uri="{FF2B5EF4-FFF2-40B4-BE49-F238E27FC236}">
                <a16:creationId xmlns:a16="http://schemas.microsoft.com/office/drawing/2014/main" id="{38887A96-303C-4194-BBC7-4CEE8D7DCEDA}"/>
              </a:ext>
            </a:extLst>
          </p:cNvPr>
          <p:cNvGrpSpPr/>
          <p:nvPr/>
        </p:nvGrpSpPr>
        <p:grpSpPr>
          <a:xfrm>
            <a:off x="6014824" y="103220"/>
            <a:ext cx="1218002" cy="553998"/>
            <a:chOff x="6733127" y="563284"/>
            <a:chExt cx="1805376" cy="437026"/>
          </a:xfrm>
        </p:grpSpPr>
        <p:sp>
          <p:nvSpPr>
            <p:cNvPr id="96" name="Arrow: Pentagon 95">
              <a:extLst>
                <a:ext uri="{FF2B5EF4-FFF2-40B4-BE49-F238E27FC236}">
                  <a16:creationId xmlns:a16="http://schemas.microsoft.com/office/drawing/2014/main" id="{29A36159-D3F3-481C-87C7-A4A0D7A8D555}"/>
                </a:ext>
              </a:extLst>
            </p:cNvPr>
            <p:cNvSpPr/>
            <p:nvPr/>
          </p:nvSpPr>
          <p:spPr>
            <a:xfrm>
              <a:off x="6757999" y="568701"/>
              <a:ext cx="1780504" cy="430887"/>
            </a:xfrm>
            <a:prstGeom prst="homePlate">
              <a:avLst/>
            </a:prstGeom>
            <a:solidFill>
              <a:srgbClr val="EAB200"/>
            </a:solidFill>
            <a:ln w="25400" cap="flat" cmpd="sng" algn="ctr">
              <a:solidFill>
                <a:srgbClr val="C09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97" name="TextBox 96">
              <a:extLst>
                <a:ext uri="{FF2B5EF4-FFF2-40B4-BE49-F238E27FC236}">
                  <a16:creationId xmlns:a16="http://schemas.microsoft.com/office/drawing/2014/main" id="{A64EF251-659D-4F82-97B8-ABE49CF7BE61}"/>
                </a:ext>
              </a:extLst>
            </p:cNvPr>
            <p:cNvSpPr txBox="1"/>
            <p:nvPr/>
          </p:nvSpPr>
          <p:spPr>
            <a:xfrm>
              <a:off x="6733127" y="563284"/>
              <a:ext cx="1672420" cy="4370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Teacher’s notes are here on every lesson slide.</a:t>
              </a:r>
            </a:p>
          </p:txBody>
        </p:sp>
      </p:grpSp>
      <p:grpSp>
        <p:nvGrpSpPr>
          <p:cNvPr id="98" name="Group 97">
            <a:extLst>
              <a:ext uri="{FF2B5EF4-FFF2-40B4-BE49-F238E27FC236}">
                <a16:creationId xmlns:a16="http://schemas.microsoft.com/office/drawing/2014/main" id="{98BFF5E7-4DA1-4A0C-A4BE-4F6E393E35E2}"/>
              </a:ext>
            </a:extLst>
          </p:cNvPr>
          <p:cNvGrpSpPr/>
          <p:nvPr/>
        </p:nvGrpSpPr>
        <p:grpSpPr>
          <a:xfrm>
            <a:off x="7264747" y="0"/>
            <a:ext cx="1879253" cy="5143500"/>
            <a:chOff x="8777197" y="0"/>
            <a:chExt cx="1879253" cy="5143500"/>
          </a:xfrm>
        </p:grpSpPr>
        <p:sp>
          <p:nvSpPr>
            <p:cNvPr id="99" name="side panel dark rectangle">
              <a:extLst>
                <a:ext uri="{FF2B5EF4-FFF2-40B4-BE49-F238E27FC236}">
                  <a16:creationId xmlns:a16="http://schemas.microsoft.com/office/drawing/2014/main" id="{7142234F-6959-4167-A5EF-64E4722676A7}"/>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0" name="side panel light rectangle">
              <a:extLst>
                <a:ext uri="{FF2B5EF4-FFF2-40B4-BE49-F238E27FC236}">
                  <a16:creationId xmlns:a16="http://schemas.microsoft.com/office/drawing/2014/main" id="{6A1CA778-22CC-4BD1-8187-B98D6AB3A1EA}"/>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1" name="side panel textbox">
              <a:extLst>
                <a:ext uri="{FF2B5EF4-FFF2-40B4-BE49-F238E27FC236}">
                  <a16:creationId xmlns:a16="http://schemas.microsoft.com/office/drawing/2014/main" id="{125562AB-BA94-4ABB-99AA-8D1401BD3AA7}"/>
                </a:ext>
              </a:extLst>
            </p:cNvPr>
            <p:cNvSpPr txBox="1"/>
            <p:nvPr/>
          </p:nvSpPr>
          <p:spPr>
            <a:xfrm>
              <a:off x="9183300" y="27074"/>
              <a:ext cx="1450860" cy="438157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Sing “The ABC song”</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 Start this section of the lesson with the ABC song to indicate that it’s alphabet time.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Bring everyone’s attention to this slide and play the song.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Encourage everyone to clap along as you sing – after a few classes everyone will be able to sing along with you.</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Lyrics for “The ABC song”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A B C D E F 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H I J K L M 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O P Q R S T U</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V W and X Y Z</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I can sing my ABCs,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Won’t you sing along with 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Repeat</a:t>
              </a:r>
            </a:p>
          </p:txBody>
        </p:sp>
        <p:grpSp>
          <p:nvGrpSpPr>
            <p:cNvPr id="102" name="teacher icon group">
              <a:extLst>
                <a:ext uri="{FF2B5EF4-FFF2-40B4-BE49-F238E27FC236}">
                  <a16:creationId xmlns:a16="http://schemas.microsoft.com/office/drawing/2014/main" id="{EE24B54D-2FD9-40CF-82B1-BA51E02763AA}"/>
                </a:ext>
              </a:extLst>
            </p:cNvPr>
            <p:cNvGrpSpPr/>
            <p:nvPr/>
          </p:nvGrpSpPr>
          <p:grpSpPr>
            <a:xfrm>
              <a:off x="8810640" y="151620"/>
              <a:ext cx="296181" cy="296181"/>
              <a:chOff x="8810640" y="62245"/>
              <a:chExt cx="296181" cy="296181"/>
            </a:xfrm>
          </p:grpSpPr>
          <p:sp>
            <p:nvSpPr>
              <p:cNvPr id="103" name="icon circle">
                <a:extLst>
                  <a:ext uri="{FF2B5EF4-FFF2-40B4-BE49-F238E27FC236}">
                    <a16:creationId xmlns:a16="http://schemas.microsoft.com/office/drawing/2014/main" id="{696CDC82-B3A9-45E0-96CD-7DCCCCB9238D}"/>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104" name="teacher icon">
                <a:extLst>
                  <a:ext uri="{FF2B5EF4-FFF2-40B4-BE49-F238E27FC236}">
                    <a16:creationId xmlns:a16="http://schemas.microsoft.com/office/drawing/2014/main" id="{012CA3C8-DB38-4A72-B2AF-3F6D7258F85A}"/>
                  </a:ext>
                </a:extLst>
              </p:cNvPr>
              <p:cNvGrpSpPr/>
              <p:nvPr/>
            </p:nvGrpSpPr>
            <p:grpSpPr>
              <a:xfrm>
                <a:off x="8864754" y="93114"/>
                <a:ext cx="193866" cy="206740"/>
                <a:chOff x="2542389" y="2767092"/>
                <a:chExt cx="480536" cy="512445"/>
              </a:xfrm>
            </p:grpSpPr>
            <p:sp>
              <p:nvSpPr>
                <p:cNvPr id="126" name="Google Shape;1395;p49">
                  <a:extLst>
                    <a:ext uri="{FF2B5EF4-FFF2-40B4-BE49-F238E27FC236}">
                      <a16:creationId xmlns:a16="http://schemas.microsoft.com/office/drawing/2014/main" id="{C83CE457-E6D1-41A7-97E4-11EF4F42E9B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7" name="Google Shape;1396;p49">
                  <a:extLst>
                    <a:ext uri="{FF2B5EF4-FFF2-40B4-BE49-F238E27FC236}">
                      <a16:creationId xmlns:a16="http://schemas.microsoft.com/office/drawing/2014/main" id="{56104E92-D85F-4913-A23E-47E7D0CEDE2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8" name="Google Shape;1397;p49">
                  <a:extLst>
                    <a:ext uri="{FF2B5EF4-FFF2-40B4-BE49-F238E27FC236}">
                      <a16:creationId xmlns:a16="http://schemas.microsoft.com/office/drawing/2014/main" id="{19D58D79-6B35-4454-BDE7-B02E2535E5A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 name="Google Shape;1398;p49">
                  <a:extLst>
                    <a:ext uri="{FF2B5EF4-FFF2-40B4-BE49-F238E27FC236}">
                      <a16:creationId xmlns:a16="http://schemas.microsoft.com/office/drawing/2014/main" id="{D7B4CDF4-A883-4219-AB04-6DA01E5FA6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 name="Google Shape;1399;p49">
                  <a:extLst>
                    <a:ext uri="{FF2B5EF4-FFF2-40B4-BE49-F238E27FC236}">
                      <a16:creationId xmlns:a16="http://schemas.microsoft.com/office/drawing/2014/main" id="{447823C7-FAC0-4C51-A96F-62144FA088B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 name="Google Shape;1400;p49">
                  <a:extLst>
                    <a:ext uri="{FF2B5EF4-FFF2-40B4-BE49-F238E27FC236}">
                      <a16:creationId xmlns:a16="http://schemas.microsoft.com/office/drawing/2014/main" id="{4851481A-E581-47E4-BECC-874694965BF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 name="Google Shape;1401;p49">
                  <a:extLst>
                    <a:ext uri="{FF2B5EF4-FFF2-40B4-BE49-F238E27FC236}">
                      <a16:creationId xmlns:a16="http://schemas.microsoft.com/office/drawing/2014/main" id="{CE2903C4-956C-4CE6-818F-EB609988E99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 name="Google Shape;1402;p49">
                  <a:extLst>
                    <a:ext uri="{FF2B5EF4-FFF2-40B4-BE49-F238E27FC236}">
                      <a16:creationId xmlns:a16="http://schemas.microsoft.com/office/drawing/2014/main" id="{35BB7DFE-CA54-40F2-999C-54CF36FF8CB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 name="Google Shape;1403;p49">
                  <a:extLst>
                    <a:ext uri="{FF2B5EF4-FFF2-40B4-BE49-F238E27FC236}">
                      <a16:creationId xmlns:a16="http://schemas.microsoft.com/office/drawing/2014/main" id="{BDADB158-4D22-4448-ADB7-415D4FD71D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1404;p49">
                  <a:extLst>
                    <a:ext uri="{FF2B5EF4-FFF2-40B4-BE49-F238E27FC236}">
                      <a16:creationId xmlns:a16="http://schemas.microsoft.com/office/drawing/2014/main" id="{3F22D7D7-7FA0-4B9C-A62B-D73FC14B94B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1405;p49">
                  <a:extLst>
                    <a:ext uri="{FF2B5EF4-FFF2-40B4-BE49-F238E27FC236}">
                      <a16:creationId xmlns:a16="http://schemas.microsoft.com/office/drawing/2014/main" id="{53C2DEED-D1A3-411E-9F8D-E72629B8A25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1406;p49">
                  <a:extLst>
                    <a:ext uri="{FF2B5EF4-FFF2-40B4-BE49-F238E27FC236}">
                      <a16:creationId xmlns:a16="http://schemas.microsoft.com/office/drawing/2014/main" id="{333FE340-5BCA-4EBE-83E8-31857D3E54C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5" name="Google Shape;1407;p49">
                  <a:extLst>
                    <a:ext uri="{FF2B5EF4-FFF2-40B4-BE49-F238E27FC236}">
                      <a16:creationId xmlns:a16="http://schemas.microsoft.com/office/drawing/2014/main" id="{D57AD709-DDCC-420C-9047-A1349A29DDC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408;p49">
                  <a:extLst>
                    <a:ext uri="{FF2B5EF4-FFF2-40B4-BE49-F238E27FC236}">
                      <a16:creationId xmlns:a16="http://schemas.microsoft.com/office/drawing/2014/main" id="{EDFDE2A7-CE7A-4A1F-9C3E-D5C0FA09D90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409;p49">
                  <a:extLst>
                    <a:ext uri="{FF2B5EF4-FFF2-40B4-BE49-F238E27FC236}">
                      <a16:creationId xmlns:a16="http://schemas.microsoft.com/office/drawing/2014/main" id="{81E8E7A9-C698-45E5-97D3-E955C0F2DD8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410;p49">
                  <a:extLst>
                    <a:ext uri="{FF2B5EF4-FFF2-40B4-BE49-F238E27FC236}">
                      <a16:creationId xmlns:a16="http://schemas.microsoft.com/office/drawing/2014/main" id="{9878A6FE-FB61-4780-9952-FF841043A30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411;p49">
                  <a:extLst>
                    <a:ext uri="{FF2B5EF4-FFF2-40B4-BE49-F238E27FC236}">
                      <a16:creationId xmlns:a16="http://schemas.microsoft.com/office/drawing/2014/main" id="{0B8813C4-E399-413A-927B-556F20982B4D}"/>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412;p49">
                  <a:extLst>
                    <a:ext uri="{FF2B5EF4-FFF2-40B4-BE49-F238E27FC236}">
                      <a16:creationId xmlns:a16="http://schemas.microsoft.com/office/drawing/2014/main" id="{E4A7D28E-3598-490C-82E5-C441F399EF9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413;p49">
                  <a:extLst>
                    <a:ext uri="{FF2B5EF4-FFF2-40B4-BE49-F238E27FC236}">
                      <a16:creationId xmlns:a16="http://schemas.microsoft.com/office/drawing/2014/main" id="{FF22C58B-660F-428F-ADA4-5B1E09CEF89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414;p49">
                  <a:extLst>
                    <a:ext uri="{FF2B5EF4-FFF2-40B4-BE49-F238E27FC236}">
                      <a16:creationId xmlns:a16="http://schemas.microsoft.com/office/drawing/2014/main" id="{CAC0892C-619C-44DD-832C-B515BA430A1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415;p49">
                  <a:extLst>
                    <a:ext uri="{FF2B5EF4-FFF2-40B4-BE49-F238E27FC236}">
                      <a16:creationId xmlns:a16="http://schemas.microsoft.com/office/drawing/2014/main" id="{EB2DDCDA-6D74-487A-8E43-67CE1A5FD3BD}"/>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416;p49">
                  <a:extLst>
                    <a:ext uri="{FF2B5EF4-FFF2-40B4-BE49-F238E27FC236}">
                      <a16:creationId xmlns:a16="http://schemas.microsoft.com/office/drawing/2014/main" id="{8D850D5E-8734-4D07-B16D-3590A725CB1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417;p49">
                  <a:extLst>
                    <a:ext uri="{FF2B5EF4-FFF2-40B4-BE49-F238E27FC236}">
                      <a16:creationId xmlns:a16="http://schemas.microsoft.com/office/drawing/2014/main" id="{ACA6C27A-47B8-4364-B561-4D410BA06DF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418;p49">
                  <a:extLst>
                    <a:ext uri="{FF2B5EF4-FFF2-40B4-BE49-F238E27FC236}">
                      <a16:creationId xmlns:a16="http://schemas.microsoft.com/office/drawing/2014/main" id="{33BF7FEA-9F16-452D-A2B3-99E22F3FDF4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419;p49">
                  <a:extLst>
                    <a:ext uri="{FF2B5EF4-FFF2-40B4-BE49-F238E27FC236}">
                      <a16:creationId xmlns:a16="http://schemas.microsoft.com/office/drawing/2014/main" id="{E936FCD4-0500-4F00-95C8-CCE2601DA06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420;p49">
                  <a:extLst>
                    <a:ext uri="{FF2B5EF4-FFF2-40B4-BE49-F238E27FC236}">
                      <a16:creationId xmlns:a16="http://schemas.microsoft.com/office/drawing/2014/main" id="{4F90074A-7690-46EE-9973-CB06A8F931B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421;p49">
                  <a:extLst>
                    <a:ext uri="{FF2B5EF4-FFF2-40B4-BE49-F238E27FC236}">
                      <a16:creationId xmlns:a16="http://schemas.microsoft.com/office/drawing/2014/main" id="{E994E580-42FB-452D-83A6-B20A5057EFB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422;p49">
                  <a:extLst>
                    <a:ext uri="{FF2B5EF4-FFF2-40B4-BE49-F238E27FC236}">
                      <a16:creationId xmlns:a16="http://schemas.microsoft.com/office/drawing/2014/main" id="{BCD3D5A5-7C71-42FD-815A-29F68A34CCD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grpSp>
        <p:nvGrpSpPr>
          <p:cNvPr id="24" name="Group 23">
            <a:extLst>
              <a:ext uri="{FF2B5EF4-FFF2-40B4-BE49-F238E27FC236}">
                <a16:creationId xmlns:a16="http://schemas.microsoft.com/office/drawing/2014/main" id="{980942AA-F5CD-4BE4-9008-3F337E6CC5EC}"/>
              </a:ext>
            </a:extLst>
          </p:cNvPr>
          <p:cNvGrpSpPr/>
          <p:nvPr/>
        </p:nvGrpSpPr>
        <p:grpSpPr>
          <a:xfrm>
            <a:off x="1192849" y="739527"/>
            <a:ext cx="772590" cy="923330"/>
            <a:chOff x="1192849" y="739527"/>
            <a:chExt cx="772590" cy="923330"/>
          </a:xfrm>
        </p:grpSpPr>
        <p:sp>
          <p:nvSpPr>
            <p:cNvPr id="8" name="Oval 7">
              <a:extLst>
                <a:ext uri="{FF2B5EF4-FFF2-40B4-BE49-F238E27FC236}">
                  <a16:creationId xmlns:a16="http://schemas.microsoft.com/office/drawing/2014/main" id="{AD309CC1-28EC-4A60-BB28-D3DA05D7906C}"/>
                </a:ext>
              </a:extLst>
            </p:cNvPr>
            <p:cNvSpPr/>
            <p:nvPr/>
          </p:nvSpPr>
          <p:spPr>
            <a:xfrm>
              <a:off x="1192849" y="876206"/>
              <a:ext cx="772590" cy="772589"/>
            </a:xfrm>
            <a:prstGeom prst="ellipse">
              <a:avLst/>
            </a:prstGeom>
            <a:solidFill>
              <a:srgbClr val="FF6D6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4" name="TextBox 93">
              <a:extLst>
                <a:ext uri="{FF2B5EF4-FFF2-40B4-BE49-F238E27FC236}">
                  <a16:creationId xmlns:a16="http://schemas.microsoft.com/office/drawing/2014/main" id="{933BACF2-A67B-4A46-919B-A9DD5712DE3C}"/>
                </a:ext>
              </a:extLst>
            </p:cNvPr>
            <p:cNvSpPr txBox="1"/>
            <p:nvPr/>
          </p:nvSpPr>
          <p:spPr>
            <a:xfrm>
              <a:off x="1309440" y="739527"/>
              <a:ext cx="53893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a</a:t>
              </a:r>
            </a:p>
          </p:txBody>
        </p:sp>
      </p:grpSp>
      <p:grpSp>
        <p:nvGrpSpPr>
          <p:cNvPr id="25" name="Group 24">
            <a:extLst>
              <a:ext uri="{FF2B5EF4-FFF2-40B4-BE49-F238E27FC236}">
                <a16:creationId xmlns:a16="http://schemas.microsoft.com/office/drawing/2014/main" id="{BBA34ED7-5BFB-438F-BC7A-C14D71E2968B}"/>
              </a:ext>
            </a:extLst>
          </p:cNvPr>
          <p:cNvGrpSpPr/>
          <p:nvPr/>
        </p:nvGrpSpPr>
        <p:grpSpPr>
          <a:xfrm>
            <a:off x="2022029" y="827752"/>
            <a:ext cx="772590" cy="923330"/>
            <a:chOff x="2022029" y="827752"/>
            <a:chExt cx="772590" cy="923330"/>
          </a:xfrm>
        </p:grpSpPr>
        <p:sp>
          <p:nvSpPr>
            <p:cNvPr id="170" name="Oval 169">
              <a:extLst>
                <a:ext uri="{FF2B5EF4-FFF2-40B4-BE49-F238E27FC236}">
                  <a16:creationId xmlns:a16="http://schemas.microsoft.com/office/drawing/2014/main" id="{E407C6D6-07B7-48C2-B57D-82E9DD21E78D}"/>
                </a:ext>
              </a:extLst>
            </p:cNvPr>
            <p:cNvSpPr/>
            <p:nvPr/>
          </p:nvSpPr>
          <p:spPr>
            <a:xfrm>
              <a:off x="2022029" y="875406"/>
              <a:ext cx="772590" cy="772589"/>
            </a:xfrm>
            <a:prstGeom prst="ellipse">
              <a:avLst/>
            </a:prstGeom>
            <a:solidFill>
              <a:srgbClr val="FFCF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76" name="TextBox 175">
              <a:extLst>
                <a:ext uri="{FF2B5EF4-FFF2-40B4-BE49-F238E27FC236}">
                  <a16:creationId xmlns:a16="http://schemas.microsoft.com/office/drawing/2014/main" id="{BF44EE7A-CE82-4A52-9F54-C2737D794100}"/>
                </a:ext>
              </a:extLst>
            </p:cNvPr>
            <p:cNvSpPr txBox="1"/>
            <p:nvPr/>
          </p:nvSpPr>
          <p:spPr>
            <a:xfrm>
              <a:off x="2115335" y="827752"/>
              <a:ext cx="59503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b</a:t>
              </a:r>
            </a:p>
          </p:txBody>
        </p:sp>
      </p:grpSp>
      <p:grpSp>
        <p:nvGrpSpPr>
          <p:cNvPr id="26" name="Group 25">
            <a:extLst>
              <a:ext uri="{FF2B5EF4-FFF2-40B4-BE49-F238E27FC236}">
                <a16:creationId xmlns:a16="http://schemas.microsoft.com/office/drawing/2014/main" id="{E3B6DA2D-EC6A-4388-AE72-52C88D68263A}"/>
              </a:ext>
            </a:extLst>
          </p:cNvPr>
          <p:cNvGrpSpPr/>
          <p:nvPr/>
        </p:nvGrpSpPr>
        <p:grpSpPr>
          <a:xfrm>
            <a:off x="2844901" y="746673"/>
            <a:ext cx="772590" cy="923330"/>
            <a:chOff x="2844901" y="746673"/>
            <a:chExt cx="772590" cy="923330"/>
          </a:xfrm>
        </p:grpSpPr>
        <p:sp>
          <p:nvSpPr>
            <p:cNvPr id="171" name="Oval 170">
              <a:extLst>
                <a:ext uri="{FF2B5EF4-FFF2-40B4-BE49-F238E27FC236}">
                  <a16:creationId xmlns:a16="http://schemas.microsoft.com/office/drawing/2014/main" id="{BC89C6A5-CCFB-40DF-9924-18B1153D55A9}"/>
                </a:ext>
              </a:extLst>
            </p:cNvPr>
            <p:cNvSpPr/>
            <p:nvPr/>
          </p:nvSpPr>
          <p:spPr>
            <a:xfrm>
              <a:off x="2844901" y="875605"/>
              <a:ext cx="772590" cy="772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7" name="TextBox 176">
              <a:extLst>
                <a:ext uri="{FF2B5EF4-FFF2-40B4-BE49-F238E27FC236}">
                  <a16:creationId xmlns:a16="http://schemas.microsoft.com/office/drawing/2014/main" id="{179EDEB9-A3E2-446C-AD66-90DD67505F5B}"/>
                </a:ext>
              </a:extLst>
            </p:cNvPr>
            <p:cNvSpPr txBox="1"/>
            <p:nvPr/>
          </p:nvSpPr>
          <p:spPr>
            <a:xfrm>
              <a:off x="2966803" y="746673"/>
              <a:ext cx="54053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c</a:t>
              </a:r>
            </a:p>
          </p:txBody>
        </p:sp>
      </p:grpSp>
      <p:grpSp>
        <p:nvGrpSpPr>
          <p:cNvPr id="27" name="Group 26">
            <a:extLst>
              <a:ext uri="{FF2B5EF4-FFF2-40B4-BE49-F238E27FC236}">
                <a16:creationId xmlns:a16="http://schemas.microsoft.com/office/drawing/2014/main" id="{14435C9D-19FC-4651-96CF-C512609E4CE8}"/>
              </a:ext>
            </a:extLst>
          </p:cNvPr>
          <p:cNvGrpSpPr/>
          <p:nvPr/>
        </p:nvGrpSpPr>
        <p:grpSpPr>
          <a:xfrm>
            <a:off x="3669832" y="827757"/>
            <a:ext cx="772590" cy="923330"/>
            <a:chOff x="3669832" y="827757"/>
            <a:chExt cx="772590" cy="923330"/>
          </a:xfrm>
        </p:grpSpPr>
        <p:sp>
          <p:nvSpPr>
            <p:cNvPr id="172" name="Oval 171">
              <a:extLst>
                <a:ext uri="{FF2B5EF4-FFF2-40B4-BE49-F238E27FC236}">
                  <a16:creationId xmlns:a16="http://schemas.microsoft.com/office/drawing/2014/main" id="{B2AE07A1-DB86-4B28-883B-2EAAA25FDB7D}"/>
                </a:ext>
              </a:extLst>
            </p:cNvPr>
            <p:cNvSpPr/>
            <p:nvPr/>
          </p:nvSpPr>
          <p:spPr>
            <a:xfrm>
              <a:off x="3669832" y="875642"/>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8" name="TextBox 177">
              <a:extLst>
                <a:ext uri="{FF2B5EF4-FFF2-40B4-BE49-F238E27FC236}">
                  <a16:creationId xmlns:a16="http://schemas.microsoft.com/office/drawing/2014/main" id="{B93B64F5-D44D-488D-90D9-9FFF9D8E5430}"/>
                </a:ext>
              </a:extLst>
            </p:cNvPr>
            <p:cNvSpPr txBox="1"/>
            <p:nvPr/>
          </p:nvSpPr>
          <p:spPr>
            <a:xfrm>
              <a:off x="3761659" y="827757"/>
              <a:ext cx="5918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d</a:t>
              </a:r>
            </a:p>
          </p:txBody>
        </p:sp>
      </p:grpSp>
      <p:grpSp>
        <p:nvGrpSpPr>
          <p:cNvPr id="28" name="Group 27">
            <a:extLst>
              <a:ext uri="{FF2B5EF4-FFF2-40B4-BE49-F238E27FC236}">
                <a16:creationId xmlns:a16="http://schemas.microsoft.com/office/drawing/2014/main" id="{F2F38690-5F40-46F2-B7E8-E939DE03DCAE}"/>
              </a:ext>
            </a:extLst>
          </p:cNvPr>
          <p:cNvGrpSpPr/>
          <p:nvPr/>
        </p:nvGrpSpPr>
        <p:grpSpPr>
          <a:xfrm>
            <a:off x="4491724" y="739931"/>
            <a:ext cx="772590" cy="923330"/>
            <a:chOff x="4491724" y="739931"/>
            <a:chExt cx="772590" cy="923330"/>
          </a:xfrm>
        </p:grpSpPr>
        <p:sp>
          <p:nvSpPr>
            <p:cNvPr id="173" name="Oval 172">
              <a:extLst>
                <a:ext uri="{FF2B5EF4-FFF2-40B4-BE49-F238E27FC236}">
                  <a16:creationId xmlns:a16="http://schemas.microsoft.com/office/drawing/2014/main" id="{44EC2C24-3277-4FD1-9297-D1FC82F3C81B}"/>
                </a:ext>
              </a:extLst>
            </p:cNvPr>
            <p:cNvSpPr/>
            <p:nvPr/>
          </p:nvSpPr>
          <p:spPr>
            <a:xfrm>
              <a:off x="4491724" y="876130"/>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0" name="TextBox 179">
              <a:extLst>
                <a:ext uri="{FF2B5EF4-FFF2-40B4-BE49-F238E27FC236}">
                  <a16:creationId xmlns:a16="http://schemas.microsoft.com/office/drawing/2014/main" id="{6F65A617-3550-49D0-9098-2E44886AA751}"/>
                </a:ext>
              </a:extLst>
            </p:cNvPr>
            <p:cNvSpPr txBox="1"/>
            <p:nvPr/>
          </p:nvSpPr>
          <p:spPr>
            <a:xfrm>
              <a:off x="4605800" y="739931"/>
              <a:ext cx="56457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e</a:t>
              </a:r>
            </a:p>
          </p:txBody>
        </p:sp>
      </p:grpSp>
      <p:grpSp>
        <p:nvGrpSpPr>
          <p:cNvPr id="29" name="Group 28">
            <a:extLst>
              <a:ext uri="{FF2B5EF4-FFF2-40B4-BE49-F238E27FC236}">
                <a16:creationId xmlns:a16="http://schemas.microsoft.com/office/drawing/2014/main" id="{2A6F0BFE-DE35-4735-A4F2-2B507A9817A6}"/>
              </a:ext>
            </a:extLst>
          </p:cNvPr>
          <p:cNvGrpSpPr/>
          <p:nvPr/>
        </p:nvGrpSpPr>
        <p:grpSpPr>
          <a:xfrm>
            <a:off x="5318845" y="819078"/>
            <a:ext cx="772590" cy="923330"/>
            <a:chOff x="5318845" y="819078"/>
            <a:chExt cx="772590" cy="923330"/>
          </a:xfrm>
        </p:grpSpPr>
        <p:sp>
          <p:nvSpPr>
            <p:cNvPr id="174" name="Oval 173">
              <a:extLst>
                <a:ext uri="{FF2B5EF4-FFF2-40B4-BE49-F238E27FC236}">
                  <a16:creationId xmlns:a16="http://schemas.microsoft.com/office/drawing/2014/main" id="{740F2595-1E77-422F-8E11-EA8C573056FD}"/>
                </a:ext>
              </a:extLst>
            </p:cNvPr>
            <p:cNvSpPr/>
            <p:nvPr/>
          </p:nvSpPr>
          <p:spPr>
            <a:xfrm>
              <a:off x="5318845" y="87549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1" name="TextBox 180">
              <a:extLst>
                <a:ext uri="{FF2B5EF4-FFF2-40B4-BE49-F238E27FC236}">
                  <a16:creationId xmlns:a16="http://schemas.microsoft.com/office/drawing/2014/main" id="{064B90B7-824B-4475-A15D-84BD9C8A0EB7}"/>
                </a:ext>
              </a:extLst>
            </p:cNvPr>
            <p:cNvSpPr txBox="1"/>
            <p:nvPr/>
          </p:nvSpPr>
          <p:spPr>
            <a:xfrm>
              <a:off x="5456096" y="819078"/>
              <a:ext cx="53732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a:t>
              </a:r>
            </a:p>
          </p:txBody>
        </p:sp>
      </p:grpSp>
      <p:grpSp>
        <p:nvGrpSpPr>
          <p:cNvPr id="30" name="Group 29">
            <a:extLst>
              <a:ext uri="{FF2B5EF4-FFF2-40B4-BE49-F238E27FC236}">
                <a16:creationId xmlns:a16="http://schemas.microsoft.com/office/drawing/2014/main" id="{BA3A44F8-0FF9-45DA-8430-C9BF76143AF2}"/>
              </a:ext>
            </a:extLst>
          </p:cNvPr>
          <p:cNvGrpSpPr/>
          <p:nvPr/>
        </p:nvGrpSpPr>
        <p:grpSpPr>
          <a:xfrm>
            <a:off x="6143776" y="663253"/>
            <a:ext cx="772590" cy="984865"/>
            <a:chOff x="6143776" y="663253"/>
            <a:chExt cx="772590" cy="984865"/>
          </a:xfrm>
        </p:grpSpPr>
        <p:sp>
          <p:nvSpPr>
            <p:cNvPr id="175" name="Oval 174">
              <a:extLst>
                <a:ext uri="{FF2B5EF4-FFF2-40B4-BE49-F238E27FC236}">
                  <a16:creationId xmlns:a16="http://schemas.microsoft.com/office/drawing/2014/main" id="{AF3CADB1-A5EF-4012-A0E9-D4BA0A385BEC}"/>
                </a:ext>
              </a:extLst>
            </p:cNvPr>
            <p:cNvSpPr/>
            <p:nvPr/>
          </p:nvSpPr>
          <p:spPr>
            <a:xfrm>
              <a:off x="6143776" y="87552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2" name="TextBox 181">
              <a:extLst>
                <a:ext uri="{FF2B5EF4-FFF2-40B4-BE49-F238E27FC236}">
                  <a16:creationId xmlns:a16="http://schemas.microsoft.com/office/drawing/2014/main" id="{C81E9A1F-04A6-425D-AC09-52B144767FE3}"/>
                </a:ext>
              </a:extLst>
            </p:cNvPr>
            <p:cNvSpPr txBox="1"/>
            <p:nvPr/>
          </p:nvSpPr>
          <p:spPr>
            <a:xfrm>
              <a:off x="6263369" y="663253"/>
              <a:ext cx="55175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g</a:t>
              </a:r>
            </a:p>
          </p:txBody>
        </p:sp>
      </p:grpSp>
      <p:grpSp>
        <p:nvGrpSpPr>
          <p:cNvPr id="32" name="Group 31">
            <a:extLst>
              <a:ext uri="{FF2B5EF4-FFF2-40B4-BE49-F238E27FC236}">
                <a16:creationId xmlns:a16="http://schemas.microsoft.com/office/drawing/2014/main" id="{85F489AC-EEA1-4137-9674-C44B68DC7B8F}"/>
              </a:ext>
            </a:extLst>
          </p:cNvPr>
          <p:cNvGrpSpPr/>
          <p:nvPr/>
        </p:nvGrpSpPr>
        <p:grpSpPr>
          <a:xfrm>
            <a:off x="1190399" y="1844629"/>
            <a:ext cx="772590" cy="923330"/>
            <a:chOff x="1190399" y="1844629"/>
            <a:chExt cx="772590" cy="923330"/>
          </a:xfrm>
        </p:grpSpPr>
        <p:sp>
          <p:nvSpPr>
            <p:cNvPr id="195" name="Oval 194">
              <a:extLst>
                <a:ext uri="{FF2B5EF4-FFF2-40B4-BE49-F238E27FC236}">
                  <a16:creationId xmlns:a16="http://schemas.microsoft.com/office/drawing/2014/main" id="{B5A76B33-08AB-486B-8D99-330763B701C1}"/>
                </a:ext>
              </a:extLst>
            </p:cNvPr>
            <p:cNvSpPr/>
            <p:nvPr/>
          </p:nvSpPr>
          <p:spPr>
            <a:xfrm>
              <a:off x="1190399" y="1901755"/>
              <a:ext cx="772590" cy="772589"/>
            </a:xfrm>
            <a:prstGeom prst="ellipse">
              <a:avLst/>
            </a:prstGeom>
            <a:solidFill>
              <a:srgbClr val="FFCF3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2" name="TextBox 201">
              <a:extLst>
                <a:ext uri="{FF2B5EF4-FFF2-40B4-BE49-F238E27FC236}">
                  <a16:creationId xmlns:a16="http://schemas.microsoft.com/office/drawing/2014/main" id="{FC475053-F9AD-4A43-83CF-AFD83155A836}"/>
                </a:ext>
              </a:extLst>
            </p:cNvPr>
            <p:cNvSpPr txBox="1"/>
            <p:nvPr/>
          </p:nvSpPr>
          <p:spPr>
            <a:xfrm>
              <a:off x="1290890" y="1844629"/>
              <a:ext cx="58541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a:t>
              </a:r>
            </a:p>
          </p:txBody>
        </p:sp>
      </p:grpSp>
      <p:grpSp>
        <p:nvGrpSpPr>
          <p:cNvPr id="33" name="Group 32">
            <a:extLst>
              <a:ext uri="{FF2B5EF4-FFF2-40B4-BE49-F238E27FC236}">
                <a16:creationId xmlns:a16="http://schemas.microsoft.com/office/drawing/2014/main" id="{930CB3DF-0A33-40FC-B9F1-5D382AA85ED1}"/>
              </a:ext>
            </a:extLst>
          </p:cNvPr>
          <p:cNvGrpSpPr/>
          <p:nvPr/>
        </p:nvGrpSpPr>
        <p:grpSpPr>
          <a:xfrm>
            <a:off x="2019579" y="1832395"/>
            <a:ext cx="772590" cy="923330"/>
            <a:chOff x="2019579" y="1832395"/>
            <a:chExt cx="772590" cy="923330"/>
          </a:xfrm>
        </p:grpSpPr>
        <p:sp>
          <p:nvSpPr>
            <p:cNvPr id="196" name="Oval 195">
              <a:extLst>
                <a:ext uri="{FF2B5EF4-FFF2-40B4-BE49-F238E27FC236}">
                  <a16:creationId xmlns:a16="http://schemas.microsoft.com/office/drawing/2014/main" id="{C6AABC24-6F19-47F7-854A-03E13B493B92}"/>
                </a:ext>
              </a:extLst>
            </p:cNvPr>
            <p:cNvSpPr/>
            <p:nvPr/>
          </p:nvSpPr>
          <p:spPr>
            <a:xfrm>
              <a:off x="2019579" y="1900955"/>
              <a:ext cx="772590" cy="772589"/>
            </a:xfrm>
            <a:prstGeom prst="ellipse">
              <a:avLst/>
            </a:prstGeom>
            <a:solidFill>
              <a:srgbClr val="FCAED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3" name="TextBox 202">
              <a:extLst>
                <a:ext uri="{FF2B5EF4-FFF2-40B4-BE49-F238E27FC236}">
                  <a16:creationId xmlns:a16="http://schemas.microsoft.com/office/drawing/2014/main" id="{C9FE55AF-8683-42C7-917D-2EB74F334D0E}"/>
                </a:ext>
              </a:extLst>
            </p:cNvPr>
            <p:cNvSpPr txBox="1"/>
            <p:nvPr/>
          </p:nvSpPr>
          <p:spPr>
            <a:xfrm>
              <a:off x="2221087" y="1832395"/>
              <a:ext cx="3786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srgbClr val="000000"/>
                  </a:solidFill>
                  <a:effectLst/>
                  <a:uLnTx/>
                  <a:uFillTx/>
                  <a:latin typeface="Comic Sans MS" panose="030F0702030302020204" pitchFamily="66" charset="0"/>
                  <a:cs typeface="Arial"/>
                  <a:sym typeface="Arial"/>
                </a:rPr>
                <a:t>i</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endParaRPr>
            </a:p>
          </p:txBody>
        </p:sp>
      </p:grpSp>
      <p:grpSp>
        <p:nvGrpSpPr>
          <p:cNvPr id="34" name="Group 33">
            <a:extLst>
              <a:ext uri="{FF2B5EF4-FFF2-40B4-BE49-F238E27FC236}">
                <a16:creationId xmlns:a16="http://schemas.microsoft.com/office/drawing/2014/main" id="{E1B955C8-EFB3-4A3F-B952-4EA6A2000CB6}"/>
              </a:ext>
            </a:extLst>
          </p:cNvPr>
          <p:cNvGrpSpPr/>
          <p:nvPr/>
        </p:nvGrpSpPr>
        <p:grpSpPr>
          <a:xfrm>
            <a:off x="2842451" y="1729396"/>
            <a:ext cx="772590" cy="944347"/>
            <a:chOff x="2842451" y="1729396"/>
            <a:chExt cx="772590" cy="944347"/>
          </a:xfrm>
        </p:grpSpPr>
        <p:sp>
          <p:nvSpPr>
            <p:cNvPr id="197" name="Oval 196">
              <a:extLst>
                <a:ext uri="{FF2B5EF4-FFF2-40B4-BE49-F238E27FC236}">
                  <a16:creationId xmlns:a16="http://schemas.microsoft.com/office/drawing/2014/main" id="{2C90DAE3-9A1A-44AD-B76F-9D142C3A32D2}"/>
                </a:ext>
              </a:extLst>
            </p:cNvPr>
            <p:cNvSpPr/>
            <p:nvPr/>
          </p:nvSpPr>
          <p:spPr>
            <a:xfrm>
              <a:off x="2842451" y="1901154"/>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4" name="TextBox 203">
              <a:extLst>
                <a:ext uri="{FF2B5EF4-FFF2-40B4-BE49-F238E27FC236}">
                  <a16:creationId xmlns:a16="http://schemas.microsoft.com/office/drawing/2014/main" id="{35AA660B-E9C4-4EA1-A331-CCBFF666DC0F}"/>
                </a:ext>
              </a:extLst>
            </p:cNvPr>
            <p:cNvSpPr txBox="1"/>
            <p:nvPr/>
          </p:nvSpPr>
          <p:spPr>
            <a:xfrm>
              <a:off x="3018726" y="1729396"/>
              <a:ext cx="46358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j</a:t>
              </a:r>
            </a:p>
          </p:txBody>
        </p:sp>
      </p:grpSp>
      <p:grpSp>
        <p:nvGrpSpPr>
          <p:cNvPr id="35" name="Group 34">
            <a:extLst>
              <a:ext uri="{FF2B5EF4-FFF2-40B4-BE49-F238E27FC236}">
                <a16:creationId xmlns:a16="http://schemas.microsoft.com/office/drawing/2014/main" id="{62F98C8A-D04A-4952-9C84-CB533EAA1505}"/>
              </a:ext>
            </a:extLst>
          </p:cNvPr>
          <p:cNvGrpSpPr/>
          <p:nvPr/>
        </p:nvGrpSpPr>
        <p:grpSpPr>
          <a:xfrm>
            <a:off x="3667382" y="1844629"/>
            <a:ext cx="772590" cy="923330"/>
            <a:chOff x="3667382" y="1844629"/>
            <a:chExt cx="772590" cy="923330"/>
          </a:xfrm>
        </p:grpSpPr>
        <p:sp>
          <p:nvSpPr>
            <p:cNvPr id="198" name="Oval 197">
              <a:extLst>
                <a:ext uri="{FF2B5EF4-FFF2-40B4-BE49-F238E27FC236}">
                  <a16:creationId xmlns:a16="http://schemas.microsoft.com/office/drawing/2014/main" id="{B96E49E2-5DE2-4B1A-B1E1-9E143ADCE036}"/>
                </a:ext>
              </a:extLst>
            </p:cNvPr>
            <p:cNvSpPr/>
            <p:nvPr/>
          </p:nvSpPr>
          <p:spPr>
            <a:xfrm>
              <a:off x="3667382" y="1901191"/>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7" name="TextBox 206">
              <a:extLst>
                <a:ext uri="{FF2B5EF4-FFF2-40B4-BE49-F238E27FC236}">
                  <a16:creationId xmlns:a16="http://schemas.microsoft.com/office/drawing/2014/main" id="{53DE4FBD-679A-4E49-B6A0-C0A5D43E04D0}"/>
                </a:ext>
              </a:extLst>
            </p:cNvPr>
            <p:cNvSpPr txBox="1"/>
            <p:nvPr/>
          </p:nvSpPr>
          <p:spPr>
            <a:xfrm>
              <a:off x="3787260" y="1844629"/>
              <a:ext cx="55816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k</a:t>
              </a:r>
            </a:p>
          </p:txBody>
        </p:sp>
      </p:grpSp>
      <p:grpSp>
        <p:nvGrpSpPr>
          <p:cNvPr id="36" name="Group 35">
            <a:extLst>
              <a:ext uri="{FF2B5EF4-FFF2-40B4-BE49-F238E27FC236}">
                <a16:creationId xmlns:a16="http://schemas.microsoft.com/office/drawing/2014/main" id="{D5B55A20-0178-41A0-A71B-1B8ABE2AADB6}"/>
              </a:ext>
            </a:extLst>
          </p:cNvPr>
          <p:cNvGrpSpPr/>
          <p:nvPr/>
        </p:nvGrpSpPr>
        <p:grpSpPr>
          <a:xfrm>
            <a:off x="4489274" y="1845028"/>
            <a:ext cx="772590" cy="923330"/>
            <a:chOff x="4489274" y="1845028"/>
            <a:chExt cx="772590" cy="923330"/>
          </a:xfrm>
        </p:grpSpPr>
        <p:sp>
          <p:nvSpPr>
            <p:cNvPr id="199" name="Oval 198">
              <a:extLst>
                <a:ext uri="{FF2B5EF4-FFF2-40B4-BE49-F238E27FC236}">
                  <a16:creationId xmlns:a16="http://schemas.microsoft.com/office/drawing/2014/main" id="{6DDDEB4D-10B5-40E0-8562-EB9F0BCED5FA}"/>
                </a:ext>
              </a:extLst>
            </p:cNvPr>
            <p:cNvSpPr/>
            <p:nvPr/>
          </p:nvSpPr>
          <p:spPr>
            <a:xfrm>
              <a:off x="4489274" y="1901679"/>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9" name="TextBox 208">
              <a:extLst>
                <a:ext uri="{FF2B5EF4-FFF2-40B4-BE49-F238E27FC236}">
                  <a16:creationId xmlns:a16="http://schemas.microsoft.com/office/drawing/2014/main" id="{E4D434FD-9C6E-4D2D-A952-62D2A82F00B3}"/>
                </a:ext>
              </a:extLst>
            </p:cNvPr>
            <p:cNvSpPr txBox="1"/>
            <p:nvPr/>
          </p:nvSpPr>
          <p:spPr>
            <a:xfrm>
              <a:off x="4698728" y="1845028"/>
              <a:ext cx="37382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l</a:t>
              </a:r>
            </a:p>
          </p:txBody>
        </p:sp>
      </p:grpSp>
      <p:grpSp>
        <p:nvGrpSpPr>
          <p:cNvPr id="37" name="Group 36">
            <a:extLst>
              <a:ext uri="{FF2B5EF4-FFF2-40B4-BE49-F238E27FC236}">
                <a16:creationId xmlns:a16="http://schemas.microsoft.com/office/drawing/2014/main" id="{48C2ACAC-AC2E-4A07-9232-1D7EE632D0BB}"/>
              </a:ext>
            </a:extLst>
          </p:cNvPr>
          <p:cNvGrpSpPr/>
          <p:nvPr/>
        </p:nvGrpSpPr>
        <p:grpSpPr>
          <a:xfrm>
            <a:off x="5316395" y="1783701"/>
            <a:ext cx="772590" cy="923330"/>
            <a:chOff x="5316395" y="1783701"/>
            <a:chExt cx="772590" cy="923330"/>
          </a:xfrm>
        </p:grpSpPr>
        <p:sp>
          <p:nvSpPr>
            <p:cNvPr id="200" name="Oval 199">
              <a:extLst>
                <a:ext uri="{FF2B5EF4-FFF2-40B4-BE49-F238E27FC236}">
                  <a16:creationId xmlns:a16="http://schemas.microsoft.com/office/drawing/2014/main" id="{925CCA24-4F1A-400A-92D0-71CD2D1B18FB}"/>
                </a:ext>
              </a:extLst>
            </p:cNvPr>
            <p:cNvSpPr/>
            <p:nvPr/>
          </p:nvSpPr>
          <p:spPr>
            <a:xfrm>
              <a:off x="5316395" y="1901041"/>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0" name="TextBox 209">
              <a:extLst>
                <a:ext uri="{FF2B5EF4-FFF2-40B4-BE49-F238E27FC236}">
                  <a16:creationId xmlns:a16="http://schemas.microsoft.com/office/drawing/2014/main" id="{D945B2BF-9C3A-4B59-89C2-C18EFD64FE1B}"/>
                </a:ext>
              </a:extLst>
            </p:cNvPr>
            <p:cNvSpPr txBox="1"/>
            <p:nvPr/>
          </p:nvSpPr>
          <p:spPr>
            <a:xfrm>
              <a:off x="5356301" y="1783701"/>
              <a:ext cx="72327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m</a:t>
              </a:r>
            </a:p>
          </p:txBody>
        </p:sp>
      </p:grpSp>
      <p:grpSp>
        <p:nvGrpSpPr>
          <p:cNvPr id="38" name="Group 37">
            <a:extLst>
              <a:ext uri="{FF2B5EF4-FFF2-40B4-BE49-F238E27FC236}">
                <a16:creationId xmlns:a16="http://schemas.microsoft.com/office/drawing/2014/main" id="{AD3A9892-44F6-4EA9-82CA-481288C58984}"/>
              </a:ext>
            </a:extLst>
          </p:cNvPr>
          <p:cNvGrpSpPr/>
          <p:nvPr/>
        </p:nvGrpSpPr>
        <p:grpSpPr>
          <a:xfrm>
            <a:off x="6141326" y="1800522"/>
            <a:ext cx="772590" cy="923330"/>
            <a:chOff x="6141326" y="1800522"/>
            <a:chExt cx="772590" cy="923330"/>
          </a:xfrm>
        </p:grpSpPr>
        <p:sp>
          <p:nvSpPr>
            <p:cNvPr id="201" name="Oval 200">
              <a:extLst>
                <a:ext uri="{FF2B5EF4-FFF2-40B4-BE49-F238E27FC236}">
                  <a16:creationId xmlns:a16="http://schemas.microsoft.com/office/drawing/2014/main" id="{A30D19B4-3F9D-4B7E-88A2-CB77F6C9F671}"/>
                </a:ext>
              </a:extLst>
            </p:cNvPr>
            <p:cNvSpPr/>
            <p:nvPr/>
          </p:nvSpPr>
          <p:spPr>
            <a:xfrm>
              <a:off x="6141326" y="1901078"/>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1" name="TextBox 210">
              <a:extLst>
                <a:ext uri="{FF2B5EF4-FFF2-40B4-BE49-F238E27FC236}">
                  <a16:creationId xmlns:a16="http://schemas.microsoft.com/office/drawing/2014/main" id="{CD1DFFBE-3AB9-479B-B408-DFE05B8BE4D1}"/>
                </a:ext>
              </a:extLst>
            </p:cNvPr>
            <p:cNvSpPr txBox="1"/>
            <p:nvPr/>
          </p:nvSpPr>
          <p:spPr>
            <a:xfrm>
              <a:off x="6257713" y="1800522"/>
              <a:ext cx="54694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n</a:t>
              </a:r>
            </a:p>
          </p:txBody>
        </p:sp>
      </p:grpSp>
      <p:grpSp>
        <p:nvGrpSpPr>
          <p:cNvPr id="39" name="Group 38">
            <a:extLst>
              <a:ext uri="{FF2B5EF4-FFF2-40B4-BE49-F238E27FC236}">
                <a16:creationId xmlns:a16="http://schemas.microsoft.com/office/drawing/2014/main" id="{0CEF28D6-150A-46F9-9939-E7541754BBDD}"/>
              </a:ext>
            </a:extLst>
          </p:cNvPr>
          <p:cNvGrpSpPr/>
          <p:nvPr/>
        </p:nvGrpSpPr>
        <p:grpSpPr>
          <a:xfrm>
            <a:off x="1190399" y="2815131"/>
            <a:ext cx="772590" cy="923330"/>
            <a:chOff x="1190399" y="2815131"/>
            <a:chExt cx="772590" cy="923330"/>
          </a:xfrm>
        </p:grpSpPr>
        <p:sp>
          <p:nvSpPr>
            <p:cNvPr id="221" name="Oval 220">
              <a:extLst>
                <a:ext uri="{FF2B5EF4-FFF2-40B4-BE49-F238E27FC236}">
                  <a16:creationId xmlns:a16="http://schemas.microsoft.com/office/drawing/2014/main" id="{F2B68AE8-1ACF-447E-8E19-A50CB5ABB580}"/>
                </a:ext>
              </a:extLst>
            </p:cNvPr>
            <p:cNvSpPr/>
            <p:nvPr/>
          </p:nvSpPr>
          <p:spPr>
            <a:xfrm>
              <a:off x="1190399" y="2930376"/>
              <a:ext cx="772590" cy="772589"/>
            </a:xfrm>
            <a:prstGeom prst="ellipse">
              <a:avLst/>
            </a:prstGeom>
            <a:solidFill>
              <a:srgbClr val="FCAED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8" name="TextBox 227">
              <a:extLst>
                <a:ext uri="{FF2B5EF4-FFF2-40B4-BE49-F238E27FC236}">
                  <a16:creationId xmlns:a16="http://schemas.microsoft.com/office/drawing/2014/main" id="{4B97CB9B-F97E-4EDD-96EB-46655B110840}"/>
                </a:ext>
              </a:extLst>
            </p:cNvPr>
            <p:cNvSpPr txBox="1"/>
            <p:nvPr/>
          </p:nvSpPr>
          <p:spPr>
            <a:xfrm>
              <a:off x="1309325" y="2815131"/>
              <a:ext cx="54854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o</a:t>
              </a:r>
            </a:p>
          </p:txBody>
        </p:sp>
      </p:grpSp>
      <p:grpSp>
        <p:nvGrpSpPr>
          <p:cNvPr id="40" name="Group 39">
            <a:extLst>
              <a:ext uri="{FF2B5EF4-FFF2-40B4-BE49-F238E27FC236}">
                <a16:creationId xmlns:a16="http://schemas.microsoft.com/office/drawing/2014/main" id="{8225B1B1-7E94-42A8-A048-7FF3A16C250E}"/>
              </a:ext>
            </a:extLst>
          </p:cNvPr>
          <p:cNvGrpSpPr/>
          <p:nvPr/>
        </p:nvGrpSpPr>
        <p:grpSpPr>
          <a:xfrm>
            <a:off x="2019579" y="2743693"/>
            <a:ext cx="772590" cy="958472"/>
            <a:chOff x="2019579" y="2743693"/>
            <a:chExt cx="772590" cy="958472"/>
          </a:xfrm>
        </p:grpSpPr>
        <p:sp>
          <p:nvSpPr>
            <p:cNvPr id="222" name="Oval 221">
              <a:extLst>
                <a:ext uri="{FF2B5EF4-FFF2-40B4-BE49-F238E27FC236}">
                  <a16:creationId xmlns:a16="http://schemas.microsoft.com/office/drawing/2014/main" id="{7BE5708F-89B1-4B5C-8939-5C77C44E4D9B}"/>
                </a:ext>
              </a:extLst>
            </p:cNvPr>
            <p:cNvSpPr/>
            <p:nvPr/>
          </p:nvSpPr>
          <p:spPr>
            <a:xfrm>
              <a:off x="2019579" y="2929576"/>
              <a:ext cx="772590" cy="772589"/>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9" name="TextBox 228">
              <a:extLst>
                <a:ext uri="{FF2B5EF4-FFF2-40B4-BE49-F238E27FC236}">
                  <a16:creationId xmlns:a16="http://schemas.microsoft.com/office/drawing/2014/main" id="{3B50EC32-87B0-4782-B3E9-B479C60D9BD1}"/>
                </a:ext>
              </a:extLst>
            </p:cNvPr>
            <p:cNvSpPr txBox="1"/>
            <p:nvPr/>
          </p:nvSpPr>
          <p:spPr>
            <a:xfrm>
              <a:off x="2149753" y="2743693"/>
              <a:ext cx="5549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p</a:t>
              </a:r>
            </a:p>
          </p:txBody>
        </p:sp>
      </p:grpSp>
      <p:grpSp>
        <p:nvGrpSpPr>
          <p:cNvPr id="41" name="Group 40">
            <a:extLst>
              <a:ext uri="{FF2B5EF4-FFF2-40B4-BE49-F238E27FC236}">
                <a16:creationId xmlns:a16="http://schemas.microsoft.com/office/drawing/2014/main" id="{4FCE0433-78CF-4BCC-8447-F45F3E2D2855}"/>
              </a:ext>
            </a:extLst>
          </p:cNvPr>
          <p:cNvGrpSpPr/>
          <p:nvPr/>
        </p:nvGrpSpPr>
        <p:grpSpPr>
          <a:xfrm>
            <a:off x="2842451" y="2742883"/>
            <a:ext cx="772590" cy="959481"/>
            <a:chOff x="2842451" y="2742883"/>
            <a:chExt cx="772590" cy="959481"/>
          </a:xfrm>
        </p:grpSpPr>
        <p:sp>
          <p:nvSpPr>
            <p:cNvPr id="223" name="Oval 222">
              <a:extLst>
                <a:ext uri="{FF2B5EF4-FFF2-40B4-BE49-F238E27FC236}">
                  <a16:creationId xmlns:a16="http://schemas.microsoft.com/office/drawing/2014/main" id="{59448E61-0FA6-4826-BC3E-A401DE2952B1}"/>
                </a:ext>
              </a:extLst>
            </p:cNvPr>
            <p:cNvSpPr/>
            <p:nvPr/>
          </p:nvSpPr>
          <p:spPr>
            <a:xfrm>
              <a:off x="2842451" y="2929775"/>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0" name="TextBox 229">
              <a:extLst>
                <a:ext uri="{FF2B5EF4-FFF2-40B4-BE49-F238E27FC236}">
                  <a16:creationId xmlns:a16="http://schemas.microsoft.com/office/drawing/2014/main" id="{4F2C5E31-BF7B-48D8-995B-F834130EC6A6}"/>
                </a:ext>
              </a:extLst>
            </p:cNvPr>
            <p:cNvSpPr txBox="1"/>
            <p:nvPr/>
          </p:nvSpPr>
          <p:spPr>
            <a:xfrm>
              <a:off x="2946046" y="2742883"/>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q</a:t>
              </a:r>
            </a:p>
          </p:txBody>
        </p:sp>
      </p:grpSp>
      <p:grpSp>
        <p:nvGrpSpPr>
          <p:cNvPr id="42" name="Group 41">
            <a:extLst>
              <a:ext uri="{FF2B5EF4-FFF2-40B4-BE49-F238E27FC236}">
                <a16:creationId xmlns:a16="http://schemas.microsoft.com/office/drawing/2014/main" id="{58414CB8-538D-4DFB-AA83-E12895DDBE5E}"/>
              </a:ext>
            </a:extLst>
          </p:cNvPr>
          <p:cNvGrpSpPr/>
          <p:nvPr/>
        </p:nvGrpSpPr>
        <p:grpSpPr>
          <a:xfrm>
            <a:off x="3667382" y="2812064"/>
            <a:ext cx="772590" cy="923330"/>
            <a:chOff x="3667382" y="2812064"/>
            <a:chExt cx="772590" cy="923330"/>
          </a:xfrm>
        </p:grpSpPr>
        <p:sp>
          <p:nvSpPr>
            <p:cNvPr id="224" name="Oval 223">
              <a:extLst>
                <a:ext uri="{FF2B5EF4-FFF2-40B4-BE49-F238E27FC236}">
                  <a16:creationId xmlns:a16="http://schemas.microsoft.com/office/drawing/2014/main" id="{B3772216-3917-45D2-ACE2-31F0DF38A7CD}"/>
                </a:ext>
              </a:extLst>
            </p:cNvPr>
            <p:cNvSpPr/>
            <p:nvPr/>
          </p:nvSpPr>
          <p:spPr>
            <a:xfrm>
              <a:off x="3667382" y="292981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2" name="TextBox 231">
              <a:extLst>
                <a:ext uri="{FF2B5EF4-FFF2-40B4-BE49-F238E27FC236}">
                  <a16:creationId xmlns:a16="http://schemas.microsoft.com/office/drawing/2014/main" id="{3C058C22-5E2F-4D5E-8F3E-CB235C4849A0}"/>
                </a:ext>
              </a:extLst>
            </p:cNvPr>
            <p:cNvSpPr txBox="1"/>
            <p:nvPr/>
          </p:nvSpPr>
          <p:spPr>
            <a:xfrm>
              <a:off x="3808830" y="2812064"/>
              <a:ext cx="51809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r</a:t>
              </a:r>
            </a:p>
          </p:txBody>
        </p:sp>
      </p:grpSp>
      <p:grpSp>
        <p:nvGrpSpPr>
          <p:cNvPr id="43" name="Group 42">
            <a:extLst>
              <a:ext uri="{FF2B5EF4-FFF2-40B4-BE49-F238E27FC236}">
                <a16:creationId xmlns:a16="http://schemas.microsoft.com/office/drawing/2014/main" id="{7DE39D31-A70A-4F4A-AEEE-785CE4C4902F}"/>
              </a:ext>
            </a:extLst>
          </p:cNvPr>
          <p:cNvGrpSpPr/>
          <p:nvPr/>
        </p:nvGrpSpPr>
        <p:grpSpPr>
          <a:xfrm>
            <a:off x="4489274" y="2808389"/>
            <a:ext cx="772590" cy="923330"/>
            <a:chOff x="4489274" y="2808389"/>
            <a:chExt cx="772590" cy="923330"/>
          </a:xfrm>
        </p:grpSpPr>
        <p:sp>
          <p:nvSpPr>
            <p:cNvPr id="225" name="Oval 224">
              <a:extLst>
                <a:ext uri="{FF2B5EF4-FFF2-40B4-BE49-F238E27FC236}">
                  <a16:creationId xmlns:a16="http://schemas.microsoft.com/office/drawing/2014/main" id="{20E8E0FD-2A40-4015-9873-08F1C6EC7819}"/>
                </a:ext>
              </a:extLst>
            </p:cNvPr>
            <p:cNvSpPr/>
            <p:nvPr/>
          </p:nvSpPr>
          <p:spPr>
            <a:xfrm>
              <a:off x="4489274" y="2930300"/>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4" name="TextBox 233">
              <a:extLst>
                <a:ext uri="{FF2B5EF4-FFF2-40B4-BE49-F238E27FC236}">
                  <a16:creationId xmlns:a16="http://schemas.microsoft.com/office/drawing/2014/main" id="{96F6E422-92A6-435A-8AB2-6F9156EE68F1}"/>
                </a:ext>
              </a:extLst>
            </p:cNvPr>
            <p:cNvSpPr txBox="1"/>
            <p:nvPr/>
          </p:nvSpPr>
          <p:spPr>
            <a:xfrm>
              <a:off x="4624989" y="2808389"/>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a:t>
              </a:r>
            </a:p>
          </p:txBody>
        </p:sp>
      </p:grpSp>
      <p:grpSp>
        <p:nvGrpSpPr>
          <p:cNvPr id="44" name="Group 43">
            <a:extLst>
              <a:ext uri="{FF2B5EF4-FFF2-40B4-BE49-F238E27FC236}">
                <a16:creationId xmlns:a16="http://schemas.microsoft.com/office/drawing/2014/main" id="{61E95ED4-298E-4FF1-884A-6424B6498FD2}"/>
              </a:ext>
            </a:extLst>
          </p:cNvPr>
          <p:cNvGrpSpPr/>
          <p:nvPr/>
        </p:nvGrpSpPr>
        <p:grpSpPr>
          <a:xfrm>
            <a:off x="5316395" y="2813860"/>
            <a:ext cx="772590" cy="923330"/>
            <a:chOff x="5316395" y="2813860"/>
            <a:chExt cx="772590" cy="923330"/>
          </a:xfrm>
        </p:grpSpPr>
        <p:sp>
          <p:nvSpPr>
            <p:cNvPr id="226" name="Oval 225">
              <a:extLst>
                <a:ext uri="{FF2B5EF4-FFF2-40B4-BE49-F238E27FC236}">
                  <a16:creationId xmlns:a16="http://schemas.microsoft.com/office/drawing/2014/main" id="{C5C654E1-E497-49EA-9332-2D5BA4D9A276}"/>
                </a:ext>
              </a:extLst>
            </p:cNvPr>
            <p:cNvSpPr/>
            <p:nvPr/>
          </p:nvSpPr>
          <p:spPr>
            <a:xfrm>
              <a:off x="5316395" y="2929662"/>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5" name="TextBox 234">
              <a:extLst>
                <a:ext uri="{FF2B5EF4-FFF2-40B4-BE49-F238E27FC236}">
                  <a16:creationId xmlns:a16="http://schemas.microsoft.com/office/drawing/2014/main" id="{67C50253-1619-4B17-BD71-01A486867C0D}"/>
                </a:ext>
              </a:extLst>
            </p:cNvPr>
            <p:cNvSpPr txBox="1"/>
            <p:nvPr/>
          </p:nvSpPr>
          <p:spPr>
            <a:xfrm>
              <a:off x="5462098" y="2813860"/>
              <a:ext cx="5116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a:t>
              </a:r>
            </a:p>
          </p:txBody>
        </p:sp>
      </p:grpSp>
      <p:grpSp>
        <p:nvGrpSpPr>
          <p:cNvPr id="45" name="Group 44">
            <a:extLst>
              <a:ext uri="{FF2B5EF4-FFF2-40B4-BE49-F238E27FC236}">
                <a16:creationId xmlns:a16="http://schemas.microsoft.com/office/drawing/2014/main" id="{34F4A0C6-7E72-4C6D-A612-273321232408}"/>
              </a:ext>
            </a:extLst>
          </p:cNvPr>
          <p:cNvGrpSpPr/>
          <p:nvPr/>
        </p:nvGrpSpPr>
        <p:grpSpPr>
          <a:xfrm>
            <a:off x="6141326" y="2809246"/>
            <a:ext cx="772590" cy="923330"/>
            <a:chOff x="6141326" y="2809246"/>
            <a:chExt cx="772590" cy="923330"/>
          </a:xfrm>
        </p:grpSpPr>
        <p:sp>
          <p:nvSpPr>
            <p:cNvPr id="227" name="Oval 226">
              <a:extLst>
                <a:ext uri="{FF2B5EF4-FFF2-40B4-BE49-F238E27FC236}">
                  <a16:creationId xmlns:a16="http://schemas.microsoft.com/office/drawing/2014/main" id="{56EC90C5-A76A-4D56-952D-4B63D0F7C43B}"/>
                </a:ext>
              </a:extLst>
            </p:cNvPr>
            <p:cNvSpPr/>
            <p:nvPr/>
          </p:nvSpPr>
          <p:spPr>
            <a:xfrm>
              <a:off x="6141326" y="2929699"/>
              <a:ext cx="772590" cy="772589"/>
            </a:xfrm>
            <a:prstGeom prst="ellipse">
              <a:avLst/>
            </a:prstGeom>
            <a:solidFill>
              <a:srgbClr val="FC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6" name="TextBox 235">
              <a:extLst>
                <a:ext uri="{FF2B5EF4-FFF2-40B4-BE49-F238E27FC236}">
                  <a16:creationId xmlns:a16="http://schemas.microsoft.com/office/drawing/2014/main" id="{263B8FC1-E33E-4FF7-B1DD-282828E16F14}"/>
                </a:ext>
              </a:extLst>
            </p:cNvPr>
            <p:cNvSpPr txBox="1"/>
            <p:nvPr/>
          </p:nvSpPr>
          <p:spPr>
            <a:xfrm>
              <a:off x="6252905" y="280924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u</a:t>
              </a:r>
            </a:p>
          </p:txBody>
        </p:sp>
      </p:grpSp>
      <p:grpSp>
        <p:nvGrpSpPr>
          <p:cNvPr id="46" name="Group 45">
            <a:extLst>
              <a:ext uri="{FF2B5EF4-FFF2-40B4-BE49-F238E27FC236}">
                <a16:creationId xmlns:a16="http://schemas.microsoft.com/office/drawing/2014/main" id="{8A5BB691-CD21-4B6C-B809-C25845FF20D6}"/>
              </a:ext>
            </a:extLst>
          </p:cNvPr>
          <p:cNvGrpSpPr/>
          <p:nvPr/>
        </p:nvGrpSpPr>
        <p:grpSpPr>
          <a:xfrm>
            <a:off x="2018306" y="3870062"/>
            <a:ext cx="772590" cy="923330"/>
            <a:chOff x="1184375" y="3870062"/>
            <a:chExt cx="772590" cy="923330"/>
          </a:xfrm>
        </p:grpSpPr>
        <p:sp>
          <p:nvSpPr>
            <p:cNvPr id="237" name="Oval 236">
              <a:extLst>
                <a:ext uri="{FF2B5EF4-FFF2-40B4-BE49-F238E27FC236}">
                  <a16:creationId xmlns:a16="http://schemas.microsoft.com/office/drawing/2014/main" id="{EC2416E5-8996-4AE8-86FF-7E4CDFA1CED6}"/>
                </a:ext>
              </a:extLst>
            </p:cNvPr>
            <p:cNvSpPr/>
            <p:nvPr/>
          </p:nvSpPr>
          <p:spPr>
            <a:xfrm>
              <a:off x="1184375" y="3963876"/>
              <a:ext cx="772590" cy="772589"/>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4" name="TextBox 243">
              <a:extLst>
                <a:ext uri="{FF2B5EF4-FFF2-40B4-BE49-F238E27FC236}">
                  <a16:creationId xmlns:a16="http://schemas.microsoft.com/office/drawing/2014/main" id="{BDEF0AAB-7C96-4A8E-A7D8-443F6BBB42A7}"/>
                </a:ext>
              </a:extLst>
            </p:cNvPr>
            <p:cNvSpPr txBox="1"/>
            <p:nvPr/>
          </p:nvSpPr>
          <p:spPr>
            <a:xfrm>
              <a:off x="1309782" y="3870062"/>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v</a:t>
              </a:r>
            </a:p>
          </p:txBody>
        </p:sp>
      </p:grpSp>
      <p:grpSp>
        <p:nvGrpSpPr>
          <p:cNvPr id="47" name="Group 46">
            <a:extLst>
              <a:ext uri="{FF2B5EF4-FFF2-40B4-BE49-F238E27FC236}">
                <a16:creationId xmlns:a16="http://schemas.microsoft.com/office/drawing/2014/main" id="{05848E49-F59B-4064-990D-25FFB0B0F817}"/>
              </a:ext>
            </a:extLst>
          </p:cNvPr>
          <p:cNvGrpSpPr/>
          <p:nvPr/>
        </p:nvGrpSpPr>
        <p:grpSpPr>
          <a:xfrm>
            <a:off x="2847486" y="3874182"/>
            <a:ext cx="772590" cy="923330"/>
            <a:chOff x="2013555" y="3874182"/>
            <a:chExt cx="772590" cy="923330"/>
          </a:xfrm>
        </p:grpSpPr>
        <p:sp>
          <p:nvSpPr>
            <p:cNvPr id="238" name="Oval 237">
              <a:extLst>
                <a:ext uri="{FF2B5EF4-FFF2-40B4-BE49-F238E27FC236}">
                  <a16:creationId xmlns:a16="http://schemas.microsoft.com/office/drawing/2014/main" id="{4D439287-7091-4FEA-9C3C-65BC67EEDBB9}"/>
                </a:ext>
              </a:extLst>
            </p:cNvPr>
            <p:cNvSpPr/>
            <p:nvPr/>
          </p:nvSpPr>
          <p:spPr>
            <a:xfrm>
              <a:off x="2013555" y="3963076"/>
              <a:ext cx="772590" cy="772589"/>
            </a:xfrm>
            <a:prstGeom prst="ellipse">
              <a:avLst/>
            </a:prstGeom>
            <a:solidFill>
              <a:srgbClr val="C198E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45" name="TextBox 244">
              <a:extLst>
                <a:ext uri="{FF2B5EF4-FFF2-40B4-BE49-F238E27FC236}">
                  <a16:creationId xmlns:a16="http://schemas.microsoft.com/office/drawing/2014/main" id="{679804C3-1E44-4D91-B867-E0DA98661030}"/>
                </a:ext>
              </a:extLst>
            </p:cNvPr>
            <p:cNvSpPr txBox="1"/>
            <p:nvPr/>
          </p:nvSpPr>
          <p:spPr>
            <a:xfrm>
              <a:off x="2077889" y="3874182"/>
              <a:ext cx="6591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a:t>
              </a:r>
            </a:p>
          </p:txBody>
        </p:sp>
      </p:grpSp>
      <p:grpSp>
        <p:nvGrpSpPr>
          <p:cNvPr id="48" name="Group 47">
            <a:extLst>
              <a:ext uri="{FF2B5EF4-FFF2-40B4-BE49-F238E27FC236}">
                <a16:creationId xmlns:a16="http://schemas.microsoft.com/office/drawing/2014/main" id="{D3F1A417-9F29-43B4-B883-E19CB4420AEE}"/>
              </a:ext>
            </a:extLst>
          </p:cNvPr>
          <p:cNvGrpSpPr/>
          <p:nvPr/>
        </p:nvGrpSpPr>
        <p:grpSpPr>
          <a:xfrm>
            <a:off x="3665108" y="3865710"/>
            <a:ext cx="772590" cy="923330"/>
            <a:chOff x="4491724" y="3865710"/>
            <a:chExt cx="772590" cy="923330"/>
          </a:xfrm>
        </p:grpSpPr>
        <p:sp>
          <p:nvSpPr>
            <p:cNvPr id="239" name="Oval 238">
              <a:extLst>
                <a:ext uri="{FF2B5EF4-FFF2-40B4-BE49-F238E27FC236}">
                  <a16:creationId xmlns:a16="http://schemas.microsoft.com/office/drawing/2014/main" id="{EFEF525B-B0B2-492B-AF03-F362154E5A71}"/>
                </a:ext>
              </a:extLst>
            </p:cNvPr>
            <p:cNvSpPr/>
            <p:nvPr/>
          </p:nvSpPr>
          <p:spPr>
            <a:xfrm>
              <a:off x="4491724" y="395892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6" name="TextBox 245">
              <a:extLst>
                <a:ext uri="{FF2B5EF4-FFF2-40B4-BE49-F238E27FC236}">
                  <a16:creationId xmlns:a16="http://schemas.microsoft.com/office/drawing/2014/main" id="{8972CFB0-AA12-4636-AA8E-4620B409E5BB}"/>
                </a:ext>
              </a:extLst>
            </p:cNvPr>
            <p:cNvSpPr txBox="1"/>
            <p:nvPr/>
          </p:nvSpPr>
          <p:spPr>
            <a:xfrm>
              <a:off x="4587176" y="3865710"/>
              <a:ext cx="59343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x</a:t>
              </a:r>
            </a:p>
          </p:txBody>
        </p:sp>
      </p:grpSp>
      <p:grpSp>
        <p:nvGrpSpPr>
          <p:cNvPr id="49" name="Group 48">
            <a:extLst>
              <a:ext uri="{FF2B5EF4-FFF2-40B4-BE49-F238E27FC236}">
                <a16:creationId xmlns:a16="http://schemas.microsoft.com/office/drawing/2014/main" id="{05DF191F-1479-4092-AD2A-5C5A7B2E930C}"/>
              </a:ext>
            </a:extLst>
          </p:cNvPr>
          <p:cNvGrpSpPr/>
          <p:nvPr/>
        </p:nvGrpSpPr>
        <p:grpSpPr>
          <a:xfrm>
            <a:off x="4490039" y="3776916"/>
            <a:ext cx="772590" cy="954632"/>
            <a:chOff x="5316655" y="3776916"/>
            <a:chExt cx="772590" cy="954632"/>
          </a:xfrm>
        </p:grpSpPr>
        <p:sp>
          <p:nvSpPr>
            <p:cNvPr id="240" name="Oval 239">
              <a:extLst>
                <a:ext uri="{FF2B5EF4-FFF2-40B4-BE49-F238E27FC236}">
                  <a16:creationId xmlns:a16="http://schemas.microsoft.com/office/drawing/2014/main" id="{7F254DC5-A4C6-43A9-974E-95C20D95F3C5}"/>
                </a:ext>
              </a:extLst>
            </p:cNvPr>
            <p:cNvSpPr/>
            <p:nvPr/>
          </p:nvSpPr>
          <p:spPr>
            <a:xfrm>
              <a:off x="5316655" y="395895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8" name="TextBox 247">
              <a:extLst>
                <a:ext uri="{FF2B5EF4-FFF2-40B4-BE49-F238E27FC236}">
                  <a16:creationId xmlns:a16="http://schemas.microsoft.com/office/drawing/2014/main" id="{01C37A91-27EC-4D29-9672-C63B2F2E6F77}"/>
                </a:ext>
              </a:extLst>
            </p:cNvPr>
            <p:cNvSpPr txBox="1"/>
            <p:nvPr/>
          </p:nvSpPr>
          <p:spPr>
            <a:xfrm>
              <a:off x="5451622" y="377691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a:t>
              </a:r>
            </a:p>
          </p:txBody>
        </p:sp>
      </p:grpSp>
      <p:grpSp>
        <p:nvGrpSpPr>
          <p:cNvPr id="50" name="Group 49">
            <a:extLst>
              <a:ext uri="{FF2B5EF4-FFF2-40B4-BE49-F238E27FC236}">
                <a16:creationId xmlns:a16="http://schemas.microsoft.com/office/drawing/2014/main" id="{FFBAC57C-BB28-4449-AE73-6A70C7A39A9F}"/>
              </a:ext>
            </a:extLst>
          </p:cNvPr>
          <p:cNvGrpSpPr/>
          <p:nvPr/>
        </p:nvGrpSpPr>
        <p:grpSpPr>
          <a:xfrm>
            <a:off x="5311931" y="3858965"/>
            <a:ext cx="772590" cy="923330"/>
            <a:chOff x="6138547" y="3858965"/>
            <a:chExt cx="772590" cy="923330"/>
          </a:xfrm>
        </p:grpSpPr>
        <p:sp>
          <p:nvSpPr>
            <p:cNvPr id="241" name="Oval 240">
              <a:extLst>
                <a:ext uri="{FF2B5EF4-FFF2-40B4-BE49-F238E27FC236}">
                  <a16:creationId xmlns:a16="http://schemas.microsoft.com/office/drawing/2014/main" id="{D4066736-A5A9-4E0B-B852-FA8D6DA3AEA4}"/>
                </a:ext>
              </a:extLst>
            </p:cNvPr>
            <p:cNvSpPr/>
            <p:nvPr/>
          </p:nvSpPr>
          <p:spPr>
            <a:xfrm>
              <a:off x="6138547" y="3959447"/>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50" name="TextBox 249">
              <a:extLst>
                <a:ext uri="{FF2B5EF4-FFF2-40B4-BE49-F238E27FC236}">
                  <a16:creationId xmlns:a16="http://schemas.microsoft.com/office/drawing/2014/main" id="{3E400341-DB5C-4B12-9D21-1A263297E655}"/>
                </a:ext>
              </a:extLst>
            </p:cNvPr>
            <p:cNvSpPr txBox="1"/>
            <p:nvPr/>
          </p:nvSpPr>
          <p:spPr>
            <a:xfrm>
              <a:off x="6249486" y="3858965"/>
              <a:ext cx="55656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z</a:t>
              </a: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120154" y="914884"/>
            <a:ext cx="3544833" cy="3078172"/>
          </a:xfrm>
          <a:prstGeom prst="rect">
            <a:avLst/>
          </a:prstGeom>
        </p:spPr>
      </p:pic>
      <p:pic>
        <p:nvPicPr>
          <p:cNvPr id="59" name="Picture 58">
            <a:extLst>
              <a:ext uri="{FF2B5EF4-FFF2-40B4-BE49-F238E27FC236}">
                <a16:creationId xmlns:a16="http://schemas.microsoft.com/office/drawing/2014/main" id="{2DF87B85-CCAC-F1D8-0303-AB0B168E3704}"/>
              </a:ext>
            </a:extLst>
          </p:cNvPr>
          <p:cNvPicPr>
            <a:picLocks noChangeAspect="1"/>
          </p:cNvPicPr>
          <p:nvPr/>
        </p:nvPicPr>
        <p:blipFill>
          <a:blip r:embed="rId3"/>
          <a:stretch>
            <a:fillRect/>
          </a:stretch>
        </p:blipFill>
        <p:spPr>
          <a:xfrm>
            <a:off x="318457" y="338531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9A41FC99-BDDD-0DBF-7690-28187E3C8222}"/>
              </a:ext>
            </a:extLst>
          </p:cNvPr>
          <p:cNvPicPr>
            <a:picLocks noChangeAspect="1"/>
          </p:cNvPicPr>
          <p:nvPr/>
        </p:nvPicPr>
        <p:blipFill>
          <a:blip r:embed="rId4"/>
          <a:stretch>
            <a:fillRect/>
          </a:stretch>
        </p:blipFill>
        <p:spPr>
          <a:xfrm>
            <a:off x="250659" y="4201845"/>
            <a:ext cx="625980" cy="355950"/>
          </a:xfrm>
          <a:prstGeom prst="rect">
            <a:avLst/>
          </a:prstGeom>
        </p:spPr>
      </p:pic>
      <p:grpSp>
        <p:nvGrpSpPr>
          <p:cNvPr id="57" name="Group 56">
            <a:extLst>
              <a:ext uri="{FF2B5EF4-FFF2-40B4-BE49-F238E27FC236}">
                <a16:creationId xmlns:a16="http://schemas.microsoft.com/office/drawing/2014/main" id="{63DAE069-B2A5-1460-447D-EE823E7C0535}"/>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7FD95E7F-A322-F2FD-9994-26FC5144A5E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1" name="AutoShape 4">
              <a:extLst>
                <a:ext uri="{FF2B5EF4-FFF2-40B4-BE49-F238E27FC236}">
                  <a16:creationId xmlns:a16="http://schemas.microsoft.com/office/drawing/2014/main" id="{74141CFB-D6F6-6424-EC3C-1261550C6A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D9BCE4AB-6CF8-4C53-9F36-7209A245ACC9}"/>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837DDDA1-8C93-A4B1-7597-BCE03B5B0FE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062E6762-817F-398B-0D29-B23138677C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grpSp>
        <p:nvGrpSpPr>
          <p:cNvPr id="6" name="Group 5">
            <a:extLst>
              <a:ext uri="{FF2B5EF4-FFF2-40B4-BE49-F238E27FC236}">
                <a16:creationId xmlns:a16="http://schemas.microsoft.com/office/drawing/2014/main" id="{2D18EA29-89CE-93FF-AF87-F1E72A9430A6}"/>
              </a:ext>
            </a:extLst>
          </p:cNvPr>
          <p:cNvGrpSpPr/>
          <p:nvPr/>
        </p:nvGrpSpPr>
        <p:grpSpPr>
          <a:xfrm>
            <a:off x="1535374" y="1435387"/>
            <a:ext cx="5050844" cy="2687046"/>
            <a:chOff x="1818543" y="1380546"/>
            <a:chExt cx="5050844" cy="2687046"/>
          </a:xfrm>
        </p:grpSpPr>
        <p:sp>
          <p:nvSpPr>
            <p:cNvPr id="10" name="Rectangle: Rounded Corners 9">
              <a:extLst>
                <a:ext uri="{FF2B5EF4-FFF2-40B4-BE49-F238E27FC236}">
                  <a16:creationId xmlns:a16="http://schemas.microsoft.com/office/drawing/2014/main" id="{EAFB41C5-19B9-8AEB-870B-7555FC2FB634}"/>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2" name="TextBox 11">
              <a:extLst>
                <a:ext uri="{FF2B5EF4-FFF2-40B4-BE49-F238E27FC236}">
                  <a16:creationId xmlns:a16="http://schemas.microsoft.com/office/drawing/2014/main" id="{7A09F63C-365F-FB17-6416-B777F3F427CD}"/>
                </a:ext>
              </a:extLst>
            </p:cNvPr>
            <p:cNvSpPr txBox="1"/>
            <p:nvPr/>
          </p:nvSpPr>
          <p:spPr>
            <a:xfrm>
              <a:off x="1999447" y="1734570"/>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3" name="Group 12">
              <a:extLst>
                <a:ext uri="{FF2B5EF4-FFF2-40B4-BE49-F238E27FC236}">
                  <a16:creationId xmlns:a16="http://schemas.microsoft.com/office/drawing/2014/main" id="{7BFE49BC-3002-27F7-464C-9819E0175BAD}"/>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 name="Google Shape;468;p32">
                <a:extLst>
                  <a:ext uri="{FF2B5EF4-FFF2-40B4-BE49-F238E27FC236}">
                    <a16:creationId xmlns:a16="http://schemas.microsoft.com/office/drawing/2014/main" id="{28580F2E-B3AB-1482-F181-5C997C110BE2}"/>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9;p32">
                <a:extLst>
                  <a:ext uri="{FF2B5EF4-FFF2-40B4-BE49-F238E27FC236}">
                    <a16:creationId xmlns:a16="http://schemas.microsoft.com/office/drawing/2014/main" id="{2DE3890F-963C-8ACA-334D-6774F857C0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70;p32">
                <a:extLst>
                  <a:ext uri="{FF2B5EF4-FFF2-40B4-BE49-F238E27FC236}">
                    <a16:creationId xmlns:a16="http://schemas.microsoft.com/office/drawing/2014/main" id="{8219730C-D7CB-875C-B3B4-BCF6CAF791F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1;p32">
                <a:extLst>
                  <a:ext uri="{FF2B5EF4-FFF2-40B4-BE49-F238E27FC236}">
                    <a16:creationId xmlns:a16="http://schemas.microsoft.com/office/drawing/2014/main" id="{7EFF495F-B273-9C57-2490-1E73E1B9933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2;p32">
                <a:extLst>
                  <a:ext uri="{FF2B5EF4-FFF2-40B4-BE49-F238E27FC236}">
                    <a16:creationId xmlns:a16="http://schemas.microsoft.com/office/drawing/2014/main" id="{8FF8E0F5-F85A-B8C5-1C9D-23BFBF2E71B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3;p32">
                <a:extLst>
                  <a:ext uri="{FF2B5EF4-FFF2-40B4-BE49-F238E27FC236}">
                    <a16:creationId xmlns:a16="http://schemas.microsoft.com/office/drawing/2014/main" id="{08683378-CB12-A3FC-53FA-F2738A80467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4;p32">
                <a:extLst>
                  <a:ext uri="{FF2B5EF4-FFF2-40B4-BE49-F238E27FC236}">
                    <a16:creationId xmlns:a16="http://schemas.microsoft.com/office/drawing/2014/main" id="{3C7A04A6-8D33-DA45-2C41-4B63D92F90C0}"/>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5;p32">
                <a:extLst>
                  <a:ext uri="{FF2B5EF4-FFF2-40B4-BE49-F238E27FC236}">
                    <a16:creationId xmlns:a16="http://schemas.microsoft.com/office/drawing/2014/main" id="{7CBC2AC1-F21A-BE6C-4138-1ECB3C8A9AA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6;p32">
                <a:extLst>
                  <a:ext uri="{FF2B5EF4-FFF2-40B4-BE49-F238E27FC236}">
                    <a16:creationId xmlns:a16="http://schemas.microsoft.com/office/drawing/2014/main" id="{B136FD13-828A-9B7A-3D29-4C6B8580896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32">
                <a:extLst>
                  <a:ext uri="{FF2B5EF4-FFF2-40B4-BE49-F238E27FC236}">
                    <a16:creationId xmlns:a16="http://schemas.microsoft.com/office/drawing/2014/main" id="{3965CE82-C840-104F-1536-42615388A874}"/>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32">
                <a:extLst>
                  <a:ext uri="{FF2B5EF4-FFF2-40B4-BE49-F238E27FC236}">
                    <a16:creationId xmlns:a16="http://schemas.microsoft.com/office/drawing/2014/main" id="{FED6C363-AC37-3657-2F27-3F5CE534F44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32">
                <a:extLst>
                  <a:ext uri="{FF2B5EF4-FFF2-40B4-BE49-F238E27FC236}">
                    <a16:creationId xmlns:a16="http://schemas.microsoft.com/office/drawing/2014/main" id="{FEF39847-FA01-11CD-74C3-E9635DFAD39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32">
                <a:extLst>
                  <a:ext uri="{FF2B5EF4-FFF2-40B4-BE49-F238E27FC236}">
                    <a16:creationId xmlns:a16="http://schemas.microsoft.com/office/drawing/2014/main" id="{F58B3193-CC25-659A-972B-840C26093F60}"/>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32">
                <a:extLst>
                  <a:ext uri="{FF2B5EF4-FFF2-40B4-BE49-F238E27FC236}">
                    <a16:creationId xmlns:a16="http://schemas.microsoft.com/office/drawing/2014/main" id="{D535BF2F-2C89-E127-A639-465F8824059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32">
                <a:extLst>
                  <a:ext uri="{FF2B5EF4-FFF2-40B4-BE49-F238E27FC236}">
                    <a16:creationId xmlns:a16="http://schemas.microsoft.com/office/drawing/2014/main" id="{CAF3DEDD-081B-0D9C-7BDF-96EC4F08412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32">
                <a:extLst>
                  <a:ext uri="{FF2B5EF4-FFF2-40B4-BE49-F238E27FC236}">
                    <a16:creationId xmlns:a16="http://schemas.microsoft.com/office/drawing/2014/main" id="{15410E67-9D48-FAFA-39FC-9C16381E16A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32">
                <a:extLst>
                  <a:ext uri="{FF2B5EF4-FFF2-40B4-BE49-F238E27FC236}">
                    <a16:creationId xmlns:a16="http://schemas.microsoft.com/office/drawing/2014/main" id="{DDEAE039-73D8-6E13-2269-59BB0C87459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1" name="Group 30">
            <a:extLst>
              <a:ext uri="{FF2B5EF4-FFF2-40B4-BE49-F238E27FC236}">
                <a16:creationId xmlns:a16="http://schemas.microsoft.com/office/drawing/2014/main" id="{8DCDF885-CE89-4AFA-892B-C6B86551DA89}"/>
              </a:ext>
            </a:extLst>
          </p:cNvPr>
          <p:cNvGrpSpPr/>
          <p:nvPr/>
        </p:nvGrpSpPr>
        <p:grpSpPr>
          <a:xfrm>
            <a:off x="1576694" y="1455534"/>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109" y="1765268"/>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7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9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105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
                                        <p:tgtEl>
                                          <p:spTgt spid="70"/>
                                        </p:tgtEl>
                                      </p:cBhvr>
                                    </p:animEffect>
                                  </p:childTnLst>
                                </p:cTn>
                              </p:par>
                            </p:childTnLst>
                          </p:cTn>
                        </p:par>
                        <p:par>
                          <p:cTn id="28" fill="hold">
                            <p:stCondLst>
                              <p:cond delay="115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16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childTnLst>
                          </p:cTn>
                        </p:par>
                        <p:par>
                          <p:cTn id="36" fill="hold">
                            <p:stCondLst>
                              <p:cond delay="265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3150"/>
                            </p:stCondLst>
                            <p:childTnLst>
                              <p:par>
                                <p:cTn id="44" presetID="10" presetClass="exit" presetSubtype="0" fill="hold" nodeType="afterEffect">
                                  <p:stCondLst>
                                    <p:cond delay="1000"/>
                                  </p:stCondLst>
                                  <p:childTnLst>
                                    <p:animEffect transition="out" filter="fade">
                                      <p:cBhvr>
                                        <p:cTn id="45" dur="500"/>
                                        <p:tgtEl>
                                          <p:spTgt spid="125"/>
                                        </p:tgtEl>
                                      </p:cBhvr>
                                    </p:animEffect>
                                    <p:set>
                                      <p:cBhvr>
                                        <p:cTn id="46" dur="1" fill="hold">
                                          <p:stCondLst>
                                            <p:cond delay="499"/>
                                          </p:stCondLst>
                                        </p:cTn>
                                        <p:tgtEl>
                                          <p:spTgt spid="125"/>
                                        </p:tgtEl>
                                        <p:attrNameLst>
                                          <p:attrName>style.visibility</p:attrName>
                                        </p:attrNameLst>
                                      </p:cBhvr>
                                      <p:to>
                                        <p:strVal val="hidden"/>
                                      </p:to>
                                    </p:set>
                                  </p:childTnLst>
                                </p:cTn>
                              </p:par>
                            </p:childTnLst>
                          </p:cTn>
                        </p:par>
                        <p:par>
                          <p:cTn id="47" fill="hold">
                            <p:stCondLst>
                              <p:cond delay="465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childTnLst>
                          </p:cTn>
                        </p:par>
                        <p:par>
                          <p:cTn id="51" fill="hold">
                            <p:stCondLst>
                              <p:cond delay="49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515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childTnLst>
                          </p:cTn>
                        </p:par>
                        <p:par>
                          <p:cTn id="59" fill="hold">
                            <p:stCondLst>
                              <p:cond delay="5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par>
                          <p:cTn id="63" fill="hold">
                            <p:stCondLst>
                              <p:cond delay="565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50"/>
                                        <p:tgtEl>
                                          <p:spTgt spid="28"/>
                                        </p:tgtEl>
                                      </p:cBhvr>
                                    </p:animEffect>
                                  </p:childTnLst>
                                </p:cTn>
                              </p:par>
                            </p:childTnLst>
                          </p:cTn>
                        </p:par>
                        <p:par>
                          <p:cTn id="67" fill="hold">
                            <p:stCondLst>
                              <p:cond delay="59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childTnLst>
                          </p:cTn>
                        </p:par>
                        <p:par>
                          <p:cTn id="71" fill="hold">
                            <p:stCondLst>
                              <p:cond delay="615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childTnLst>
                                </p:cTn>
                              </p:par>
                            </p:childTnLst>
                          </p:cTn>
                        </p:par>
                        <p:par>
                          <p:cTn id="75" fill="hold">
                            <p:stCondLst>
                              <p:cond delay="6400"/>
                            </p:stCondLst>
                            <p:childTnLst>
                              <p:par>
                                <p:cTn id="76" presetID="10"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childTnLst>
                          </p:cTn>
                        </p:par>
                        <p:par>
                          <p:cTn id="79" fill="hold">
                            <p:stCondLst>
                              <p:cond delay="665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250"/>
                                        <p:tgtEl>
                                          <p:spTgt spid="33"/>
                                        </p:tgtEl>
                                      </p:cBhvr>
                                    </p:animEffect>
                                  </p:childTnLst>
                                </p:cTn>
                              </p:par>
                            </p:childTnLst>
                          </p:cTn>
                        </p:par>
                        <p:par>
                          <p:cTn id="83" fill="hold">
                            <p:stCondLst>
                              <p:cond delay="69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50"/>
                                        <p:tgtEl>
                                          <p:spTgt spid="34"/>
                                        </p:tgtEl>
                                      </p:cBhvr>
                                    </p:animEffect>
                                  </p:childTnLst>
                                </p:cTn>
                              </p:par>
                            </p:childTnLst>
                          </p:cTn>
                        </p:par>
                        <p:par>
                          <p:cTn id="87" fill="hold">
                            <p:stCondLst>
                              <p:cond delay="715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250"/>
                                        <p:tgtEl>
                                          <p:spTgt spid="35"/>
                                        </p:tgtEl>
                                      </p:cBhvr>
                                    </p:animEffect>
                                  </p:childTnLst>
                                </p:cTn>
                              </p:par>
                            </p:childTnLst>
                          </p:cTn>
                        </p:par>
                        <p:par>
                          <p:cTn id="91" fill="hold">
                            <p:stCondLst>
                              <p:cond delay="7400"/>
                            </p:stCondLst>
                            <p:childTnLst>
                              <p:par>
                                <p:cTn id="92" presetID="10"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50"/>
                                        <p:tgtEl>
                                          <p:spTgt spid="36"/>
                                        </p:tgtEl>
                                      </p:cBhvr>
                                    </p:animEffect>
                                  </p:childTnLst>
                                </p:cTn>
                              </p:par>
                            </p:childTnLst>
                          </p:cTn>
                        </p:par>
                        <p:par>
                          <p:cTn id="95" fill="hold">
                            <p:stCondLst>
                              <p:cond delay="7650"/>
                            </p:stCondLst>
                            <p:childTnLst>
                              <p:par>
                                <p:cTn id="96" presetID="10"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childTnLst>
                          </p:cTn>
                        </p:par>
                        <p:par>
                          <p:cTn id="99" fill="hold">
                            <p:stCondLst>
                              <p:cond delay="79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50"/>
                                        <p:tgtEl>
                                          <p:spTgt spid="38"/>
                                        </p:tgtEl>
                                      </p:cBhvr>
                                    </p:animEffect>
                                  </p:childTnLst>
                                </p:cTn>
                              </p:par>
                            </p:childTnLst>
                          </p:cTn>
                        </p:par>
                        <p:par>
                          <p:cTn id="103" fill="hold">
                            <p:stCondLst>
                              <p:cond delay="815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250"/>
                                        <p:tgtEl>
                                          <p:spTgt spid="39"/>
                                        </p:tgtEl>
                                      </p:cBhvr>
                                    </p:animEffect>
                                  </p:childTnLst>
                                </p:cTn>
                              </p:par>
                            </p:childTnLst>
                          </p:cTn>
                        </p:par>
                        <p:par>
                          <p:cTn id="107" fill="hold">
                            <p:stCondLst>
                              <p:cond delay="8400"/>
                            </p:stCondLst>
                            <p:childTnLst>
                              <p:par>
                                <p:cTn id="108" presetID="10" presetClass="entr" presetSubtype="0"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250"/>
                                        <p:tgtEl>
                                          <p:spTgt spid="40"/>
                                        </p:tgtEl>
                                      </p:cBhvr>
                                    </p:animEffect>
                                  </p:childTnLst>
                                </p:cTn>
                              </p:par>
                            </p:childTnLst>
                          </p:cTn>
                        </p:par>
                        <p:par>
                          <p:cTn id="111" fill="hold">
                            <p:stCondLst>
                              <p:cond delay="8650"/>
                            </p:stCondLst>
                            <p:childTnLst>
                              <p:par>
                                <p:cTn id="112" presetID="10"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childTnLst>
                                </p:cTn>
                              </p:par>
                            </p:childTnLst>
                          </p:cTn>
                        </p:par>
                        <p:par>
                          <p:cTn id="115" fill="hold">
                            <p:stCondLst>
                              <p:cond delay="8900"/>
                            </p:stCondLst>
                            <p:childTnLst>
                              <p:par>
                                <p:cTn id="116" presetID="10" presetClass="entr" presetSubtype="0"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250"/>
                                        <p:tgtEl>
                                          <p:spTgt spid="42"/>
                                        </p:tgtEl>
                                      </p:cBhvr>
                                    </p:animEffect>
                                  </p:childTnLst>
                                </p:cTn>
                              </p:par>
                            </p:childTnLst>
                          </p:cTn>
                        </p:par>
                        <p:par>
                          <p:cTn id="119" fill="hold">
                            <p:stCondLst>
                              <p:cond delay="9150"/>
                            </p:stCondLst>
                            <p:childTnLst>
                              <p:par>
                                <p:cTn id="120" presetID="10" presetClass="entr" presetSubtype="0" fill="hold" nodeType="afterEffect">
                                  <p:stCondLst>
                                    <p:cond delay="1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
                                        <p:tgtEl>
                                          <p:spTgt spid="43"/>
                                        </p:tgtEl>
                                      </p:cBhvr>
                                    </p:animEffect>
                                  </p:childTnLst>
                                </p:cTn>
                              </p:par>
                            </p:childTnLst>
                          </p:cTn>
                        </p:par>
                        <p:par>
                          <p:cTn id="123" fill="hold">
                            <p:stCondLst>
                              <p:cond delay="9500"/>
                            </p:stCondLst>
                            <p:childTnLst>
                              <p:par>
                                <p:cTn id="124" presetID="10"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50"/>
                                        <p:tgtEl>
                                          <p:spTgt spid="44"/>
                                        </p:tgtEl>
                                      </p:cBhvr>
                                    </p:animEffect>
                                  </p:childTnLst>
                                </p:cTn>
                              </p:par>
                            </p:childTnLst>
                          </p:cTn>
                        </p:par>
                        <p:par>
                          <p:cTn id="127" fill="hold">
                            <p:stCondLst>
                              <p:cond delay="9750"/>
                            </p:stCondLst>
                            <p:childTnLst>
                              <p:par>
                                <p:cTn id="128" presetID="10" presetClass="entr" presetSubtype="0" fill="hold"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childTnLst>
                          </p:cTn>
                        </p:par>
                        <p:par>
                          <p:cTn id="131" fill="hold">
                            <p:stCondLst>
                              <p:cond delay="10000"/>
                            </p:stCondLst>
                            <p:childTnLst>
                              <p:par>
                                <p:cTn id="132" presetID="10" presetClass="entr" presetSubtype="0" fill="hold"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250"/>
                                        <p:tgtEl>
                                          <p:spTgt spid="46"/>
                                        </p:tgtEl>
                                      </p:cBhvr>
                                    </p:animEffect>
                                  </p:childTnLst>
                                </p:cTn>
                              </p:par>
                            </p:childTnLst>
                          </p:cTn>
                        </p:par>
                        <p:par>
                          <p:cTn id="135" fill="hold">
                            <p:stCondLst>
                              <p:cond delay="10250"/>
                            </p:stCondLst>
                            <p:childTnLst>
                              <p:par>
                                <p:cTn id="136" presetID="10" presetClass="entr" presetSubtype="0"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50"/>
                                        <p:tgtEl>
                                          <p:spTgt spid="47"/>
                                        </p:tgtEl>
                                      </p:cBhvr>
                                    </p:animEffect>
                                  </p:childTnLst>
                                </p:cTn>
                              </p:par>
                            </p:childTnLst>
                          </p:cTn>
                        </p:par>
                        <p:par>
                          <p:cTn id="139" fill="hold">
                            <p:stCondLst>
                              <p:cond delay="10500"/>
                            </p:stCondLst>
                            <p:childTnLst>
                              <p:par>
                                <p:cTn id="140" presetID="10" presetClass="entr" presetSubtype="0" fill="hold"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250"/>
                                        <p:tgtEl>
                                          <p:spTgt spid="48"/>
                                        </p:tgtEl>
                                      </p:cBhvr>
                                    </p:animEffect>
                                  </p:childTnLst>
                                </p:cTn>
                              </p:par>
                            </p:childTnLst>
                          </p:cTn>
                        </p:par>
                        <p:par>
                          <p:cTn id="143" fill="hold">
                            <p:stCondLst>
                              <p:cond delay="10750"/>
                            </p:stCondLst>
                            <p:childTnLst>
                              <p:par>
                                <p:cTn id="144" presetID="10" presetClass="entr" presetSubtype="0" fill="hold"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50"/>
                                        <p:tgtEl>
                                          <p:spTgt spid="49"/>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childTnLst>
                          </p:cTn>
                        </p:par>
                        <p:par>
                          <p:cTn id="151" fill="hold">
                            <p:stCondLst>
                              <p:cond delay="11250"/>
                            </p:stCondLst>
                            <p:childTnLst>
                              <p:par>
                                <p:cTn id="152" presetID="10" presetClass="entr" presetSubtype="0" fill="hold" grpId="0" nodeType="after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59"/>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500" fill="hold"/>
                                        <p:tgtEl>
                                          <p:spTgt spid="31"/>
                                        </p:tgtEl>
                                        <p:attrNameLst>
                                          <p:attrName>ppt_x</p:attrName>
                                        </p:attrNameLst>
                                      </p:cBhvr>
                                      <p:tavLst>
                                        <p:tav tm="0">
                                          <p:val>
                                            <p:strVal val="#ppt_x"/>
                                          </p:val>
                                        </p:tav>
                                        <p:tav tm="100000">
                                          <p:val>
                                            <p:strVal val="#ppt_x"/>
                                          </p:val>
                                        </p:tav>
                                      </p:tavLst>
                                    </p:anim>
                                    <p:anim calcmode="lin" valueType="num">
                                      <p:cBhvr additive="base">
                                        <p:cTn id="1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9"/>
                  </p:tgtEl>
                </p:cond>
              </p:nextCondLst>
            </p:seq>
            <p:seq concurrent="1" nextAc="seek">
              <p:cTn id="162" restart="whenNotActive" fill="hold" evtFilter="cancelBubble" nodeType="interactiveSeq">
                <p:stCondLst>
                  <p:cond evt="onClick" delay="0">
                    <p:tgtEl>
                      <p:spTgt spid="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additive="base">
                                        <p:cTn id="167" dur="500" fill="hold"/>
                                        <p:tgtEl>
                                          <p:spTgt spid="6"/>
                                        </p:tgtEl>
                                        <p:attrNameLst>
                                          <p:attrName>ppt_x</p:attrName>
                                        </p:attrNameLst>
                                      </p:cBhvr>
                                      <p:tavLst>
                                        <p:tav tm="0">
                                          <p:val>
                                            <p:strVal val="#ppt_x"/>
                                          </p:val>
                                        </p:tav>
                                        <p:tav tm="100000">
                                          <p:val>
                                            <p:strVal val="#ppt_x"/>
                                          </p:val>
                                        </p:tav>
                                      </p:tavLst>
                                    </p:anim>
                                    <p:anim calcmode="lin" valueType="num">
                                      <p:cBhvr additive="base">
                                        <p:cTn id="1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69" restart="whenNotActive" fill="hold" evtFilter="cancelBubble" nodeType="interactiveSeq">
                <p:stCondLst>
                  <p:cond evt="onClick" delay="0">
                    <p:tgtEl>
                      <p:spTgt spid="31"/>
                    </p:tgtEl>
                  </p:cond>
                </p:stCondLst>
                <p:endSync evt="end" delay="0">
                  <p:rtn val="all"/>
                </p:endSync>
                <p:childTnLst>
                  <p:par>
                    <p:cTn id="170" fill="hold">
                      <p:stCondLst>
                        <p:cond delay="0"/>
                      </p:stCondLst>
                      <p:childTnLst>
                        <p:par>
                          <p:cTn id="171" fill="hold">
                            <p:stCondLst>
                              <p:cond delay="0"/>
                            </p:stCondLst>
                            <p:childTnLst>
                              <p:par>
                                <p:cTn id="172" presetID="2" presetClass="exit" presetSubtype="4" fill="hold" nodeType="clickEffect">
                                  <p:stCondLst>
                                    <p:cond delay="0"/>
                                  </p:stCondLst>
                                  <p:childTnLst>
                                    <p:anim calcmode="lin" valueType="num">
                                      <p:cBhvr additive="base">
                                        <p:cTn id="173" dur="500"/>
                                        <p:tgtEl>
                                          <p:spTgt spid="31"/>
                                        </p:tgtEl>
                                        <p:attrNameLst>
                                          <p:attrName>ppt_x</p:attrName>
                                        </p:attrNameLst>
                                      </p:cBhvr>
                                      <p:tavLst>
                                        <p:tav tm="0">
                                          <p:val>
                                            <p:strVal val="ppt_x"/>
                                          </p:val>
                                        </p:tav>
                                        <p:tav tm="100000">
                                          <p:val>
                                            <p:strVal val="ppt_x"/>
                                          </p:val>
                                        </p:tav>
                                      </p:tavLst>
                                    </p:anim>
                                    <p:anim calcmode="lin" valueType="num">
                                      <p:cBhvr additive="base">
                                        <p:cTn id="174" dur="500"/>
                                        <p:tgtEl>
                                          <p:spTgt spid="31"/>
                                        </p:tgtEl>
                                        <p:attrNameLst>
                                          <p:attrName>ppt_y</p:attrName>
                                        </p:attrNameLst>
                                      </p:cBhvr>
                                      <p:tavLst>
                                        <p:tav tm="0">
                                          <p:val>
                                            <p:strVal val="ppt_y"/>
                                          </p:val>
                                        </p:tav>
                                        <p:tav tm="100000">
                                          <p:val>
                                            <p:strVal val="1+ppt_h/2"/>
                                          </p:val>
                                        </p:tav>
                                      </p:tavLst>
                                    </p:anim>
                                    <p:set>
                                      <p:cBhvr>
                                        <p:cTn id="1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2" presetClass="exit" presetSubtype="4" fill="hold" nodeType="clickEffect">
                                  <p:stCondLst>
                                    <p:cond delay="0"/>
                                  </p:stCondLst>
                                  <p:childTnLst>
                                    <p:anim calcmode="lin" valueType="num">
                                      <p:cBhvr additive="base">
                                        <p:cTn id="180" dur="500"/>
                                        <p:tgtEl>
                                          <p:spTgt spid="6"/>
                                        </p:tgtEl>
                                        <p:attrNameLst>
                                          <p:attrName>ppt_x</p:attrName>
                                        </p:attrNameLst>
                                      </p:cBhvr>
                                      <p:tavLst>
                                        <p:tav tm="0">
                                          <p:val>
                                            <p:strVal val="ppt_x"/>
                                          </p:val>
                                        </p:tav>
                                        <p:tav tm="100000">
                                          <p:val>
                                            <p:strVal val="ppt_x"/>
                                          </p:val>
                                        </p:tav>
                                      </p:tavLst>
                                    </p:anim>
                                    <p:anim calcmode="lin" valueType="num">
                                      <p:cBhvr additive="base">
                                        <p:cTn id="181" dur="500"/>
                                        <p:tgtEl>
                                          <p:spTgt spid="6"/>
                                        </p:tgtEl>
                                        <p:attrNameLst>
                                          <p:attrName>ppt_y</p:attrName>
                                        </p:attrNameLst>
                                      </p:cBhvr>
                                      <p:tavLst>
                                        <p:tav tm="0">
                                          <p:val>
                                            <p:strVal val="ppt_y"/>
                                          </p:val>
                                        </p:tav>
                                        <p:tav tm="100000">
                                          <p:val>
                                            <p:strVal val="1+ppt_h/2"/>
                                          </p:val>
                                        </p:tav>
                                      </p:tavLst>
                                    </p:anim>
                                    <p:set>
                                      <p:cBhvr>
                                        <p:cTn id="18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1862912" y="967028"/>
            <a:ext cx="3083442" cy="3617688"/>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16939" y="1128722"/>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53205"/>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512309"/>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1000" y="1359835"/>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90999" y="2456391"/>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91335" y="3627288"/>
            <a:ext cx="406518" cy="406518"/>
          </a:xfrm>
          <a:prstGeom prst="rect">
            <a:avLst/>
          </a:prstGeom>
        </p:spPr>
      </p:pic>
      <p:sp>
        <p:nvSpPr>
          <p:cNvPr id="58" name="TextBox 57">
            <a:extLst>
              <a:ext uri="{FF2B5EF4-FFF2-40B4-BE49-F238E27FC236}">
                <a16:creationId xmlns:a16="http://schemas.microsoft.com/office/drawing/2014/main" id="{031A842D-56AD-4354-A8E9-96B74D3370A5}"/>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59" name="Google Shape;267;p28">
            <a:extLst>
              <a:ext uri="{FF2B5EF4-FFF2-40B4-BE49-F238E27FC236}">
                <a16:creationId xmlns:a16="http://schemas.microsoft.com/office/drawing/2014/main" id="{11329851-36B2-4C5A-97E4-B1CC872BDED2}"/>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TextBox 59">
            <a:extLst>
              <a:ext uri="{FF2B5EF4-FFF2-40B4-BE49-F238E27FC236}">
                <a16:creationId xmlns:a16="http://schemas.microsoft.com/office/drawing/2014/main" id="{A4DAFFFC-885E-4C27-8CF1-B416842C9C53}"/>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a</a:t>
            </a:r>
          </a:p>
        </p:txBody>
      </p:sp>
      <p:grpSp>
        <p:nvGrpSpPr>
          <p:cNvPr id="7" name="Group 6">
            <a:extLst>
              <a:ext uri="{FF2B5EF4-FFF2-40B4-BE49-F238E27FC236}">
                <a16:creationId xmlns:a16="http://schemas.microsoft.com/office/drawing/2014/main" id="{09572A1A-77D8-DCC3-071B-8E7B68EAF58F}"/>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1BB11460-F332-DF9A-5D3F-6566B3D09C5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0B5D6690-A99E-2F44-D323-729A687CCBF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41871221-578D-D1DE-D345-EC6143D1EDD6}"/>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5E3A441D-B99D-F2F2-4A0C-76E8D831A11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2009E64B-CEEF-5AE2-0545-9407532CBC6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600"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966"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 presetClass="mediacall" presetSubtype="0" fill="hold" nodeType="withEffect">
                                  <p:stCondLst>
                                    <p:cond delay="0"/>
                                  </p:stCondLst>
                                  <p:childTnLst>
                                    <p:cmd type="call" cmd="playFrom(0.0)">
                                      <p:cBhvr>
                                        <p:cTn id="68" dur="731" fill="hold"/>
                                        <p:tgtEl>
                                          <p:spTgt spid="6"/>
                                        </p:tgtEl>
                                      </p:cBhvr>
                                    </p:cmd>
                                  </p:childTnLst>
                                </p:cTn>
                              </p:par>
                            </p:childTnLst>
                          </p:cTn>
                        </p:par>
                        <p:par>
                          <p:cTn id="69" fill="hold">
                            <p:stCondLst>
                              <p:cond delay="731"/>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par>
                          <p:cTn id="73" fill="hold">
                            <p:stCondLst>
                              <p:cond delay="1231"/>
                            </p:stCondLst>
                            <p:childTnLst>
                              <p:par>
                                <p:cTn id="74" presetID="10"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par>
                          <p:cTn id="77" fill="hold">
                            <p:stCondLst>
                              <p:cond delay="1731"/>
                            </p:stCondLst>
                            <p:childTnLst>
                              <p:par>
                                <p:cTn id="78" presetID="1" presetClass="exit" presetSubtype="0" fill="hold" grpId="1" nodeType="afterEffect">
                                  <p:stCondLst>
                                    <p:cond delay="0"/>
                                  </p:stCondLst>
                                  <p:childTnLst>
                                    <p:set>
                                      <p:cBhvr>
                                        <p:cTn id="79" dur="1" fill="hold">
                                          <p:stCondLst>
                                            <p:cond delay="0"/>
                                          </p:stCondLst>
                                        </p:cTn>
                                        <p:tgtEl>
                                          <p:spTgt spid="5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fade">
                                      <p:cBhvr>
                                        <p:cTn id="8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3"/>
                </p:tgtEl>
              </p:cMediaNode>
            </p:audio>
            <p:audio>
              <p:cMediaNode vol="80000">
                <p:cTn id="84" fill="hold" display="0">
                  <p:stCondLst>
                    <p:cond delay="indefinite"/>
                  </p:stCondLst>
                  <p:endCondLst>
                    <p:cond evt="onStopAudio" delay="0">
                      <p:tgtEl>
                        <p:sldTgt/>
                      </p:tgtEl>
                    </p:cond>
                  </p:endCondLst>
                </p:cTn>
                <p:tgtEl>
                  <p:spTgt spid="4"/>
                </p:tgtEl>
              </p:cMediaNode>
            </p:audio>
            <p:audio>
              <p:cMediaNode vol="80000">
                <p:cTn id="85" fill="hold" display="0">
                  <p:stCondLst>
                    <p:cond delay="indefinite"/>
                  </p:stCondLst>
                  <p:endCondLst>
                    <p:cond evt="onStopAudio" delay="0">
                      <p:tgtEl>
                        <p:sldTgt/>
                      </p:tgtEl>
                    </p:cond>
                  </p:endCondLst>
                </p:cTn>
                <p:tgtEl>
                  <p:spTgt spid="6"/>
                </p:tgtEl>
              </p:cMediaNode>
            </p:audio>
          </p:childTnLst>
        </p:cTn>
      </p:par>
    </p:tnLst>
    <p:bldLst>
      <p:bldP spid="138" grpId="0"/>
      <p:bldP spid="55" grpId="0"/>
      <p:bldP spid="55" grpId="1"/>
      <p:bldP spid="49" grpId="0"/>
      <p:bldP spid="51" grpId="0"/>
      <p:bldP spid="52" grpId="0"/>
      <p:bldP spid="53" grpId="0"/>
      <p:bldP spid="54" grpId="0"/>
      <p:bldP spid="58" grpId="0"/>
      <p:bldP spid="58" grpId="1"/>
      <p:bldP spid="59" grpId="0"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37EB3DFA-68A8-4949-EEE2-CB250FA93FB5}"/>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98BAF67-E35A-4E59-F5CB-05BD683431F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3E3B8641-C458-0B26-349C-0A768BFB50D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ACFC2A3-7EE0-93E5-D8D4-76D97C62377C}"/>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65C211D-C211-94FB-5F02-5EF70721923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0A13AA23-1581-F239-B302-3B3448DB4A4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488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ll&#10;&#10;Description automatically generated">
            <a:extLst>
              <a:ext uri="{FF2B5EF4-FFF2-40B4-BE49-F238E27FC236}">
                <a16:creationId xmlns:a16="http://schemas.microsoft.com/office/drawing/2014/main" id="{719FF69C-EF2E-43F0-B6CB-05ED534EB9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581008" y="853739"/>
            <a:ext cx="3245812" cy="3245812"/>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094292" y="1021785"/>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b</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10341"/>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69445"/>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ball</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/b/</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2" name="b-letter-US">
            <a:hlinkClick r:id="" action="ppaction://media"/>
            <a:extLst>
              <a:ext uri="{FF2B5EF4-FFF2-40B4-BE49-F238E27FC236}">
                <a16:creationId xmlns:a16="http://schemas.microsoft.com/office/drawing/2014/main" id="{74990C50-E1BE-47DB-BA85-E97145BDE7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86133" y="1315231"/>
            <a:ext cx="406518" cy="406518"/>
          </a:xfrm>
          <a:prstGeom prst="rect">
            <a:avLst/>
          </a:prstGeom>
        </p:spPr>
      </p:pic>
      <p:pic>
        <p:nvPicPr>
          <p:cNvPr id="13" name="b-sound">
            <a:hlinkClick r:id="" action="ppaction://media"/>
            <a:extLst>
              <a:ext uri="{FF2B5EF4-FFF2-40B4-BE49-F238E27FC236}">
                <a16:creationId xmlns:a16="http://schemas.microsoft.com/office/drawing/2014/main" id="{22A3BD66-B364-4ED5-85F6-0B514FBCCED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3" y="2469211"/>
            <a:ext cx="406519" cy="406519"/>
          </a:xfrm>
          <a:prstGeom prst="rect">
            <a:avLst/>
          </a:prstGeom>
        </p:spPr>
      </p:pic>
      <p:pic>
        <p:nvPicPr>
          <p:cNvPr id="14" name="b-word-ball-US">
            <a:hlinkClick r:id="" action="ppaction://media"/>
            <a:extLst>
              <a:ext uri="{FF2B5EF4-FFF2-40B4-BE49-F238E27FC236}">
                <a16:creationId xmlns:a16="http://schemas.microsoft.com/office/drawing/2014/main" id="{6C4DC35D-53A2-4409-AE94-438A0E27E5CC}"/>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6132" y="3597551"/>
            <a:ext cx="406519" cy="406519"/>
          </a:xfrm>
          <a:prstGeom prst="rect">
            <a:avLst/>
          </a:prstGeom>
        </p:spPr>
      </p:pic>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101" name="Google Shape;267;p28">
            <a:extLst>
              <a:ext uri="{FF2B5EF4-FFF2-40B4-BE49-F238E27FC236}">
                <a16:creationId xmlns:a16="http://schemas.microsoft.com/office/drawing/2014/main" id="{7953644E-60B4-4188-B9C7-F72E2E212107}"/>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TextBox 101">
            <a:extLst>
              <a:ext uri="{FF2B5EF4-FFF2-40B4-BE49-F238E27FC236}">
                <a16:creationId xmlns:a16="http://schemas.microsoft.com/office/drawing/2014/main" id="{16741ECC-34EA-4AFB-BF4B-0892E0DBEA2F}"/>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b</a:t>
            </a:r>
          </a:p>
        </p:txBody>
      </p:sp>
      <p:grpSp>
        <p:nvGrpSpPr>
          <p:cNvPr id="56" name="Group 55">
            <a:extLst>
              <a:ext uri="{FF2B5EF4-FFF2-40B4-BE49-F238E27FC236}">
                <a16:creationId xmlns:a16="http://schemas.microsoft.com/office/drawing/2014/main" id="{EA642DB4-559A-4DB6-B992-6AF70E7C3D63}"/>
              </a:ext>
            </a:extLst>
          </p:cNvPr>
          <p:cNvGrpSpPr/>
          <p:nvPr/>
        </p:nvGrpSpPr>
        <p:grpSpPr>
          <a:xfrm>
            <a:off x="7264747" y="0"/>
            <a:ext cx="1879253" cy="5178090"/>
            <a:chOff x="8777197" y="0"/>
            <a:chExt cx="1879253" cy="5178090"/>
          </a:xfrm>
        </p:grpSpPr>
        <p:sp>
          <p:nvSpPr>
            <p:cNvPr id="57" name="side panel dark rectangle">
              <a:extLst>
                <a:ext uri="{FF2B5EF4-FFF2-40B4-BE49-F238E27FC236}">
                  <a16:creationId xmlns:a16="http://schemas.microsoft.com/office/drawing/2014/main" id="{CF9873E5-AF94-482D-BC5C-9483E06D208B}"/>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8F62E5FB-A1A1-46C9-B31F-38D8D6F6B000}"/>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844A87D3-EF9B-495E-8DAE-66DFD91D5A60}"/>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60" name="teacher icon group">
              <a:extLst>
                <a:ext uri="{FF2B5EF4-FFF2-40B4-BE49-F238E27FC236}">
                  <a16:creationId xmlns:a16="http://schemas.microsoft.com/office/drawing/2014/main" id="{BCCB83E9-3E90-4DB6-9061-3CCD7AABFBE0}"/>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FAAD8BFE-7904-4F51-8F90-5C5648096FF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672F9EB2-25BB-4F0D-8ED0-6C1C8E769B2C}"/>
                  </a:ext>
                </a:extLst>
              </p:cNvPr>
              <p:cNvGrpSpPr/>
              <p:nvPr/>
            </p:nvGrpSpPr>
            <p:grpSpPr>
              <a:xfrm>
                <a:off x="8864754" y="93114"/>
                <a:ext cx="193866" cy="206740"/>
                <a:chOff x="2542389" y="2767092"/>
                <a:chExt cx="480536" cy="512445"/>
              </a:xfrm>
            </p:grpSpPr>
            <p:sp>
              <p:nvSpPr>
                <p:cNvPr id="83" name="Google Shape;1395;p49">
                  <a:extLst>
                    <a:ext uri="{FF2B5EF4-FFF2-40B4-BE49-F238E27FC236}">
                      <a16:creationId xmlns:a16="http://schemas.microsoft.com/office/drawing/2014/main" id="{6AFC8D21-B7C4-41F7-B99D-6EB32B859C4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05819804-E747-4ACA-A4E5-5BF3AB2DFD5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B23181BB-7D31-40A5-99EB-CF0C41576DD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C947C6E7-57B6-473F-8FC1-CD59E90DE26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51443BBE-0BB8-4F2B-82FC-42727C3638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8339E743-2564-48F6-AF5B-997A3C9C7A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02F5B4AA-DB49-4BB4-A2B9-7D432E47640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BFD7D19-01AB-475E-AD43-F1DB503D07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EFA49D97-2649-49FD-A06B-AF592CC599D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CE4DFED7-FBBB-48A0-9BB1-1F9F550B7E3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3058B259-2762-4E61-9964-598A67075AF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FB2CF58B-F945-417E-B7E0-ACAECBA9E0C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C9E35BC0-D6AB-4421-B7B6-8839F116C62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5D84D99A-A582-49DE-8772-C273DC5DE5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580DF62B-CD85-4E93-ABF6-EEA56C90DC2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43024BF-2B95-4F78-817C-2D2C41C515D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ECE2D1AE-A1B0-4B4F-B1F1-D324E32039E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E40BDA7C-107B-49C2-A713-724461110A1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61F321E8-A574-4B5A-BC61-1C343BF3AED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6E60E1AD-458A-4FF1-9F7E-194136747B4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6909B92E-B265-4EAC-9F1B-00988446F8C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9BEC8EC-DA80-4A8B-91DC-2197E503B0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AA30C7B-E1CF-4850-A52A-4621149D086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3EFE99AE-2A16-4038-9B8C-F9C3E819E06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2BFB81B7-E9A5-465E-A177-D9619165C97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9978E75A-1134-4942-AEA1-07719A2FF65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0EF24D41-3B62-4DC3-B45F-18DFAEB298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8C744018-EE9C-4B6D-8D86-FA4687455B8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3CA9641F-2C5D-D173-7BFF-9EFAC2A76B9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295A3096-1905-8DBB-B697-A28C6791F57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BAABB0D6-E27D-B841-23D2-3837A39E3E9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B1CC6A18-31D1-DABC-0315-330902490508}"/>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527DC4BB-4888-FF59-53E7-011507AAF1B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097BB89B-A3C2-216C-3CE7-9A39D2A94A5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373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 presetClass="mediacall" presetSubtype="0" fill="hold" nodeType="withEffect">
                                  <p:stCondLst>
                                    <p:cond delay="0"/>
                                  </p:stCondLst>
                                  <p:childTnLst>
                                    <p:cmd type="call" cmd="playFrom(0.0)">
                                      <p:cBhvr>
                                        <p:cTn id="28" dur="522" fill="hold"/>
                                        <p:tgtEl>
                                          <p:spTgt spid="12"/>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653" fill="hold"/>
                                        <p:tgtEl>
                                          <p:spTgt spid="13"/>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731" fill="hold"/>
                                        <p:tgtEl>
                                          <p:spTgt spid="14"/>
                                        </p:tgtEl>
                                      </p:cBhvr>
                                    </p:cmd>
                                  </p:childTnLst>
                                </p:cTn>
                              </p:par>
                            </p:childTnLst>
                          </p:cTn>
                        </p:par>
                        <p:par>
                          <p:cTn id="68" fill="hold">
                            <p:stCondLst>
                              <p:cond delay="888"/>
                            </p:stCondLst>
                            <p:childTnLst>
                              <p:par>
                                <p:cTn id="69" presetID="10" presetClass="entr" presetSubtype="0" fill="hold" grpId="0"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childTnLst>
                          </p:cTn>
                        </p:par>
                        <p:par>
                          <p:cTn id="72" fill="hold">
                            <p:stCondLst>
                              <p:cond delay="1388"/>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1888"/>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12"/>
                </p:tgtEl>
              </p:cMediaNode>
            </p:audio>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4"/>
                </p:tgtEl>
              </p:cMediaNode>
            </p:audio>
          </p:childTnLst>
        </p:cTn>
      </p:par>
    </p:tnLst>
    <p:bldLst>
      <p:bldP spid="55" grpId="0"/>
      <p:bldP spid="55" grpId="1"/>
      <p:bldP spid="49" grpId="0"/>
      <p:bldP spid="51" grpId="0"/>
      <p:bldP spid="52" grpId="0"/>
      <p:bldP spid="53" grpId="0"/>
      <p:bldP spid="54" grpId="0"/>
      <p:bldP spid="63" grpId="0"/>
      <p:bldP spid="64" grpId="0"/>
      <p:bldP spid="64" grpId="1"/>
      <p:bldP spid="101" grpId="0" animBg="1"/>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C74D9E8E-09E1-B38D-27E5-DA7683452AAD}"/>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F56D8E04-7290-796B-0EF7-6EEAF9FA2F9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F31BAA37-7DF2-A42C-58C6-1BEF98A3368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903202EE-571E-1061-0EB6-77E4F5348E70}"/>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73F95E2F-18D7-A804-0F1F-154F3B52310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30EB91FE-E44B-22D3-BB41-1703EC1D88E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5274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mplement, stationary&#10;&#10;Description automatically generated">
            <a:extLst>
              <a:ext uri="{FF2B5EF4-FFF2-40B4-BE49-F238E27FC236}">
                <a16:creationId xmlns:a16="http://schemas.microsoft.com/office/drawing/2014/main" id="{8635B777-D42B-473B-89F2-5AC45FB3F91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28439" y="762145"/>
            <a:ext cx="3381375" cy="3429000"/>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7</a:t>
            </a:fld>
            <a:r>
              <a:rPr lang="en-US"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12335" y="875819"/>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c</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3177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5" y="3490877"/>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crayon</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/k/</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pic>
        <p:nvPicPr>
          <p:cNvPr id="5" name="c-letter-US">
            <a:hlinkClick r:id="" action="ppaction://media"/>
            <a:extLst>
              <a:ext uri="{FF2B5EF4-FFF2-40B4-BE49-F238E27FC236}">
                <a16:creationId xmlns:a16="http://schemas.microsoft.com/office/drawing/2014/main" id="{F09F97D2-E865-497D-BF13-42AA452E318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86132" y="1360094"/>
            <a:ext cx="406518" cy="406518"/>
          </a:xfrm>
          <a:prstGeom prst="rect">
            <a:avLst/>
          </a:prstGeom>
        </p:spPr>
      </p:pic>
      <p:pic>
        <p:nvPicPr>
          <p:cNvPr id="6" name="c-sound">
            <a:hlinkClick r:id="" action="ppaction://media"/>
            <a:extLst>
              <a:ext uri="{FF2B5EF4-FFF2-40B4-BE49-F238E27FC236}">
                <a16:creationId xmlns:a16="http://schemas.microsoft.com/office/drawing/2014/main" id="{C39DE446-D8CC-4567-9289-39A9A6190F9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2" y="2451801"/>
            <a:ext cx="406519" cy="406519"/>
          </a:xfrm>
          <a:prstGeom prst="rect">
            <a:avLst/>
          </a:prstGeom>
        </p:spPr>
      </p:pic>
      <p:pic>
        <p:nvPicPr>
          <p:cNvPr id="7" name="c-word-crayon-US">
            <a:hlinkClick r:id="" action="ppaction://media"/>
            <a:extLst>
              <a:ext uri="{FF2B5EF4-FFF2-40B4-BE49-F238E27FC236}">
                <a16:creationId xmlns:a16="http://schemas.microsoft.com/office/drawing/2014/main" id="{3B118975-5700-41DF-B1B5-E72E48F31E71}"/>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6132" y="3620076"/>
            <a:ext cx="422525" cy="422525"/>
          </a:xfrm>
          <a:prstGeom prst="rect">
            <a:avLst/>
          </a:prstGeom>
        </p:spPr>
      </p:pic>
      <p:sp>
        <p:nvSpPr>
          <p:cNvPr id="93" name="Google Shape;267;p28">
            <a:extLst>
              <a:ext uri="{FF2B5EF4-FFF2-40B4-BE49-F238E27FC236}">
                <a16:creationId xmlns:a16="http://schemas.microsoft.com/office/drawing/2014/main" id="{BD153ED0-23EE-4865-917B-8D208037BFAD}"/>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TextBox 93">
            <a:extLst>
              <a:ext uri="{FF2B5EF4-FFF2-40B4-BE49-F238E27FC236}">
                <a16:creationId xmlns:a16="http://schemas.microsoft.com/office/drawing/2014/main" id="{E5F7FFD4-D71D-4847-A430-6E49ACB88D07}"/>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c</a:t>
            </a:r>
          </a:p>
        </p:txBody>
      </p:sp>
      <p:grpSp>
        <p:nvGrpSpPr>
          <p:cNvPr id="95" name="Group 94">
            <a:extLst>
              <a:ext uri="{FF2B5EF4-FFF2-40B4-BE49-F238E27FC236}">
                <a16:creationId xmlns:a16="http://schemas.microsoft.com/office/drawing/2014/main" id="{AB9F5A43-9AD9-4520-B146-E08FC0F96C8D}"/>
              </a:ext>
            </a:extLst>
          </p:cNvPr>
          <p:cNvGrpSpPr/>
          <p:nvPr/>
        </p:nvGrpSpPr>
        <p:grpSpPr>
          <a:xfrm>
            <a:off x="7264747" y="0"/>
            <a:ext cx="1879253" cy="5178090"/>
            <a:chOff x="8777197" y="0"/>
            <a:chExt cx="1879253" cy="5178090"/>
          </a:xfrm>
        </p:grpSpPr>
        <p:sp>
          <p:nvSpPr>
            <p:cNvPr id="96" name="side panel dark rectangle">
              <a:extLst>
                <a:ext uri="{FF2B5EF4-FFF2-40B4-BE49-F238E27FC236}">
                  <a16:creationId xmlns:a16="http://schemas.microsoft.com/office/drawing/2014/main" id="{85456696-ABD8-4933-8A27-8EF92E06A1B4}"/>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7" name="side panel light rectangle">
              <a:extLst>
                <a:ext uri="{FF2B5EF4-FFF2-40B4-BE49-F238E27FC236}">
                  <a16:creationId xmlns:a16="http://schemas.microsoft.com/office/drawing/2014/main" id="{40CBA3A8-F164-4756-9CCF-EEA604EB80DE}"/>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8" name="side panel textbox">
              <a:extLst>
                <a:ext uri="{FF2B5EF4-FFF2-40B4-BE49-F238E27FC236}">
                  <a16:creationId xmlns:a16="http://schemas.microsoft.com/office/drawing/2014/main" id="{8FEC04B0-CC68-4515-B1FA-180721648774}"/>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99" name="teacher icon group">
              <a:extLst>
                <a:ext uri="{FF2B5EF4-FFF2-40B4-BE49-F238E27FC236}">
                  <a16:creationId xmlns:a16="http://schemas.microsoft.com/office/drawing/2014/main" id="{B0856218-30D2-49C5-BA73-5A42C793D01A}"/>
                </a:ext>
              </a:extLst>
            </p:cNvPr>
            <p:cNvGrpSpPr/>
            <p:nvPr/>
          </p:nvGrpSpPr>
          <p:grpSpPr>
            <a:xfrm>
              <a:off x="8810640" y="151620"/>
              <a:ext cx="296181" cy="296181"/>
              <a:chOff x="8810640" y="62245"/>
              <a:chExt cx="296181" cy="296181"/>
            </a:xfrm>
          </p:grpSpPr>
          <p:sp>
            <p:nvSpPr>
              <p:cNvPr id="100" name="icon circle">
                <a:extLst>
                  <a:ext uri="{FF2B5EF4-FFF2-40B4-BE49-F238E27FC236}">
                    <a16:creationId xmlns:a16="http://schemas.microsoft.com/office/drawing/2014/main" id="{8B086453-4B1D-4980-8185-F59BF36CEB4C}"/>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01" name="teacher icon">
                <a:extLst>
                  <a:ext uri="{FF2B5EF4-FFF2-40B4-BE49-F238E27FC236}">
                    <a16:creationId xmlns:a16="http://schemas.microsoft.com/office/drawing/2014/main" id="{CE4C5744-21B2-4831-BEC7-AFFA4C556823}"/>
                  </a:ext>
                </a:extLst>
              </p:cNvPr>
              <p:cNvGrpSpPr/>
              <p:nvPr/>
            </p:nvGrpSpPr>
            <p:grpSpPr>
              <a:xfrm>
                <a:off x="8864754" y="93114"/>
                <a:ext cx="193866" cy="206740"/>
                <a:chOff x="2542389" y="2767092"/>
                <a:chExt cx="480536" cy="512445"/>
              </a:xfrm>
            </p:grpSpPr>
            <p:sp>
              <p:nvSpPr>
                <p:cNvPr id="102" name="Google Shape;1395;p49">
                  <a:extLst>
                    <a:ext uri="{FF2B5EF4-FFF2-40B4-BE49-F238E27FC236}">
                      <a16:creationId xmlns:a16="http://schemas.microsoft.com/office/drawing/2014/main" id="{B3E7320C-B965-4A98-9F73-0AE53B5A8A1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98095CA1-AF10-4904-A9E2-B98F584D6D5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F7286919-E4DD-44B5-A23B-C068F460B64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5CCFF935-F7AC-4955-93C9-7E80C7EB81C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2386F6F9-D709-4F39-8811-E442015ED67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66685425-9DCA-46B1-9A66-A0A15A81D14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E60675F2-B81B-4160-AE06-371010C41EA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D275C5C-0F92-4B37-A8FA-5F01CD1E84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015E686D-FE7C-48C5-81DD-9A964FBB0B4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49B182D4-C61E-4918-80D6-F8FC3A8A271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22EB35C5-7A09-4A6D-A961-12AD322AA9E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707AC2A7-8229-43E0-A696-83A67A1AC70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E7593168-97C9-4249-8025-0210635445B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1237ECF1-DCAB-4600-9269-CD533F56F13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33BAD3EF-074E-4103-B11B-990DC6CBF6FF}"/>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D45430D-016F-4DDA-87D4-DE71C599791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55E1C894-2377-4378-A58F-7869017B04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8060FB35-551F-49CC-94FE-599CF5E1D59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0444BDBB-9BBF-4FF6-B19D-CDF499CC26C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2E2C02BA-A3CC-43D6-AA1E-F0C35B4F87C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5AF50A50-B4AE-48F8-9A8C-C770A92A704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140307C-87E9-4926-BE23-02690C6257C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10A7C90-B697-4BA7-AB52-0E7B53A314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F2E5B9F3-3128-4070-AA5C-07AC21CE919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65C0623B-6DA8-48A1-976C-D58155C52CE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FB32EFBA-731C-4EDF-A9B4-0A7D70673C3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67312BDC-D013-4A30-8AC0-3068F1AFC68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1E2868D6-B0BC-4AB9-963C-6D060BD9297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CC729D2D-AEF1-D705-B6EC-796D81EAA14E}"/>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C6A01550-C097-D187-5F70-86368DE7130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4EDA9AF0-5D49-0570-162D-01D7777CAB9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A98F0AEC-106F-D182-89F3-489CBC63568F}"/>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E30C0072-0902-06EA-953C-783FF29563C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C08F1150-6EA4-4DC9-D833-FE2162675F2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3565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mediacall" presetSubtype="0" fill="hold" nodeType="withEffect">
                                  <p:stCondLst>
                                    <p:cond delay="0"/>
                                  </p:stCondLst>
                                  <p:childTnLst>
                                    <p:cmd type="call" cmd="playFrom(0.0)">
                                      <p:cBhvr>
                                        <p:cTn id="28" dur="522" fill="hold"/>
                                        <p:tgtEl>
                                          <p:spTgt spid="5"/>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731" fill="hold"/>
                                        <p:tgtEl>
                                          <p:spTgt spid="6"/>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 presetClass="mediacall" presetSubtype="0" fill="hold" nodeType="withEffect">
                                  <p:stCondLst>
                                    <p:cond delay="0"/>
                                  </p:stCondLst>
                                  <p:childTnLst>
                                    <p:cmd type="call" cmd="playFrom(0.0)">
                                      <p:cBhvr>
                                        <p:cTn id="67" dur="862" fill="hold"/>
                                        <p:tgtEl>
                                          <p:spTgt spid="7"/>
                                        </p:tgtEl>
                                      </p:cBhvr>
                                    </p:cmd>
                                  </p:childTnLst>
                                </p:cTn>
                              </p:par>
                            </p:childTnLst>
                          </p:cTn>
                        </p:par>
                        <p:par>
                          <p:cTn id="68" fill="hold">
                            <p:stCondLst>
                              <p:cond delay="862"/>
                            </p:stCondLst>
                            <p:childTnLst>
                              <p:par>
                                <p:cTn id="69" presetID="10" presetClass="entr" presetSubtype="0"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500"/>
                                        <p:tgtEl>
                                          <p:spTgt spid="93"/>
                                        </p:tgtEl>
                                      </p:cBhvr>
                                    </p:animEffect>
                                  </p:childTnLst>
                                </p:cTn>
                              </p:par>
                            </p:childTnLst>
                          </p:cTn>
                        </p:par>
                        <p:par>
                          <p:cTn id="72" fill="hold">
                            <p:stCondLst>
                              <p:cond delay="1362"/>
                            </p:stCondLst>
                            <p:childTnLst>
                              <p:par>
                                <p:cTn id="73" presetID="10"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par>
                          <p:cTn id="76" fill="hold">
                            <p:stCondLst>
                              <p:cond delay="1862"/>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5"/>
                </p:tgtEl>
              </p:cMediaNode>
            </p:audio>
            <p:audio>
              <p:cMediaNode vol="80000">
                <p:cTn id="83" fill="hold" display="0">
                  <p:stCondLst>
                    <p:cond delay="indefinite"/>
                  </p:stCondLst>
                  <p:endCondLst>
                    <p:cond evt="onStopAudio" delay="0">
                      <p:tgtEl>
                        <p:sldTgt/>
                      </p:tgtEl>
                    </p:cond>
                  </p:endCondLst>
                </p:cTn>
                <p:tgtEl>
                  <p:spTgt spid="6"/>
                </p:tgtEl>
              </p:cMediaNode>
            </p:audio>
            <p:audio>
              <p:cMediaNode vol="80000">
                <p:cTn id="84" fill="hold" display="0">
                  <p:stCondLst>
                    <p:cond delay="indefinite"/>
                  </p:stCondLst>
                  <p:endCondLst>
                    <p:cond evt="onStopAudio" delay="0">
                      <p:tgtEl>
                        <p:sldTgt/>
                      </p:tgtEl>
                    </p:cond>
                  </p:endCondLst>
                </p:cTn>
                <p:tgtEl>
                  <p:spTgt spid="7"/>
                </p:tgtEl>
              </p:cMediaNode>
            </p:audio>
          </p:childTnLst>
        </p:cTn>
      </p:par>
    </p:tnLst>
    <p:bldLst>
      <p:bldP spid="55" grpId="0"/>
      <p:bldP spid="55" grpId="1"/>
      <p:bldP spid="49" grpId="0"/>
      <p:bldP spid="51" grpId="0"/>
      <p:bldP spid="52" grpId="0"/>
      <p:bldP spid="53" grpId="0"/>
      <p:bldP spid="54" grpId="0"/>
      <p:bldP spid="63" grpId="0"/>
      <p:bldP spid="64" grpId="0"/>
      <p:bldP spid="64" grpId="1"/>
      <p:bldP spid="93" grpId="0" animBg="1"/>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8</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4728AD3E-1B44-9567-2979-4D9D0560CBD8}"/>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41D2EC20-B1EA-B792-91D8-519D3BCDC3B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6E055706-5448-C52A-D27E-1B4F513BFF5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859EE644-0AB7-1938-C684-14EEBC6F7507}"/>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76FE8E2C-CE5C-59FF-37FE-E08F63C7D4F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5156ADA3-7322-8B44-9C65-CF71B8CAECF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7542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TotalTime>
  <Words>2761</Words>
  <Application>Microsoft Office PowerPoint</Application>
  <PresentationFormat>On-screen Show (16:9)</PresentationFormat>
  <Paragraphs>301</Paragraphs>
  <Slides>13</Slides>
  <Notes>9</Notes>
  <HiddenSlides>0</HiddenSlides>
  <MMClips>18</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Calibri</vt:lpstr>
      <vt:lpstr>Wingdings</vt:lpstr>
      <vt:lpstr>Barrio</vt:lpstr>
      <vt:lpstr>Didact Gothic</vt:lpstr>
      <vt:lpstr>Titan One</vt:lpstr>
      <vt:lpstr>Comic Sans MS</vt:lpstr>
      <vt:lpstr>Catamaran</vt:lpstr>
      <vt:lpstr>Arial</vt:lpstr>
      <vt:lpstr>Pedagogical Education by Slidesgo</vt:lpstr>
      <vt:lpstr>Elementary School Newsletter</vt:lpstr>
      <vt:lpstr>1_Elementary School Newsletter</vt:lpstr>
      <vt:lpstr>Alphabet – a b c</vt:lpstr>
      <vt:lpstr>a b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292</cp:revision>
  <dcterms:modified xsi:type="dcterms:W3CDTF">2023-06-08T18:39:04Z</dcterms:modified>
</cp:coreProperties>
</file>