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handoutMasterIdLst>
    <p:handoutMasterId r:id="rId19"/>
  </p:handoutMasterIdLst>
  <p:sldIdLst>
    <p:sldId id="316" r:id="rId3"/>
    <p:sldId id="299" r:id="rId4"/>
    <p:sldId id="297" r:id="rId5"/>
    <p:sldId id="317" r:id="rId6"/>
    <p:sldId id="303" r:id="rId7"/>
    <p:sldId id="320" r:id="rId8"/>
    <p:sldId id="305" r:id="rId9"/>
    <p:sldId id="322" r:id="rId10"/>
    <p:sldId id="306" r:id="rId11"/>
    <p:sldId id="301" r:id="rId12"/>
    <p:sldId id="302" r:id="rId13"/>
    <p:sldId id="323" r:id="rId14"/>
    <p:sldId id="326" r:id="rId15"/>
    <p:sldId id="325" r:id="rId16"/>
    <p:sldId id="315"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mic Sans MS" panose="030F0702030302020204" pitchFamily="66" charset="0"/>
      <p:regular r:id="rId26"/>
      <p:bold r:id="rId27"/>
      <p:italic r:id="rId28"/>
      <p:boldItalic r:id="rId29"/>
    </p:embeddedFont>
    <p:embeddedFont>
      <p:font typeface="Franklin Gothic Book" panose="020B050302010202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L KidStuff - Level 4" id="{15BA8034-F55E-4277-859C-36F5DF4BB9EE}">
          <p14:sldIdLst>
            <p14:sldId id="316"/>
            <p14:sldId id="299"/>
            <p14:sldId id="297"/>
            <p14:sldId id="317"/>
            <p14:sldId id="303"/>
            <p14:sldId id="320"/>
            <p14:sldId id="305"/>
            <p14:sldId id="322"/>
            <p14:sldId id="306"/>
            <p14:sldId id="301"/>
            <p14:sldId id="302"/>
            <p14:sldId id="323"/>
            <p14:sldId id="326"/>
            <p14:sldId id="325"/>
            <p14:sldId id="315"/>
          </p14:sldIdLst>
        </p14:section>
        <p14:section name="CREDITS &amp; COPYRIGHTS" id="{2FDD1312-9DC1-4874-A32E-87A5D85FEE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E5FF"/>
    <a:srgbClr val="01D1FB"/>
    <a:srgbClr val="FF6600"/>
    <a:srgbClr val="3399FF"/>
    <a:srgbClr val="3B9695"/>
    <a:srgbClr val="2E71A3"/>
    <a:srgbClr val="FFDDDD"/>
    <a:srgbClr val="F20000"/>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5082" autoAdjust="0"/>
  </p:normalViewPr>
  <p:slideViewPr>
    <p:cSldViewPr snapToGrid="0">
      <p:cViewPr varScale="1">
        <p:scale>
          <a:sx n="100" d="100"/>
          <a:sy n="100" d="100"/>
        </p:scale>
        <p:origin x="246"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2BD163-0799-4C4C-9B5D-62B4B32F59A6}" type="datetimeFigureOut">
              <a:rPr lang="en-US" smtClean="0"/>
              <a:t>6/8/2023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2B6DFB-DA95-4FBA-AF06-2A85EA133505}" type="slidenum">
              <a:rPr lang="en-US" smtClean="0"/>
              <a:t>‹#›</a:t>
            </a:fld>
            <a:endParaRPr lang="en-US"/>
          </a:p>
        </p:txBody>
      </p:sp>
    </p:spTree>
    <p:extLst>
      <p:ext uri="{BB962C8B-B14F-4D97-AF65-F5344CB8AC3E}">
        <p14:creationId xmlns:p14="http://schemas.microsoft.com/office/powerpoint/2010/main" val="88926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8729-EF33-4A80-A312-67E21681330B}"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EB3AE-8E34-4534-922B-E380FB565A43}" type="slidenum">
              <a:rPr lang="en-US" smtClean="0"/>
              <a:t>‹#›</a:t>
            </a:fld>
            <a:endParaRPr lang="en-US"/>
          </a:p>
        </p:txBody>
      </p:sp>
    </p:spTree>
    <p:extLst>
      <p:ext uri="{BB962C8B-B14F-4D97-AF65-F5344CB8AC3E}">
        <p14:creationId xmlns:p14="http://schemas.microsoft.com/office/powerpoint/2010/main" val="41581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3</a:t>
            </a:fld>
            <a:endParaRPr lang="en-US"/>
          </a:p>
        </p:txBody>
      </p:sp>
    </p:spTree>
    <p:extLst>
      <p:ext uri="{BB962C8B-B14F-4D97-AF65-F5344CB8AC3E}">
        <p14:creationId xmlns:p14="http://schemas.microsoft.com/office/powerpoint/2010/main" val="209533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 is a short YouTube clip of Peter the Puffin.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4</a:t>
            </a:fld>
            <a:endParaRPr lang="en-US"/>
          </a:p>
        </p:txBody>
      </p:sp>
    </p:spTree>
    <p:extLst>
      <p:ext uri="{BB962C8B-B14F-4D97-AF65-F5344CB8AC3E}">
        <p14:creationId xmlns:p14="http://schemas.microsoft.com/office/powerpoint/2010/main" val="18534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 is a short YouTube clip of Peter the Puffin.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7</a:t>
            </a:fld>
            <a:endParaRPr lang="en-US"/>
          </a:p>
        </p:txBody>
      </p:sp>
    </p:spTree>
    <p:extLst>
      <p:ext uri="{BB962C8B-B14F-4D97-AF65-F5344CB8AC3E}">
        <p14:creationId xmlns:p14="http://schemas.microsoft.com/office/powerpoint/2010/main" val="194159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 internet connection is required to view this YouTube video.  </a:t>
            </a:r>
            <a:r>
              <a:rPr lang="en-GB" dirty="0"/>
              <a:t>The video is a funny clip about penguins.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8</a:t>
            </a:fld>
            <a:endParaRPr lang="en-US"/>
          </a:p>
        </p:txBody>
      </p:sp>
    </p:spTree>
    <p:extLst>
      <p:ext uri="{BB962C8B-B14F-4D97-AF65-F5344CB8AC3E}">
        <p14:creationId xmlns:p14="http://schemas.microsoft.com/office/powerpoint/2010/main" val="293522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14</a:t>
            </a:fld>
            <a:endParaRPr lang="en-US"/>
          </a:p>
        </p:txBody>
      </p:sp>
    </p:spTree>
    <p:extLst>
      <p:ext uri="{BB962C8B-B14F-4D97-AF65-F5344CB8AC3E}">
        <p14:creationId xmlns:p14="http://schemas.microsoft.com/office/powerpoint/2010/main" val="405335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482315" y="4269555"/>
            <a:ext cx="9227370" cy="2588445"/>
          </a:xfrm>
          <a:prstGeom prst="rect">
            <a:avLst/>
          </a:prstGeom>
        </p:spPr>
      </p:pic>
      <p:sp>
        <p:nvSpPr>
          <p:cNvPr id="2" name="Title 1"/>
          <p:cNvSpPr>
            <a:spLocks noGrp="1"/>
          </p:cNvSpPr>
          <p:nvPr>
            <p:ph type="title" hasCustomPrompt="1"/>
          </p:nvPr>
        </p:nvSpPr>
        <p:spPr>
          <a:xfrm>
            <a:off x="635000" y="1532529"/>
            <a:ext cx="10922000" cy="1033471"/>
          </a:xfrm>
        </p:spPr>
        <p:txBody>
          <a:bodyPr anchor="b">
            <a:normAutofit/>
          </a:bodyPr>
          <a:lstStyle>
            <a:lvl1pPr algn="ctr">
              <a:defRPr sz="6000" b="1">
                <a:solidFill>
                  <a:schemeClr val="tx1"/>
                </a:solidFill>
                <a:latin typeface="Comic Sans MS" panose="030F0702030302020204" pitchFamily="66" charset="0"/>
              </a:defRPr>
            </a:lvl1pPr>
          </a:lstStyle>
          <a:p>
            <a:r>
              <a:rPr lang="en-US" dirty="0"/>
              <a:t>Lesson title</a:t>
            </a:r>
          </a:p>
        </p:txBody>
      </p:sp>
      <p:pic>
        <p:nvPicPr>
          <p:cNvPr id="9" name="Picture 8" descr="A picture containing drawing&#10;&#10;Description automatically generated">
            <a:extLst>
              <a:ext uri="{FF2B5EF4-FFF2-40B4-BE49-F238E27FC236}">
                <a16:creationId xmlns:a16="http://schemas.microsoft.com/office/drawing/2014/main" id="{AF4481BA-5BF8-4C41-BCE5-147E0B868655}"/>
              </a:ext>
            </a:extLst>
          </p:cNvPr>
          <p:cNvPicPr>
            <a:picLocks noChangeAspect="1"/>
          </p:cNvPicPr>
          <p:nvPr userDrawn="1"/>
        </p:nvPicPr>
        <p:blipFill>
          <a:blip r:embed="rId3"/>
          <a:stretch>
            <a:fillRect/>
          </a:stretch>
        </p:blipFill>
        <p:spPr>
          <a:xfrm>
            <a:off x="2948133" y="496228"/>
            <a:ext cx="6295735" cy="895351"/>
          </a:xfrm>
          <a:prstGeom prst="rect">
            <a:avLst/>
          </a:prstGeom>
        </p:spPr>
      </p:pic>
      <p:grpSp>
        <p:nvGrpSpPr>
          <p:cNvPr id="10" name="Group 9">
            <a:extLst>
              <a:ext uri="{FF2B5EF4-FFF2-40B4-BE49-F238E27FC236}">
                <a16:creationId xmlns:a16="http://schemas.microsoft.com/office/drawing/2014/main" id="{32BE6120-B47C-4806-A4BB-C59EAC1D5DD0}"/>
              </a:ext>
            </a:extLst>
          </p:cNvPr>
          <p:cNvGrpSpPr/>
          <p:nvPr userDrawn="1"/>
        </p:nvGrpSpPr>
        <p:grpSpPr>
          <a:xfrm>
            <a:off x="-21772" y="3133720"/>
            <a:ext cx="2921000" cy="1041400"/>
            <a:chOff x="-21772" y="1766230"/>
            <a:chExt cx="2921000" cy="1041400"/>
          </a:xfrm>
        </p:grpSpPr>
        <p:sp>
          <p:nvSpPr>
            <p:cNvPr id="20" name="Freeform: Shape 19">
              <a:extLst>
                <a:ext uri="{FF2B5EF4-FFF2-40B4-BE49-F238E27FC236}">
                  <a16:creationId xmlns:a16="http://schemas.microsoft.com/office/drawing/2014/main" id="{E8ADB23D-43AC-482A-B1D5-FF63D998E2DA}"/>
                </a:ext>
              </a:extLst>
            </p:cNvPr>
            <p:cNvSpPr/>
            <p:nvPr userDrawn="1"/>
          </p:nvSpPr>
          <p:spPr>
            <a:xfrm>
              <a:off x="-21772" y="176623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4"/>
              <a:srcRect/>
              <a:stretch>
                <a:fillRect l="-32063" t="15838" r="1073" b="-15838"/>
              </a:stretch>
            </a:blipFill>
            <a:ln w="12700"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F46EF47B-8327-45FF-9A15-01EAA2C58CAD}"/>
                </a:ext>
              </a:extLst>
            </p:cNvPr>
            <p:cNvSpPr/>
            <p:nvPr userDrawn="1"/>
          </p:nvSpPr>
          <p:spPr>
            <a:xfrm>
              <a:off x="-21772" y="1825683"/>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rgbClr val="D30F00">
                    <a:alpha val="20000"/>
                  </a:srgbClr>
                </a:gs>
                <a:gs pos="0">
                  <a:srgbClr val="D30F00">
                    <a:alpha val="5000"/>
                  </a:srgbClr>
                </a:gs>
              </a:gsLst>
              <a:lin ang="984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grpSp>
      <p:grpSp>
        <p:nvGrpSpPr>
          <p:cNvPr id="12" name="Group 11">
            <a:extLst>
              <a:ext uri="{FF2B5EF4-FFF2-40B4-BE49-F238E27FC236}">
                <a16:creationId xmlns:a16="http://schemas.microsoft.com/office/drawing/2014/main" id="{A1AEA1C8-CE57-4521-B9B0-92A336247508}"/>
              </a:ext>
            </a:extLst>
          </p:cNvPr>
          <p:cNvGrpSpPr/>
          <p:nvPr userDrawn="1"/>
        </p:nvGrpSpPr>
        <p:grpSpPr>
          <a:xfrm>
            <a:off x="9976215" y="-12700"/>
            <a:ext cx="1676400" cy="1549654"/>
            <a:chOff x="9976215" y="-12700"/>
            <a:chExt cx="1676400" cy="1549654"/>
          </a:xfrm>
        </p:grpSpPr>
        <p:sp>
          <p:nvSpPr>
            <p:cNvPr id="17" name="Freeform: Shape 16">
              <a:extLst>
                <a:ext uri="{FF2B5EF4-FFF2-40B4-BE49-F238E27FC236}">
                  <a16:creationId xmlns:a16="http://schemas.microsoft.com/office/drawing/2014/main" id="{1DCBBDF6-A582-4BB6-9FFC-C5D37AF8B07A}"/>
                </a:ext>
              </a:extLst>
            </p:cNvPr>
            <p:cNvSpPr/>
            <p:nvPr userDrawn="1"/>
          </p:nvSpPr>
          <p:spPr>
            <a:xfrm>
              <a:off x="9976215" y="-12446"/>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5"/>
              <a:srcRect/>
              <a:stretch>
                <a:fillRect l="8684" t="-98206" r="-65455" b="7644"/>
              </a:stretch>
            </a:blipFill>
            <a:ln w="12700"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B9B83F6C-2671-4AD5-AF9D-89D353A25ABF}"/>
                </a:ext>
              </a:extLst>
            </p:cNvPr>
            <p:cNvSpPr/>
            <p:nvPr userDrawn="1"/>
          </p:nvSpPr>
          <p:spPr>
            <a:xfrm>
              <a:off x="10072904"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rgbClr val="C07400">
                    <a:alpha val="20000"/>
                  </a:srgbClr>
                </a:gs>
                <a:gs pos="0">
                  <a:srgbClr val="C07400">
                    <a:alpha val="5000"/>
                  </a:srgbClr>
                </a:gs>
              </a:gsLst>
              <a:lin ang="312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grpSp>
      <p:grpSp>
        <p:nvGrpSpPr>
          <p:cNvPr id="11" name="Group 10">
            <a:extLst>
              <a:ext uri="{FF2B5EF4-FFF2-40B4-BE49-F238E27FC236}">
                <a16:creationId xmlns:a16="http://schemas.microsoft.com/office/drawing/2014/main" id="{28BCC9DC-641C-4E08-8814-B1F13671FF5E}"/>
              </a:ext>
            </a:extLst>
          </p:cNvPr>
          <p:cNvGrpSpPr/>
          <p:nvPr userDrawn="1"/>
        </p:nvGrpSpPr>
        <p:grpSpPr>
          <a:xfrm>
            <a:off x="2755619" y="5513823"/>
            <a:ext cx="9532782" cy="1499430"/>
            <a:chOff x="2755619" y="5513823"/>
            <a:chExt cx="9532782" cy="1499430"/>
          </a:xfrm>
        </p:grpSpPr>
        <p:sp>
          <p:nvSpPr>
            <p:cNvPr id="28" name="Freeform: Shape 27">
              <a:extLst>
                <a:ext uri="{FF2B5EF4-FFF2-40B4-BE49-F238E27FC236}">
                  <a16:creationId xmlns:a16="http://schemas.microsoft.com/office/drawing/2014/main" id="{43ECE20D-AA11-4D9C-8B7E-64E4BE975DDA}"/>
                </a:ext>
              </a:extLst>
            </p:cNvPr>
            <p:cNvSpPr/>
            <p:nvPr userDrawn="1"/>
          </p:nvSpPr>
          <p:spPr>
            <a:xfrm rot="21162163">
              <a:off x="2755619" y="5819453"/>
              <a:ext cx="9532782"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5" name="Rectangle 4">
              <a:extLst>
                <a:ext uri="{FF2B5EF4-FFF2-40B4-BE49-F238E27FC236}">
                  <a16:creationId xmlns:a16="http://schemas.microsoft.com/office/drawing/2014/main" id="{6585E241-287B-4263-9CDB-CDCD5D45BAF6}"/>
                </a:ext>
              </a:extLst>
            </p:cNvPr>
            <p:cNvSpPr/>
            <p:nvPr userDrawn="1"/>
          </p:nvSpPr>
          <p:spPr>
            <a:xfrm>
              <a:off x="2899229" y="5513823"/>
              <a:ext cx="9292772"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40B211EC-B57D-4B42-9D77-396107273790}"/>
              </a:ext>
            </a:extLst>
          </p:cNvPr>
          <p:cNvSpPr txBox="1"/>
          <p:nvPr userDrawn="1"/>
        </p:nvSpPr>
        <p:spPr>
          <a:xfrm>
            <a:off x="2933550" y="3878346"/>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Level 4</a:t>
            </a:r>
            <a:br>
              <a:rPr lang="en-US" sz="1800" dirty="0">
                <a:solidFill>
                  <a:schemeClr val="tx1"/>
                </a:solidFill>
                <a:latin typeface="+mn-lt"/>
              </a:rPr>
            </a:br>
            <a:r>
              <a:rPr lang="en-US" sz="2000" dirty="0">
                <a:solidFill>
                  <a:schemeClr val="tx1"/>
                </a:solidFill>
                <a:latin typeface="+mn-lt"/>
              </a:rPr>
              <a:t>GOLDEN BEARS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(age 9 – 12)</a:t>
            </a:r>
          </a:p>
        </p:txBody>
      </p:sp>
      <p:sp>
        <p:nvSpPr>
          <p:cNvPr id="37" name="Slide Number Placeholder 2">
            <a:extLst>
              <a:ext uri="{FF2B5EF4-FFF2-40B4-BE49-F238E27FC236}">
                <a16:creationId xmlns:a16="http://schemas.microsoft.com/office/drawing/2014/main" id="{0BD7584D-F81E-49EB-88FB-24CF47ECAA4C}"/>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
        <p:nvSpPr>
          <p:cNvPr id="3" name="Text Placeholder 2"/>
          <p:cNvSpPr>
            <a:spLocks noGrp="1"/>
          </p:cNvSpPr>
          <p:nvPr userDrawn="1">
            <p:ph type="body" idx="1" hasCustomPrompt="1"/>
          </p:nvPr>
        </p:nvSpPr>
        <p:spPr>
          <a:xfrm>
            <a:off x="3105509" y="5620130"/>
            <a:ext cx="8894946" cy="636959"/>
          </a:xfrm>
        </p:spPr>
        <p:txBody>
          <a:bodyPr>
            <a:noAutofit/>
          </a:bodyPr>
          <a:lstStyle>
            <a:lvl1pPr marL="0" indent="0" algn="r">
              <a:buNone/>
              <a:defRPr sz="4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objective here</a:t>
            </a:r>
          </a:p>
        </p:txBody>
      </p:sp>
      <p:sp>
        <p:nvSpPr>
          <p:cNvPr id="19" name="TextBox 18">
            <a:extLst>
              <a:ext uri="{FF2B5EF4-FFF2-40B4-BE49-F238E27FC236}">
                <a16:creationId xmlns:a16="http://schemas.microsoft.com/office/drawing/2014/main" id="{CE7FCA5D-D0E3-4AFA-AF96-841E3CBE805B}"/>
              </a:ext>
            </a:extLst>
          </p:cNvPr>
          <p:cNvSpPr txBox="1"/>
          <p:nvPr userDrawn="1"/>
        </p:nvSpPr>
        <p:spPr>
          <a:xfrm>
            <a:off x="3962335" y="6436975"/>
            <a:ext cx="42673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latin typeface="+mn-lt"/>
              </a:rPr>
              <a:t>[ Press space bar or left-mouse</a:t>
            </a:r>
            <a:r>
              <a:rPr lang="en-US" sz="1600" baseline="0" dirty="0">
                <a:solidFill>
                  <a:schemeClr val="tx1"/>
                </a:solidFill>
                <a:latin typeface="+mn-lt"/>
              </a:rPr>
              <a:t> click to begin ]</a:t>
            </a:r>
            <a:endParaRPr lang="en-US" sz="1600" dirty="0">
              <a:solidFill>
                <a:schemeClr val="tx1"/>
              </a:solidFill>
              <a:latin typeface="+mn-lt"/>
            </a:endParaRPr>
          </a:p>
        </p:txBody>
      </p:sp>
      <p:pic>
        <p:nvPicPr>
          <p:cNvPr id="7" name="Picture 6" descr="A picture containing lamp&#10;&#10;Description automatically generated">
            <a:extLst>
              <a:ext uri="{FF2B5EF4-FFF2-40B4-BE49-F238E27FC236}">
                <a16:creationId xmlns:a16="http://schemas.microsoft.com/office/drawing/2014/main" id="{BF480D92-36A0-46C1-BED2-27FAA59E81E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71275" y="2819220"/>
            <a:ext cx="849451" cy="970052"/>
          </a:xfrm>
          <a:prstGeom prst="rect">
            <a:avLst/>
          </a:prstGeom>
        </p:spPr>
      </p:pic>
      <p:sp>
        <p:nvSpPr>
          <p:cNvPr id="21" name="TextBox 20">
            <a:extLst>
              <a:ext uri="{FF2B5EF4-FFF2-40B4-BE49-F238E27FC236}">
                <a16:creationId xmlns:a16="http://schemas.microsoft.com/office/drawing/2014/main" id="{9A507B08-B9D3-496F-B122-648C55401CEF}"/>
              </a:ext>
            </a:extLst>
          </p:cNvPr>
          <p:cNvSpPr txBox="1"/>
          <p:nvPr userDrawn="1"/>
        </p:nvSpPr>
        <p:spPr>
          <a:xfrm>
            <a:off x="217469" y="188255"/>
            <a:ext cx="8204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0070C0"/>
                </a:solidFill>
                <a:latin typeface="Comic Sans MS" panose="030F0702030302020204" pitchFamily="66" charset="0"/>
              </a:rPr>
              <a:t>Lesson</a:t>
            </a:r>
          </a:p>
        </p:txBody>
      </p:sp>
      <p:sp>
        <p:nvSpPr>
          <p:cNvPr id="23" name="Text Placeholder 13">
            <a:extLst>
              <a:ext uri="{FF2B5EF4-FFF2-40B4-BE49-F238E27FC236}">
                <a16:creationId xmlns:a16="http://schemas.microsoft.com/office/drawing/2014/main" id="{0B1930E3-DFEE-4711-AAEF-AF4E161B144D}"/>
              </a:ext>
            </a:extLst>
          </p:cNvPr>
          <p:cNvSpPr>
            <a:spLocks noGrp="1"/>
          </p:cNvSpPr>
          <p:nvPr>
            <p:ph type="body" sz="quarter" idx="10" hasCustomPrompt="1"/>
          </p:nvPr>
        </p:nvSpPr>
        <p:spPr>
          <a:xfrm>
            <a:off x="979664" y="210658"/>
            <a:ext cx="373339" cy="249238"/>
          </a:xfrm>
        </p:spPr>
        <p:txBody>
          <a:bodyPr lIns="36000">
            <a:noAutofit/>
          </a:bodyPr>
          <a:lstStyle>
            <a:lvl1pPr marL="0" indent="0">
              <a:buFontTx/>
              <a:buNone/>
              <a:defRPr sz="1600">
                <a:solidFill>
                  <a:srgbClr val="0070C0"/>
                </a:solidFill>
                <a:latin typeface="Comic Sans MS" panose="030F0702030302020204" pitchFamily="66" charset="0"/>
              </a:defRPr>
            </a:lvl1pPr>
          </a:lstStyle>
          <a:p>
            <a:pPr lvl="0"/>
            <a:r>
              <a:rPr lang="en-GB" dirty="0"/>
              <a:t>#</a:t>
            </a:r>
          </a:p>
        </p:txBody>
      </p:sp>
    </p:spTree>
    <p:extLst>
      <p:ext uri="{BB962C8B-B14F-4D97-AF65-F5344CB8AC3E}">
        <p14:creationId xmlns:p14="http://schemas.microsoft.com/office/powerpoint/2010/main" val="16613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500"/>
                                        <p:tgtEl>
                                          <p:spTgt spid="23">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9" grpId="0"/>
      <p:bldP spid="21"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35" y="0"/>
            <a:ext cx="9225530"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3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004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300" y="1600200"/>
            <a:ext cx="7886700" cy="5257800"/>
          </a:xfrm>
          <a:prstGeom prst="rect">
            <a:avLst/>
          </a:prstGeom>
        </p:spPr>
      </p:pic>
      <p:sp>
        <p:nvSpPr>
          <p:cNvPr id="2" name="Title 1"/>
          <p:cNvSpPr>
            <a:spLocks noGrp="1"/>
          </p:cNvSpPr>
          <p:nvPr>
            <p:ph type="title"/>
          </p:nvPr>
        </p:nvSpPr>
        <p:spPr>
          <a:xfrm>
            <a:off x="831850" y="1243357"/>
            <a:ext cx="5283200" cy="1521730"/>
          </a:xfrm>
        </p:spPr>
        <p:txBody>
          <a:bodyPr anchor="b"/>
          <a:lstStyle>
            <a:lvl1pPr>
              <a:defRPr sz="8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0" y="2765087"/>
            <a:ext cx="5283200" cy="1500187"/>
          </a:xfrm>
        </p:spPr>
        <p:txBody>
          <a:bodyPr lIns="137160">
            <a:normAutofit/>
          </a:bodyPr>
          <a:lstStyle>
            <a:lvl1pPr marL="0" indent="0" algn="l">
              <a:buNone/>
              <a:defRPr sz="36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14070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0" cy="1521730"/>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3"/>
            <a:ext cx="5698230" cy="1500187"/>
          </a:xfrm>
        </p:spPr>
        <p:txBody>
          <a:bodyPr lIns="137160">
            <a:normAutofit/>
          </a:bodyPr>
          <a:lstStyle>
            <a:lvl1pPr marL="0" indent="0" algn="l">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8" name="Group 7"/>
          <p:cNvGrpSpPr/>
          <p:nvPr userDrawn="1"/>
        </p:nvGrpSpPr>
        <p:grpSpPr>
          <a:xfrm>
            <a:off x="7122660" y="581584"/>
            <a:ext cx="3174999" cy="2760276"/>
            <a:chOff x="6021388" y="1082675"/>
            <a:chExt cx="741363" cy="644525"/>
          </a:xfrm>
          <a:solidFill>
            <a:schemeClr val="tx1"/>
          </a:solidFill>
        </p:grpSpPr>
        <p:sp>
          <p:nvSpPr>
            <p:cNvPr id="12"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userDrawn="1"/>
        </p:nvGrpSpPr>
        <p:grpSpPr>
          <a:xfrm>
            <a:off x="9728752" y="1976504"/>
            <a:ext cx="1892472" cy="2730712"/>
            <a:chOff x="7016750" y="3030538"/>
            <a:chExt cx="584200" cy="842962"/>
          </a:xfrm>
          <a:solidFill>
            <a:schemeClr val="tx1"/>
          </a:solidFill>
        </p:grpSpPr>
        <p:sp>
          <p:nvSpPr>
            <p:cNvPr id="15"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58"/>
          <p:cNvSpPr>
            <a:spLocks noEditPoints="1"/>
          </p:cNvSpPr>
          <p:nvPr userDrawn="1"/>
        </p:nvSpPr>
        <p:spPr bwMode="auto">
          <a:xfrm>
            <a:off x="815340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322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8"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chemeClr val="bg1"/>
                </a:solidFill>
              </a:defRPr>
            </a:lvl1pPr>
            <a:lvl2pPr>
              <a:spcAft>
                <a:spcPts val="600"/>
              </a:spcAft>
              <a:defRPr sz="3200">
                <a:solidFill>
                  <a:schemeClr val="bg1"/>
                </a:solidFill>
              </a:defRPr>
            </a:lvl2pPr>
            <a:lvl3pPr>
              <a:spcAft>
                <a:spcPts val="600"/>
              </a:spcAft>
              <a:defRPr sz="2800">
                <a:solidFill>
                  <a:schemeClr val="bg1"/>
                </a:solidFill>
              </a:defRPr>
            </a:lvl3pPr>
            <a:lvl4pPr>
              <a:spcAft>
                <a:spcPts val="600"/>
              </a:spcAft>
              <a:defRPr sz="2400">
                <a:solidFill>
                  <a:schemeClr val="bg1"/>
                </a:solidFill>
              </a:defRPr>
            </a:lvl4pPr>
            <a:lvl5pPr>
              <a:spcAft>
                <a:spcPts val="600"/>
              </a:spcAft>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3847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rgbClr val="231F20"/>
                </a:solidFill>
              </a:defRPr>
            </a:lvl1pPr>
            <a:lvl2pPr>
              <a:spcAft>
                <a:spcPts val="600"/>
              </a:spcAft>
              <a:defRPr sz="3200">
                <a:solidFill>
                  <a:srgbClr val="231F20"/>
                </a:solidFill>
              </a:defRPr>
            </a:lvl2pPr>
            <a:lvl3pPr>
              <a:spcAft>
                <a:spcPts val="600"/>
              </a:spcAft>
              <a:defRPr sz="2800">
                <a:solidFill>
                  <a:srgbClr val="231F20"/>
                </a:solidFill>
              </a:defRPr>
            </a:lvl3pPr>
            <a:lvl4pPr>
              <a:spcAft>
                <a:spcPts val="600"/>
              </a:spcAft>
              <a:defRPr sz="2400">
                <a:solidFill>
                  <a:srgbClr val="231F20"/>
                </a:solidFill>
              </a:defRPr>
            </a:lvl4pPr>
            <a:lvl5pPr>
              <a:spcAft>
                <a:spcPts val="600"/>
              </a:spcAft>
              <a:defRPr sz="24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8839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vert="horz" lIns="91440" tIns="45720" rIns="91440" bIns="45720" rtlCol="0" anchor="ctr">
            <a:normAutofit/>
          </a:bodyPr>
          <a:lstStyle>
            <a:lvl1pPr>
              <a:defRPr lang="en-US" sz="48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3609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5730" y="2294792"/>
            <a:ext cx="6866269" cy="4563208"/>
          </a:xfrm>
          <a:prstGeom prst="rect">
            <a:avLst/>
          </a:prstGeom>
        </p:spPr>
      </p:pic>
      <p:sp>
        <p:nvSpPr>
          <p:cNvPr id="21" name="Title 1"/>
          <p:cNvSpPr>
            <a:spLocks noGrp="1"/>
          </p:cNvSpPr>
          <p:nvPr>
            <p:ph type="title"/>
          </p:nvPr>
        </p:nvSpPr>
        <p:spPr>
          <a:xfrm>
            <a:off x="831849" y="2555274"/>
            <a:ext cx="7717064" cy="2852737"/>
          </a:xfrm>
        </p:spPr>
        <p:txBody>
          <a:bodyPr vert="horz" wrap="square" lIns="91440" tIns="45720" rIns="91440" bIns="0" rtlCol="0" anchor="b">
            <a:noAutofit/>
          </a:bodyPr>
          <a:lstStyle>
            <a:lvl1pPr algn="ctr">
              <a:defRPr lang="en-US" sz="372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6" y="5737790"/>
            <a:ext cx="6572251" cy="790428"/>
          </a:xfrm>
        </p:spPr>
        <p:txBody>
          <a:bodyPr/>
          <a:lstStyle>
            <a:lvl1pPr marL="0" indent="0" algn="ctr">
              <a:buNone/>
              <a:defRPr sz="2400">
                <a:solidFill>
                  <a:srgbClr val="FE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5400" b="1">
                <a:solidFill>
                  <a:schemeClr val="accent3"/>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12430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3" y="2318238"/>
            <a:ext cx="9127435" cy="3242021"/>
          </a:xfrm>
          <a:prstGeom prst="rect">
            <a:avLst/>
          </a:prstGeom>
          <a:solidFill>
            <a:schemeClr val="bg2"/>
          </a:solidFill>
          <a:effectLst/>
        </p:spPr>
        <p:txBody>
          <a:bodyPr vert="horz" lIns="91440" tIns="45720" rIns="91440" bIns="45720" rtlCol="0" anchor="ctr">
            <a:normAutofit/>
          </a:bodyPr>
          <a:lstStyle>
            <a:lvl1pPr>
              <a:defRPr lang="en-US" sz="60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0"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5"/>
          <p:cNvSpPr>
            <a:spLocks noEditPoints="1"/>
          </p:cNvSpPr>
          <p:nvPr userDrawn="1"/>
        </p:nvSpPr>
        <p:spPr bwMode="auto">
          <a:xfrm>
            <a:off x="8970963" y="4260584"/>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557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10" name="Picture 9"/>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121408" cy="4718304"/>
          </a:xfrm>
          <a:prstGeom prst="rect">
            <a:avLst/>
          </a:prstGeom>
        </p:spPr>
      </p:pic>
      <p:sp>
        <p:nvSpPr>
          <p:cNvPr id="2" name="Title 1"/>
          <p:cNvSpPr>
            <a:spLocks noGrp="1"/>
          </p:cNvSpPr>
          <p:nvPr>
            <p:ph type="title"/>
          </p:nvPr>
        </p:nvSpPr>
        <p:spPr>
          <a:xfrm>
            <a:off x="493485" y="365125"/>
            <a:ext cx="4034971" cy="1325563"/>
          </a:xfrm>
          <a:noFill/>
        </p:spPr>
        <p:txBody>
          <a:bodyPr vert="horz" lIns="91440" tIns="45720" rIns="91440" bIns="45720" rtlCol="0" anchor="t">
            <a:normAutofit/>
          </a:bodyPr>
          <a:lstStyle>
            <a:lvl1pPr>
              <a:defRPr lang="en-US" sz="48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1675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1"/>
            <a:ext cx="4526280" cy="3566659"/>
          </a:xfrm>
          <a:prstGeom prst="rect">
            <a:avLst/>
          </a:prstGeom>
          <a:noFill/>
        </p:spPr>
        <p:txBody>
          <a:bodyPr vert="horz" lIns="0" tIns="45720" rIns="0" bIns="45720" rtlCol="0" anchor="ctr">
            <a:noAutofit/>
          </a:bodyPr>
          <a:lstStyle>
            <a:lvl1pPr marL="0" indent="0" algn="ctr">
              <a:lnSpc>
                <a:spcPts val="4000"/>
              </a:lnSpc>
              <a:buNone/>
              <a:defRPr lang="en-US" sz="4000" b="1">
                <a:solidFill>
                  <a:srgbClr val="FF6600"/>
                </a:solidFill>
              </a:defRPr>
            </a:lvl1pPr>
            <a:lvl2pPr marL="457200" indent="0">
              <a:buNone/>
              <a:defRPr lang="en-US" sz="6000">
                <a:solidFill>
                  <a:schemeClr val="tx1"/>
                </a:solidFill>
              </a:defRPr>
            </a:lvl2pPr>
            <a:lvl3pPr marL="914400" indent="0">
              <a:buNone/>
              <a:defRPr lang="en-US" sz="5400">
                <a:solidFill>
                  <a:schemeClr val="tx1"/>
                </a:solidFill>
              </a:defRPr>
            </a:lvl3pPr>
            <a:lvl4pPr marL="1371600" indent="0">
              <a:buNone/>
              <a:defRPr lang="en-US" sz="4800">
                <a:solidFill>
                  <a:schemeClr val="tx1"/>
                </a:solidFill>
              </a:defRPr>
            </a:lvl4pPr>
            <a:lvl5pPr marL="1828800" indent="0">
              <a:buNone/>
              <a:defRPr lang="en-US" sz="48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5"/>
            <a:ext cx="10515600" cy="1325563"/>
          </a:xfrm>
          <a:solidFill>
            <a:srgbClr val="FFFFFF">
              <a:alpha val="50196"/>
            </a:srgbClr>
          </a:solidFill>
        </p:spPr>
        <p:txBody>
          <a:bodyPr vert="horz" lIns="91440" tIns="45720" rIns="91440" bIns="45720" rtlCol="0" anchor="ctr">
            <a:normAutofit/>
          </a:bodyPr>
          <a:lstStyle>
            <a:lvl1pPr>
              <a:defRPr lang="en-US" sz="48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6"/>
            <a:ext cx="1629229" cy="365125"/>
          </a:xfrm>
          <a:prstGeom prst="rect">
            <a:avLst/>
          </a:prstGeo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6"/>
            <a:ext cx="4156166"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0"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5"/>
          <p:cNvSpPr>
            <a:spLocks noEditPoints="1"/>
          </p:cNvSpPr>
          <p:nvPr userDrawn="1"/>
        </p:nvSpPr>
        <p:spPr bwMode="auto">
          <a:xfrm>
            <a:off x="3535363" y="4211539"/>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AC02CBE-C725-4D82-B9E3-40EB97D91598}"/>
              </a:ext>
            </a:extLst>
          </p:cNvPr>
          <p:cNvPicPr>
            <a:picLocks noChangeAspect="1"/>
          </p:cNvPicPr>
          <p:nvPr userDrawn="1"/>
        </p:nvPicPr>
        <p:blipFill>
          <a:blip r:embed="rId2">
            <a:extLst>
              <a:ext uri="{28A0092B-C50C-407E-A947-70E740481C1C}">
                <a14:useLocalDpi xmlns:a14="http://schemas.microsoft.com/office/drawing/2010/main" val="0"/>
              </a:ext>
            </a:extLst>
          </a:blip>
          <a:srcRect t="7735" b="7735"/>
          <a:stretch>
            <a:fillRect/>
          </a:stretch>
        </p:blipFill>
        <p:spPr>
          <a:xfrm>
            <a:off x="3048" y="0"/>
            <a:ext cx="12188952" cy="6858000"/>
          </a:xfrm>
          <a:prstGeom prst="rect">
            <a:avLst/>
          </a:prstGeom>
          <a:ln>
            <a:noFill/>
          </a:ln>
        </p:spPr>
      </p:pic>
      <p:grpSp>
        <p:nvGrpSpPr>
          <p:cNvPr id="10" name="Group 9">
            <a:extLst>
              <a:ext uri="{FF2B5EF4-FFF2-40B4-BE49-F238E27FC236}">
                <a16:creationId xmlns:a16="http://schemas.microsoft.com/office/drawing/2014/main" id="{581335B2-313A-46FC-AA4D-EAED076171E6}"/>
              </a:ext>
            </a:extLst>
          </p:cNvPr>
          <p:cNvGrpSpPr/>
          <p:nvPr userDrawn="1"/>
        </p:nvGrpSpPr>
        <p:grpSpPr>
          <a:xfrm>
            <a:off x="7349605" y="455479"/>
            <a:ext cx="5039869" cy="1214091"/>
            <a:chOff x="7349605" y="455479"/>
            <a:chExt cx="5039869" cy="1214091"/>
          </a:xfrm>
        </p:grpSpPr>
        <p:grpSp>
          <p:nvGrpSpPr>
            <p:cNvPr id="4" name="Group 3">
              <a:extLst>
                <a:ext uri="{FF2B5EF4-FFF2-40B4-BE49-F238E27FC236}">
                  <a16:creationId xmlns:a16="http://schemas.microsoft.com/office/drawing/2014/main" id="{305E654B-FDD9-4FEA-89DD-0EB1A94DA20C}"/>
                </a:ext>
              </a:extLst>
            </p:cNvPr>
            <p:cNvGrpSpPr/>
            <p:nvPr userDrawn="1"/>
          </p:nvGrpSpPr>
          <p:grpSpPr>
            <a:xfrm>
              <a:off x="7349605" y="455479"/>
              <a:ext cx="5039869" cy="1214091"/>
              <a:chOff x="7349605" y="455479"/>
              <a:chExt cx="5039869" cy="1214091"/>
            </a:xfrm>
          </p:grpSpPr>
          <p:sp>
            <p:nvSpPr>
              <p:cNvPr id="7" name="Freeform: Shape 6">
                <a:extLst>
                  <a:ext uri="{FF2B5EF4-FFF2-40B4-BE49-F238E27FC236}">
                    <a16:creationId xmlns:a16="http://schemas.microsoft.com/office/drawing/2014/main" id="{7CD736B8-F1E5-489A-B002-F9538A206101}"/>
                  </a:ext>
                </a:extLst>
              </p:cNvPr>
              <p:cNvSpPr/>
              <p:nvPr userDrawn="1"/>
            </p:nvSpPr>
            <p:spPr>
              <a:xfrm rot="21162163">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8" name="Rectangle 7">
                <a:extLst>
                  <a:ext uri="{FF2B5EF4-FFF2-40B4-BE49-F238E27FC236}">
                    <a16:creationId xmlns:a16="http://schemas.microsoft.com/office/drawing/2014/main" id="{029655A8-8767-4AFB-A31A-D54BB676B6FA}"/>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98F1F0E9-376E-4CFA-AEBC-16916883F18E}"/>
                </a:ext>
              </a:extLst>
            </p:cNvPr>
            <p:cNvSpPr txBox="1"/>
            <p:nvPr userDrawn="1"/>
          </p:nvSpPr>
          <p:spPr>
            <a:xfrm>
              <a:off x="8162511" y="459415"/>
              <a:ext cx="3349487" cy="769441"/>
            </a:xfrm>
            <a:prstGeom prst="rect">
              <a:avLst/>
            </a:prstGeom>
            <a:noFill/>
          </p:spPr>
          <p:txBody>
            <a:bodyPr wrap="square" rtlCol="0">
              <a:spAutoFit/>
            </a:bodyPr>
            <a:lstStyle/>
            <a:p>
              <a:r>
                <a:rPr lang="en-GB" sz="4400" b="1" dirty="0">
                  <a:solidFill>
                    <a:schemeClr val="bg1"/>
                  </a:solidFill>
                  <a:latin typeface="Comic Sans MS" panose="030F0702030302020204" pitchFamily="66" charset="0"/>
                </a:rPr>
                <a:t>For today…</a:t>
              </a:r>
            </a:p>
          </p:txBody>
        </p:sp>
      </p:grpSp>
      <p:sp>
        <p:nvSpPr>
          <p:cNvPr id="12" name="Rectangle 11">
            <a:extLst>
              <a:ext uri="{FF2B5EF4-FFF2-40B4-BE49-F238E27FC236}">
                <a16:creationId xmlns:a16="http://schemas.microsoft.com/office/drawing/2014/main" id="{E114DA24-7ABC-4551-95F7-FC215A23848C}"/>
              </a:ext>
            </a:extLst>
          </p:cNvPr>
          <p:cNvSpPr/>
          <p:nvPr userDrawn="1"/>
        </p:nvSpPr>
        <p:spPr>
          <a:xfrm>
            <a:off x="6778757" y="1845724"/>
            <a:ext cx="5413243" cy="8309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1846ED0-9C54-466C-920B-6C98ED7CAE38}"/>
              </a:ext>
            </a:extLst>
          </p:cNvPr>
          <p:cNvSpPr txBox="1"/>
          <p:nvPr userDrawn="1"/>
        </p:nvSpPr>
        <p:spPr>
          <a:xfrm>
            <a:off x="6756184" y="1736060"/>
            <a:ext cx="3957045" cy="830997"/>
          </a:xfrm>
          <a:prstGeom prst="rect">
            <a:avLst/>
          </a:prstGeom>
          <a:noFill/>
        </p:spPr>
        <p:txBody>
          <a:bodyPr wrap="none" rtlCol="0">
            <a:spAutoFit/>
          </a:bodyPr>
          <a:lstStyle/>
          <a:p>
            <a:r>
              <a:rPr lang="en-GB" sz="4800" dirty="0"/>
              <a:t>You will need…</a:t>
            </a:r>
          </a:p>
        </p:txBody>
      </p:sp>
      <p:sp>
        <p:nvSpPr>
          <p:cNvPr id="14" name="Text Placeholder 13">
            <a:extLst>
              <a:ext uri="{FF2B5EF4-FFF2-40B4-BE49-F238E27FC236}">
                <a16:creationId xmlns:a16="http://schemas.microsoft.com/office/drawing/2014/main" id="{7E2A0EFC-8812-4951-81C4-F339083806F3}"/>
              </a:ext>
            </a:extLst>
          </p:cNvPr>
          <p:cNvSpPr>
            <a:spLocks noGrp="1"/>
          </p:cNvSpPr>
          <p:nvPr>
            <p:ph type="body" sz="quarter" idx="10" hasCustomPrompt="1"/>
          </p:nvPr>
        </p:nvSpPr>
        <p:spPr>
          <a:xfrm>
            <a:off x="6788066" y="2674031"/>
            <a:ext cx="5413243" cy="4192086"/>
          </a:xfrm>
          <a:solidFill>
            <a:srgbClr val="0070C0">
              <a:alpha val="69000"/>
            </a:srgbClr>
          </a:solidFill>
        </p:spPr>
        <p:txBody>
          <a:bodyPr lIns="324000" tIns="324000" rIns="36000">
            <a:normAutofit/>
          </a:bodyPr>
          <a:lstStyle>
            <a:lvl1pPr marL="358775" indent="-358775">
              <a:defRPr sz="4800">
                <a:solidFill>
                  <a:schemeClr val="bg1"/>
                </a:solidFill>
              </a:defRPr>
            </a:lvl1pPr>
            <a:lvl4pPr marL="1371600" indent="0">
              <a:buNone/>
              <a:defRPr/>
            </a:lvl4pPr>
          </a:lstStyle>
          <a:p>
            <a:pPr lvl="0"/>
            <a:r>
              <a:rPr lang="en-US" dirty="0"/>
              <a:t>Add text here</a:t>
            </a:r>
          </a:p>
        </p:txBody>
      </p:sp>
      <p:sp>
        <p:nvSpPr>
          <p:cNvPr id="13" name="Slide Number Placeholder 5">
            <a:extLst>
              <a:ext uri="{FF2B5EF4-FFF2-40B4-BE49-F238E27FC236}">
                <a16:creationId xmlns:a16="http://schemas.microsoft.com/office/drawing/2014/main" id="{18623585-2C97-489C-ADAC-31904D667112}"/>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5" name="Slide Number Placeholder 2">
            <a:extLst>
              <a:ext uri="{FF2B5EF4-FFF2-40B4-BE49-F238E27FC236}">
                <a16:creationId xmlns:a16="http://schemas.microsoft.com/office/drawing/2014/main" id="{DE5BE03B-5A67-43F4-BFFF-4AB678249554}"/>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34761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4">
                                            <p:bg/>
                                          </p:spTgt>
                                        </p:tgtEl>
                                        <p:attrNameLst>
                                          <p:attrName>style.visibility</p:attrName>
                                        </p:attrNameLst>
                                      </p:cBhvr>
                                      <p:to>
                                        <p:strVal val="visible"/>
                                      </p:to>
                                    </p:set>
                                    <p:animEffect transition="in" filter="fade">
                                      <p:cBhvr>
                                        <p:cTn id="16" dur="500"/>
                                        <p:tgtEl>
                                          <p:spTgt spid="14">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82681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179157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50656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213/216/223</a:t>
              </a:r>
            </a:p>
          </p:txBody>
        </p:sp>
      </p:grpSp>
      <p:sp>
        <p:nvSpPr>
          <p:cNvPr id="37"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6007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20748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grpSp>
        <p:nvGrpSpPr>
          <p:cNvPr id="4" name="Group 3">
            <a:extLst>
              <a:ext uri="{FF2B5EF4-FFF2-40B4-BE49-F238E27FC236}">
                <a16:creationId xmlns:a16="http://schemas.microsoft.com/office/drawing/2014/main" id="{9FF04499-CE83-45AD-A55D-11DB0E9F8D7A}"/>
              </a:ext>
            </a:extLst>
          </p:cNvPr>
          <p:cNvGrpSpPr/>
          <p:nvPr userDrawn="1"/>
        </p:nvGrpSpPr>
        <p:grpSpPr>
          <a:xfrm>
            <a:off x="-116735" y="117381"/>
            <a:ext cx="5296648" cy="1137261"/>
            <a:chOff x="1201725" y="445751"/>
            <a:chExt cx="5296648" cy="1214091"/>
          </a:xfrm>
        </p:grpSpPr>
        <p:grpSp>
          <p:nvGrpSpPr>
            <p:cNvPr id="8" name="Group 7">
              <a:extLst>
                <a:ext uri="{FF2B5EF4-FFF2-40B4-BE49-F238E27FC236}">
                  <a16:creationId xmlns:a16="http://schemas.microsoft.com/office/drawing/2014/main" id="{ADCF0EFA-2BF9-4AF8-91E2-5B85FBA674D4}"/>
                </a:ext>
              </a:extLst>
            </p:cNvPr>
            <p:cNvGrpSpPr/>
            <p:nvPr userDrawn="1"/>
          </p:nvGrpSpPr>
          <p:grpSpPr>
            <a:xfrm>
              <a:off x="1201725" y="445751"/>
              <a:ext cx="5039869" cy="1214091"/>
              <a:chOff x="7349605" y="455479"/>
              <a:chExt cx="5039869" cy="1214091"/>
            </a:xfrm>
          </p:grpSpPr>
          <p:sp>
            <p:nvSpPr>
              <p:cNvPr id="10" name="Freeform: Shape 9">
                <a:extLst>
                  <a:ext uri="{FF2B5EF4-FFF2-40B4-BE49-F238E27FC236}">
                    <a16:creationId xmlns:a16="http://schemas.microsoft.com/office/drawing/2014/main" id="{72E162AB-7E77-4DDE-9E09-3815852D2177}"/>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11" name="Rectangle 10">
                <a:extLst>
                  <a:ext uri="{FF2B5EF4-FFF2-40B4-BE49-F238E27FC236}">
                    <a16:creationId xmlns:a16="http://schemas.microsoft.com/office/drawing/2014/main" id="{FBD8B071-3E69-484A-9368-B67E36913D2E}"/>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21A900B1-2488-4D36-9DBA-E54CD496DAC2}"/>
                </a:ext>
              </a:extLst>
            </p:cNvPr>
            <p:cNvSpPr txBox="1"/>
            <p:nvPr userDrawn="1"/>
          </p:nvSpPr>
          <p:spPr>
            <a:xfrm>
              <a:off x="1468880" y="472390"/>
              <a:ext cx="5029493" cy="707886"/>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Today’s lesson…</a:t>
              </a:r>
            </a:p>
          </p:txBody>
        </p:sp>
      </p:grpSp>
      <p:sp>
        <p:nvSpPr>
          <p:cNvPr id="13" name="Slide Number Placeholder 5">
            <a:extLst>
              <a:ext uri="{FF2B5EF4-FFF2-40B4-BE49-F238E27FC236}">
                <a16:creationId xmlns:a16="http://schemas.microsoft.com/office/drawing/2014/main" id="{5786B421-152A-4FB8-B296-9F760B709C9A}"/>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4" name="Slide Number Placeholder 2">
            <a:extLst>
              <a:ext uri="{FF2B5EF4-FFF2-40B4-BE49-F238E27FC236}">
                <a16:creationId xmlns:a16="http://schemas.microsoft.com/office/drawing/2014/main" id="{C3D591DA-07AB-49CB-8B12-2415E0BF5CB6}"/>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391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page">
    <p:bg>
      <p:bgPr>
        <a:solidFill>
          <a:srgbClr val="FFFFFF"/>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786B421-152A-4FB8-B296-9F760B709C9A}"/>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4" name="Slide Number Placeholder 2">
            <a:extLst>
              <a:ext uri="{FF2B5EF4-FFF2-40B4-BE49-F238E27FC236}">
                <a16:creationId xmlns:a16="http://schemas.microsoft.com/office/drawing/2014/main" id="{C3D591DA-07AB-49CB-8B12-2415E0BF5CB6}"/>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262764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28"/>
          <a:stretch/>
        </p:blipFill>
        <p:spPr>
          <a:xfrm>
            <a:off x="1487424" y="-146649"/>
            <a:ext cx="9217153" cy="1666972"/>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b="43879"/>
          <a:stretch/>
        </p:blipFill>
        <p:spPr>
          <a:xfrm>
            <a:off x="1482315" y="5373734"/>
            <a:ext cx="9227370" cy="1544651"/>
          </a:xfrm>
          <a:prstGeom prst="rect">
            <a:avLst/>
          </a:prstGeom>
        </p:spPr>
      </p:pic>
      <p:sp>
        <p:nvSpPr>
          <p:cNvPr id="9" name="Slide Number Placeholder 5">
            <a:extLst>
              <a:ext uri="{FF2B5EF4-FFF2-40B4-BE49-F238E27FC236}">
                <a16:creationId xmlns:a16="http://schemas.microsoft.com/office/drawing/2014/main" id="{23FEBFFB-DB5D-4655-9DB5-D4061F771DA1}"/>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0" name="Slide Number Placeholder 2">
            <a:extLst>
              <a:ext uri="{FF2B5EF4-FFF2-40B4-BE49-F238E27FC236}">
                <a16:creationId xmlns:a16="http://schemas.microsoft.com/office/drawing/2014/main" id="{E407D149-92F9-40A9-816B-B7249509B2CD}"/>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29964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4" y="3379974"/>
            <a:ext cx="6676571" cy="2722110"/>
          </a:xfrm>
        </p:spPr>
        <p:txBody>
          <a:bodyPr bIns="0" anchor="b">
            <a:normAutofit/>
          </a:bodyPr>
          <a:lstStyle>
            <a:lvl1pPr algn="r">
              <a:defRPr sz="96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4" y="6102083"/>
            <a:ext cx="6676571" cy="656510"/>
          </a:xfrm>
        </p:spPr>
        <p:txBody>
          <a:bodyPr rIns="137160" anchor="ctr"/>
          <a:lstStyle>
            <a:lvl1pPr marL="0" indent="0" algn="r">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2A685D60-83F9-4ABD-A4A8-32892AE9D7AD}"/>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7" name="Slide Number Placeholder 2">
            <a:extLst>
              <a:ext uri="{FF2B5EF4-FFF2-40B4-BE49-F238E27FC236}">
                <a16:creationId xmlns:a16="http://schemas.microsoft.com/office/drawing/2014/main" id="{5ED21A14-41F0-4617-A634-F6C6BBE63DDE}"/>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11641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4" y="6457948"/>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7"/>
            <a:ext cx="2743200" cy="365125"/>
          </a:xfrm>
          <a:prstGeom prst="rect">
            <a:avLst/>
          </a:prstGeo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6" y="3552028"/>
            <a:ext cx="6500064" cy="2387600"/>
          </a:xfrm>
        </p:spPr>
        <p:txBody>
          <a:bodyPr anchor="b">
            <a:normAutofit/>
          </a:bodyPr>
          <a:lstStyle>
            <a:lvl1pPr algn="l">
              <a:defRPr sz="700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6" y="6030052"/>
            <a:ext cx="6500064" cy="486570"/>
          </a:xfrm>
        </p:spPr>
        <p:txBody>
          <a:bodyPr anchor="ctr">
            <a:normAutofit/>
          </a:bodyPr>
          <a:lstStyle>
            <a:lvl1pPr marL="0" indent="0" algn="l">
              <a:buNone/>
              <a:defRPr sz="28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6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5380000" y="0"/>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5380002" y="3911600"/>
            <a:ext cx="6811998" cy="2946400"/>
          </a:xfrm>
          <a:prstGeom prst="rect">
            <a:avLst/>
          </a:prstGeom>
        </p:spPr>
      </p:pic>
      <p:sp>
        <p:nvSpPr>
          <p:cNvPr id="2" name="Title 1"/>
          <p:cNvSpPr>
            <a:spLocks noGrp="1"/>
          </p:cNvSpPr>
          <p:nvPr>
            <p:ph type="title"/>
          </p:nvPr>
        </p:nvSpPr>
        <p:spPr>
          <a:xfrm>
            <a:off x="831850" y="1909569"/>
            <a:ext cx="7115892" cy="2852737"/>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0" y="4810275"/>
            <a:ext cx="7115892" cy="1500187"/>
          </a:xfrm>
        </p:spPr>
        <p:txBody>
          <a:bodyPr lIns="137160">
            <a:normAutofit/>
          </a:bodyPr>
          <a:lstStyle>
            <a:lvl1pPr marL="0" indent="0" algn="l">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785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4-Transition #2">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3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669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49221"/>
            <a:ext cx="41148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en-US" dirty="0"/>
              <a:t>© ESLKidStuff.com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bg1">
                    <a:lumMod val="65000"/>
                  </a:schemeClr>
                </a:solidFill>
              </a:defRPr>
            </a:lvl1pPr>
          </a:lstStyle>
          <a:p>
            <a:fld id="{7CD08052-46D4-4451-BCD3-D01F8058DAE8}" type="slidenum">
              <a:rPr lang="en-US" smtClean="0"/>
              <a:pPr/>
              <a:t>‹#›</a:t>
            </a:fld>
            <a:endParaRPr lang="en-US" dirty="0"/>
          </a:p>
        </p:txBody>
      </p:sp>
    </p:spTree>
    <p:extLst>
      <p:ext uri="{BB962C8B-B14F-4D97-AF65-F5344CB8AC3E}">
        <p14:creationId xmlns:p14="http://schemas.microsoft.com/office/powerpoint/2010/main" val="2106191433"/>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73" r:id="rId3"/>
    <p:sldLayoutId id="2147483692" r:id="rId4"/>
    <p:sldLayoutId id="2147483687" r:id="rId5"/>
    <p:sldLayoutId id="2147483651" r:id="rId6"/>
    <p:sldLayoutId id="2147483649" r:id="rId7"/>
    <p:sldLayoutId id="2147483670" r:id="rId8"/>
    <p:sldLayoutId id="2147483686" r:id="rId9"/>
    <p:sldLayoutId id="2147483689" r:id="rId10"/>
    <p:sldLayoutId id="2147483671" r:id="rId11"/>
    <p:sldLayoutId id="2147483688" r:id="rId12"/>
    <p:sldLayoutId id="2147483680" r:id="rId13"/>
    <p:sldLayoutId id="2147483681" r:id="rId14"/>
    <p:sldLayoutId id="2147483652" r:id="rId15"/>
    <p:sldLayoutId id="2147483682" r:id="rId16"/>
    <p:sldLayoutId id="2147483666" r:id="rId17"/>
    <p:sldLayoutId id="2147483691" r:id="rId18"/>
    <p:sldLayoutId id="2147483678" r:id="rId19"/>
    <p:sldLayoutId id="2147483665" r:id="rId20"/>
    <p:sldLayoutId id="2147483679" r:id="rId21"/>
    <p:sldLayoutId id="2147483684" r:id="rId22"/>
    <p:sldLayoutId id="2147483683"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277758920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cmichel67/11278910216" TargetMode="External"/><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Tcx6YyXvvRI?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263F-466A-40A9-AFA1-B299957A2647}"/>
              </a:ext>
            </a:extLst>
          </p:cNvPr>
          <p:cNvSpPr>
            <a:spLocks noGrp="1"/>
          </p:cNvSpPr>
          <p:nvPr>
            <p:ph type="title"/>
          </p:nvPr>
        </p:nvSpPr>
        <p:spPr/>
        <p:txBody>
          <a:bodyPr/>
          <a:lstStyle/>
          <a:p>
            <a:pPr algn="ctr"/>
            <a:r>
              <a:rPr lang="en-US" sz="6000" dirty="0"/>
              <a:t>Penguins at home</a:t>
            </a:r>
            <a:endParaRPr lang="ru-RU" sz="6000" dirty="0"/>
          </a:p>
        </p:txBody>
      </p:sp>
      <p:sp>
        <p:nvSpPr>
          <p:cNvPr id="3" name="Text Placeholder 2">
            <a:extLst>
              <a:ext uri="{FF2B5EF4-FFF2-40B4-BE49-F238E27FC236}">
                <a16:creationId xmlns:a16="http://schemas.microsoft.com/office/drawing/2014/main" id="{4132D666-BA23-4414-A96E-EAC4E0F22FBB}"/>
              </a:ext>
            </a:extLst>
          </p:cNvPr>
          <p:cNvSpPr>
            <a:spLocks noGrp="1"/>
          </p:cNvSpPr>
          <p:nvPr>
            <p:ph type="body" idx="1"/>
          </p:nvPr>
        </p:nvSpPr>
        <p:spPr/>
        <p:txBody>
          <a:bodyPr/>
          <a:lstStyle/>
          <a:p>
            <a:r>
              <a:rPr lang="en-GB" dirty="0"/>
              <a:t>Pronouns and personal details</a:t>
            </a:r>
          </a:p>
        </p:txBody>
      </p:sp>
      <p:sp>
        <p:nvSpPr>
          <p:cNvPr id="4" name="Text Placeholder 3">
            <a:extLst>
              <a:ext uri="{FF2B5EF4-FFF2-40B4-BE49-F238E27FC236}">
                <a16:creationId xmlns:a16="http://schemas.microsoft.com/office/drawing/2014/main" id="{9F9B44BA-07C5-4FFC-896E-FDF1C6ACE8C4}"/>
              </a:ext>
            </a:extLst>
          </p:cNvPr>
          <p:cNvSpPr>
            <a:spLocks noGrp="1"/>
          </p:cNvSpPr>
          <p:nvPr>
            <p:ph type="body" sz="quarter" idx="10"/>
          </p:nvPr>
        </p:nvSpPr>
        <p:spPr/>
        <p:txBody>
          <a:bodyPr/>
          <a:lstStyle/>
          <a:p>
            <a:r>
              <a:rPr lang="en-GB" dirty="0"/>
              <a:t>3</a:t>
            </a:r>
          </a:p>
        </p:txBody>
      </p:sp>
    </p:spTree>
    <p:extLst>
      <p:ext uri="{BB962C8B-B14F-4D97-AF65-F5344CB8AC3E}">
        <p14:creationId xmlns:p14="http://schemas.microsoft.com/office/powerpoint/2010/main" val="306968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A penguin in the snow&#10;&#10;Description automatically generated">
            <a:extLst>
              <a:ext uri="{FF2B5EF4-FFF2-40B4-BE49-F238E27FC236}">
                <a16:creationId xmlns:a16="http://schemas.microsoft.com/office/drawing/2014/main" id="{B173200A-B933-4DC5-B902-62962253756E}"/>
              </a:ext>
            </a:extLst>
          </p:cNvPr>
          <p:cNvPicPr>
            <a:picLocks noChangeAspect="1"/>
          </p:cNvPicPr>
          <p:nvPr/>
        </p:nvPicPr>
        <p:blipFill>
          <a:blip r:embed="rId2"/>
          <a:stretch>
            <a:fillRect/>
          </a:stretch>
        </p:blipFill>
        <p:spPr>
          <a:xfrm>
            <a:off x="931111" y="3276639"/>
            <a:ext cx="3939505" cy="3236985"/>
          </a:xfrm>
          <a:prstGeom prst="rect">
            <a:avLst/>
          </a:prstGeom>
        </p:spPr>
      </p:pic>
      <p:pic>
        <p:nvPicPr>
          <p:cNvPr id="45" name="Picture 44" descr="A bird standing on top of a grass covered field&#10;&#10;Description automatically generated">
            <a:extLst>
              <a:ext uri="{FF2B5EF4-FFF2-40B4-BE49-F238E27FC236}">
                <a16:creationId xmlns:a16="http://schemas.microsoft.com/office/drawing/2014/main" id="{D1079CB1-9B57-42B3-A154-44949FB7BD5A}"/>
              </a:ext>
            </a:extLst>
          </p:cNvPr>
          <p:cNvPicPr>
            <a:picLocks noChangeAspect="1"/>
          </p:cNvPicPr>
          <p:nvPr/>
        </p:nvPicPr>
        <p:blipFill>
          <a:blip r:embed="rId3"/>
          <a:stretch>
            <a:fillRect/>
          </a:stretch>
        </p:blipFill>
        <p:spPr>
          <a:xfrm>
            <a:off x="529665" y="1014654"/>
            <a:ext cx="2970019" cy="2348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5DF83802-0F0C-4AFC-99E9-6C5EF84316DE}"/>
              </a:ext>
            </a:extLst>
          </p:cNvPr>
          <p:cNvSpPr>
            <a:spLocks noGrp="1"/>
          </p:cNvSpPr>
          <p:nvPr>
            <p:ph type="sldNum" sz="quarter" idx="12"/>
          </p:nvPr>
        </p:nvSpPr>
        <p:spPr/>
        <p:txBody>
          <a:bodyPr/>
          <a:lstStyle/>
          <a:p>
            <a:fld id="{7CD08052-46D4-4451-BCD3-D01F8058DAE8}" type="slidenum">
              <a:rPr lang="en-US" smtClean="0"/>
              <a:pPr/>
              <a:t>10</a:t>
            </a:fld>
            <a:endParaRPr lang="en-US" dirty="0"/>
          </a:p>
        </p:txBody>
      </p:sp>
      <p:grpSp>
        <p:nvGrpSpPr>
          <p:cNvPr id="3" name="Group 2">
            <a:extLst>
              <a:ext uri="{FF2B5EF4-FFF2-40B4-BE49-F238E27FC236}">
                <a16:creationId xmlns:a16="http://schemas.microsoft.com/office/drawing/2014/main" id="{F1E23AE7-57C3-4A04-8DA9-253BD252F433}"/>
              </a:ext>
            </a:extLst>
          </p:cNvPr>
          <p:cNvGrpSpPr/>
          <p:nvPr/>
        </p:nvGrpSpPr>
        <p:grpSpPr>
          <a:xfrm>
            <a:off x="-116735" y="117381"/>
            <a:ext cx="5722406" cy="1137261"/>
            <a:chOff x="1201725" y="445751"/>
            <a:chExt cx="5296648" cy="1214091"/>
          </a:xfrm>
        </p:grpSpPr>
        <p:grpSp>
          <p:nvGrpSpPr>
            <p:cNvPr id="4" name="Group 3">
              <a:extLst>
                <a:ext uri="{FF2B5EF4-FFF2-40B4-BE49-F238E27FC236}">
                  <a16:creationId xmlns:a16="http://schemas.microsoft.com/office/drawing/2014/main" id="{296C137F-FDCA-4ABF-A63E-CE47D5C289B2}"/>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20C523F2-0E7F-4F6D-8824-B19973840893}"/>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B8DC59D2-7551-430E-AA37-2020B6E39DC2}"/>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033B5711-6A49-47B2-8714-46AD04BB2720}"/>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Grammar corner</a:t>
              </a:r>
            </a:p>
          </p:txBody>
        </p:sp>
      </p:grpSp>
      <p:sp>
        <p:nvSpPr>
          <p:cNvPr id="46" name="Rectangle 45">
            <a:extLst>
              <a:ext uri="{FF2B5EF4-FFF2-40B4-BE49-F238E27FC236}">
                <a16:creationId xmlns:a16="http://schemas.microsoft.com/office/drawing/2014/main" id="{9CD0BE59-56A7-4170-B0D8-76EEEED4197A}"/>
              </a:ext>
            </a:extLst>
          </p:cNvPr>
          <p:cNvSpPr/>
          <p:nvPr/>
        </p:nvSpPr>
        <p:spPr>
          <a:xfrm>
            <a:off x="3786235" y="1278361"/>
            <a:ext cx="3108341" cy="1200329"/>
          </a:xfrm>
          <a:prstGeom prst="rect">
            <a:avLst/>
          </a:prstGeom>
        </p:spPr>
        <p:txBody>
          <a:bodyPr wrap="square">
            <a:spAutoFit/>
          </a:bodyPr>
          <a:lstStyle/>
          <a:p>
            <a:r>
              <a:rPr lang="en-GB" sz="2400" dirty="0">
                <a:solidFill>
                  <a:srgbClr val="005CC9">
                    <a:lumMod val="60000"/>
                    <a:lumOff val="40000"/>
                  </a:srgbClr>
                </a:solidFill>
              </a:rPr>
              <a:t>His</a:t>
            </a:r>
            <a:r>
              <a:rPr lang="en-GB" sz="2400" dirty="0">
                <a:solidFill>
                  <a:srgbClr val="9D0F00"/>
                </a:solidFill>
              </a:rPr>
              <a:t> first name is Peter. </a:t>
            </a:r>
          </a:p>
          <a:p>
            <a:r>
              <a:rPr lang="en-GB" sz="2400" dirty="0">
                <a:solidFill>
                  <a:srgbClr val="005CC9">
                    <a:lumMod val="60000"/>
                    <a:lumOff val="40000"/>
                  </a:srgbClr>
                </a:solidFill>
              </a:rPr>
              <a:t>His</a:t>
            </a:r>
            <a:r>
              <a:rPr lang="en-GB" sz="2400" dirty="0">
                <a:solidFill>
                  <a:srgbClr val="9D0F00"/>
                </a:solidFill>
              </a:rPr>
              <a:t> last name is Puffin. </a:t>
            </a:r>
          </a:p>
          <a:p>
            <a:r>
              <a:rPr lang="en-GB" sz="2400" dirty="0">
                <a:solidFill>
                  <a:srgbClr val="005CC9">
                    <a:lumMod val="60000"/>
                    <a:lumOff val="40000"/>
                  </a:srgbClr>
                </a:solidFill>
              </a:rPr>
              <a:t>Peter</a:t>
            </a:r>
            <a:r>
              <a:rPr lang="en-GB" sz="2400" dirty="0">
                <a:solidFill>
                  <a:srgbClr val="9D0F00"/>
                </a:solidFill>
              </a:rPr>
              <a:t> is two years old.</a:t>
            </a:r>
          </a:p>
        </p:txBody>
      </p:sp>
      <p:sp>
        <p:nvSpPr>
          <p:cNvPr id="48" name="Rectangle 47">
            <a:extLst>
              <a:ext uri="{FF2B5EF4-FFF2-40B4-BE49-F238E27FC236}">
                <a16:creationId xmlns:a16="http://schemas.microsoft.com/office/drawing/2014/main" id="{152A542A-3F0E-40AF-AB7D-8E7B4428C91A}"/>
              </a:ext>
            </a:extLst>
          </p:cNvPr>
          <p:cNvSpPr>
            <a:spLocks noChangeArrowheads="1"/>
          </p:cNvSpPr>
          <p:nvPr/>
        </p:nvSpPr>
        <p:spPr bwMode="auto">
          <a:xfrm>
            <a:off x="4856785" y="2718424"/>
            <a:ext cx="5855052" cy="523220"/>
          </a:xfrm>
          <a:prstGeom prst="rect">
            <a:avLst/>
          </a:prstGeom>
          <a:noFill/>
          <a:ln w="9525">
            <a:noFill/>
            <a:miter lim="800000"/>
            <a:headEnd/>
            <a:tailEnd/>
          </a:ln>
        </p:spPr>
        <p:txBody>
          <a:bodyPr wrap="square">
            <a:spAutoFit/>
          </a:bodyPr>
          <a:lstStyle/>
          <a:p>
            <a:r>
              <a:rPr lang="en-CA" sz="2800" dirty="0">
                <a:solidFill>
                  <a:srgbClr val="1F7100">
                    <a:lumMod val="50000"/>
                  </a:srgbClr>
                </a:solidFill>
                <a:cs typeface="Calibri" pitchFamily="34" charset="0"/>
              </a:rPr>
              <a:t>Write a word in each space in the text.</a:t>
            </a:r>
          </a:p>
        </p:txBody>
      </p:sp>
      <p:sp>
        <p:nvSpPr>
          <p:cNvPr id="49" name="Rectangle 48">
            <a:extLst>
              <a:ext uri="{FF2B5EF4-FFF2-40B4-BE49-F238E27FC236}">
                <a16:creationId xmlns:a16="http://schemas.microsoft.com/office/drawing/2014/main" id="{D09B9671-4119-4B6C-B9A5-7CE4A16BD67E}"/>
              </a:ext>
            </a:extLst>
          </p:cNvPr>
          <p:cNvSpPr/>
          <p:nvPr/>
        </p:nvSpPr>
        <p:spPr>
          <a:xfrm>
            <a:off x="4870617" y="3276639"/>
            <a:ext cx="6308520" cy="3236985"/>
          </a:xfrm>
          <a:prstGeom prst="rect">
            <a:avLst/>
          </a:prstGeom>
          <a:solidFill>
            <a:srgbClr val="005CC9">
              <a:lumMod val="20000"/>
              <a:lumOff val="80000"/>
            </a:srgbClr>
          </a:solidFill>
        </p:spPr>
        <p:txBody>
          <a:bodyPr wrap="square" lIns="288000" tIns="216000" bIns="216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rgbClr val="005CC9">
                    <a:lumMod val="60000"/>
                    <a:lumOff val="40000"/>
                  </a:srgbClr>
                </a:solidFill>
                <a:effectLst/>
                <a:uLnTx/>
                <a:uFillTx/>
              </a:rPr>
              <a:t>Her</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first name is Polly.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lang="en-GB" sz="2600" kern="0" dirty="0">
                <a:solidFill>
                  <a:srgbClr val="080808"/>
                </a:solidFill>
              </a:rPr>
              <a:t>last </a:t>
            </a:r>
            <a:r>
              <a:rPr kumimoji="0" lang="en-GB" sz="2600" b="0" i="0" u="none" strike="noStrike" kern="0" cap="none" spc="0" normalizeH="0" baseline="0" noProof="0" dirty="0">
                <a:ln>
                  <a:noFill/>
                </a:ln>
                <a:solidFill>
                  <a:srgbClr val="080808"/>
                </a:solidFill>
                <a:effectLst/>
                <a:uLnTx/>
                <a:uFillTx/>
              </a:rPr>
              <a:t>name is Penguin.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is four years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lives in the Antarctic.</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err="1">
                <a:ln>
                  <a:noFill/>
                </a:ln>
                <a:solidFill>
                  <a:srgbClr val="080808"/>
                </a:solidFill>
                <a:effectLst/>
                <a:uLnTx/>
                <a:uFillTx/>
              </a:rPr>
              <a:t>favorite</a:t>
            </a:r>
            <a:r>
              <a:rPr kumimoji="0" lang="en-GB" sz="2600" b="0" i="0" u="none" strike="noStrike" kern="0" cap="none" spc="0" normalizeH="0" baseline="0" noProof="0" dirty="0">
                <a:ln>
                  <a:noFill/>
                </a:ln>
                <a:solidFill>
                  <a:srgbClr val="080808"/>
                </a:solidFill>
                <a:effectLst/>
                <a:uLnTx/>
                <a:uFillTx/>
              </a:rPr>
              <a:t> </a:t>
            </a:r>
            <a:r>
              <a:rPr kumimoji="0" lang="en-GB" sz="2600" b="0" i="0" u="none" strike="noStrike" kern="0" cap="none" spc="0" normalizeH="0" baseline="0" noProof="0" dirty="0" err="1">
                <a:ln>
                  <a:noFill/>
                </a:ln>
                <a:solidFill>
                  <a:srgbClr val="080808"/>
                </a:solidFill>
                <a:effectLst/>
                <a:uLnTx/>
                <a:uFillTx/>
              </a:rPr>
              <a:t>color</a:t>
            </a:r>
            <a:r>
              <a:rPr kumimoji="0" lang="en-GB" sz="2600" b="0" i="0" u="none" strike="noStrike" kern="0" cap="none" spc="0" normalizeH="0" baseline="0" noProof="0" dirty="0">
                <a:ln>
                  <a:noFill/>
                </a:ln>
                <a:solidFill>
                  <a:srgbClr val="080808"/>
                </a:solidFill>
                <a:effectLst/>
                <a:uLnTx/>
                <a:uFillTx/>
              </a:rPr>
              <a:t> is orange.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80808"/>
                </a:solidFill>
                <a:effectLst/>
                <a:uLnTx/>
                <a:uFillTx/>
              </a:rPr>
              <a:t>Orange is the </a:t>
            </a:r>
            <a:r>
              <a:rPr kumimoji="0" lang="en-GB" sz="2600" b="0" i="0" u="none" strike="noStrike" kern="0" cap="none" spc="0" normalizeH="0" baseline="0" noProof="0" dirty="0" err="1">
                <a:ln>
                  <a:noFill/>
                </a:ln>
                <a:solidFill>
                  <a:srgbClr val="080808"/>
                </a:solidFill>
                <a:effectLst/>
                <a:uLnTx/>
                <a:uFillTx/>
              </a:rPr>
              <a:t>color</a:t>
            </a:r>
            <a:r>
              <a:rPr kumimoji="0" lang="en-GB" sz="2600" b="0" i="0" u="none" strike="noStrike" kern="0" cap="none" spc="0" normalizeH="0" baseline="0" noProof="0" dirty="0">
                <a:ln>
                  <a:noFill/>
                </a:ln>
                <a:solidFill>
                  <a:srgbClr val="080808"/>
                </a:solidFill>
                <a:effectLst/>
                <a:uLnTx/>
                <a:uFillTx/>
              </a:rPr>
              <a:t> of the sun.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likes the sun.</a:t>
            </a:r>
          </a:p>
        </p:txBody>
      </p:sp>
      <p:sp>
        <p:nvSpPr>
          <p:cNvPr id="50" name="Title 1">
            <a:extLst>
              <a:ext uri="{FF2B5EF4-FFF2-40B4-BE49-F238E27FC236}">
                <a16:creationId xmlns:a16="http://schemas.microsoft.com/office/drawing/2014/main" id="{A693813D-DFD3-42D7-8469-3B0F00F34316}"/>
              </a:ext>
            </a:extLst>
          </p:cNvPr>
          <p:cNvSpPr txBox="1">
            <a:spLocks/>
          </p:cNvSpPr>
          <p:nvPr/>
        </p:nvSpPr>
        <p:spPr>
          <a:xfrm>
            <a:off x="9231674" y="116644"/>
            <a:ext cx="2960326" cy="782902"/>
          </a:xfrm>
          <a:prstGeom prst="rect">
            <a:avLst/>
          </a:prstGeom>
          <a:gradFill flip="none" rotWithShape="1">
            <a:gsLst>
              <a:gs pos="0">
                <a:srgbClr val="008EDC">
                  <a:shade val="30000"/>
                  <a:satMod val="115000"/>
                </a:srgbClr>
              </a:gs>
              <a:gs pos="50000">
                <a:srgbClr val="008EDC">
                  <a:shade val="67500"/>
                  <a:satMod val="115000"/>
                </a:srgbClr>
              </a:gs>
              <a:gs pos="100000">
                <a:srgbClr val="008EDC">
                  <a:shade val="100000"/>
                  <a:satMod val="115000"/>
                </a:srgbClr>
              </a:gs>
            </a:gsLst>
            <a:lin ang="2700000" scaled="1"/>
            <a:tileRect/>
          </a:gradFill>
        </p:spPr>
        <p:txBody>
          <a:bodyPr vert="horz" lIns="144000" tIns="45720" rIns="91440" bIns="45720" rtlCol="0" anchor="ctr" anchorCtr="0">
            <a:normAutofit fontScale="97500"/>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ysClr val="window" lastClr="FFFFFF"/>
                </a:solidFill>
                <a:effectLst/>
                <a:uLnTx/>
                <a:uFillTx/>
                <a:latin typeface="Comic Sans MS"/>
                <a:ea typeface="+mj-ea"/>
                <a:cs typeface="+mj-cs"/>
              </a:rPr>
              <a:t>Pronouns</a:t>
            </a:r>
            <a:endParaRPr kumimoji="0" lang="en-US" sz="2800" b="1" i="0" u="none" strike="noStrike" kern="1200" cap="none" spc="0" normalizeH="0" baseline="0" noProof="0" dirty="0">
              <a:ln>
                <a:noFill/>
              </a:ln>
              <a:solidFill>
                <a:sysClr val="window" lastClr="FFFFFF"/>
              </a:solidFill>
              <a:effectLst/>
              <a:uLnTx/>
              <a:uFillTx/>
              <a:latin typeface="Comic Sans MS"/>
              <a:ea typeface="+mj-ea"/>
              <a:cs typeface="+mj-cs"/>
            </a:endParaRPr>
          </a:p>
        </p:txBody>
      </p:sp>
      <p:pic>
        <p:nvPicPr>
          <p:cNvPr id="51" name="Picture 50" descr="A close up of a clock&#10;&#10;Description automatically generated">
            <a:extLst>
              <a:ext uri="{FF2B5EF4-FFF2-40B4-BE49-F238E27FC236}">
                <a16:creationId xmlns:a16="http://schemas.microsoft.com/office/drawing/2014/main" id="{5E81EF4F-8A90-412B-96E7-6A8183565AD9}"/>
              </a:ext>
            </a:extLst>
          </p:cNvPr>
          <p:cNvPicPr>
            <a:picLocks noChangeAspect="1"/>
          </p:cNvPicPr>
          <p:nvPr/>
        </p:nvPicPr>
        <p:blipFill>
          <a:blip r:embed="rId4"/>
          <a:stretch>
            <a:fillRect/>
          </a:stretch>
        </p:blipFill>
        <p:spPr>
          <a:xfrm>
            <a:off x="10701016" y="1824924"/>
            <a:ext cx="1149127" cy="1269082"/>
          </a:xfrm>
          <a:prstGeom prst="rect">
            <a:avLst/>
          </a:prstGeom>
        </p:spPr>
      </p:pic>
      <p:sp>
        <p:nvSpPr>
          <p:cNvPr id="52" name="Rectangle 51">
            <a:extLst>
              <a:ext uri="{FF2B5EF4-FFF2-40B4-BE49-F238E27FC236}">
                <a16:creationId xmlns:a16="http://schemas.microsoft.com/office/drawing/2014/main" id="{72DEF3FD-0BCC-4329-A055-89132BF6A637}"/>
              </a:ext>
            </a:extLst>
          </p:cNvPr>
          <p:cNvSpPr/>
          <p:nvPr/>
        </p:nvSpPr>
        <p:spPr>
          <a:xfrm>
            <a:off x="7093307" y="1278361"/>
            <a:ext cx="3888127" cy="1200329"/>
          </a:xfrm>
          <a:prstGeom prst="rect">
            <a:avLst/>
          </a:prstGeom>
        </p:spPr>
        <p:txBody>
          <a:bodyPr wrap="square">
            <a:spAutoFit/>
          </a:bodyPr>
          <a:lstStyle/>
          <a:p>
            <a:r>
              <a:rPr lang="en-GB" sz="2400" dirty="0">
                <a:solidFill>
                  <a:srgbClr val="005CC9">
                    <a:lumMod val="60000"/>
                    <a:lumOff val="40000"/>
                  </a:srgbClr>
                </a:solidFill>
              </a:rPr>
              <a:t>He</a:t>
            </a:r>
            <a:r>
              <a:rPr lang="en-GB" sz="2400" dirty="0">
                <a:solidFill>
                  <a:srgbClr val="9D0F00"/>
                </a:solidFill>
              </a:rPr>
              <a:t> lives on an island.</a:t>
            </a:r>
          </a:p>
          <a:p>
            <a:r>
              <a:rPr lang="en-GB" sz="2400" dirty="0">
                <a:solidFill>
                  <a:srgbClr val="005CC9">
                    <a:lumMod val="60000"/>
                    <a:lumOff val="40000"/>
                  </a:srgbClr>
                </a:solidFill>
              </a:rPr>
              <a:t>His</a:t>
            </a:r>
            <a:r>
              <a:rPr lang="en-GB" sz="2400" dirty="0">
                <a:solidFill>
                  <a:srgbClr val="9D0F00"/>
                </a:solidFill>
              </a:rPr>
              <a:t> </a:t>
            </a:r>
            <a:r>
              <a:rPr lang="en-GB" sz="2400" dirty="0" err="1">
                <a:solidFill>
                  <a:srgbClr val="9D0F00"/>
                </a:solidFill>
              </a:rPr>
              <a:t>favorite</a:t>
            </a:r>
            <a:r>
              <a:rPr lang="en-GB" sz="2400" dirty="0">
                <a:solidFill>
                  <a:srgbClr val="9D0F00"/>
                </a:solidFill>
              </a:rPr>
              <a:t> </a:t>
            </a:r>
            <a:r>
              <a:rPr lang="en-GB" sz="2400" dirty="0" err="1">
                <a:solidFill>
                  <a:srgbClr val="9D0F00"/>
                </a:solidFill>
              </a:rPr>
              <a:t>color</a:t>
            </a:r>
            <a:r>
              <a:rPr lang="en-GB" sz="2400" dirty="0">
                <a:solidFill>
                  <a:srgbClr val="9D0F00"/>
                </a:solidFill>
              </a:rPr>
              <a:t> is blue. </a:t>
            </a:r>
          </a:p>
          <a:p>
            <a:r>
              <a:rPr lang="en-GB" sz="2400" dirty="0">
                <a:solidFill>
                  <a:srgbClr val="005CC9">
                    <a:lumMod val="60000"/>
                    <a:lumOff val="40000"/>
                  </a:srgbClr>
                </a:solidFill>
              </a:rPr>
              <a:t>Peter</a:t>
            </a:r>
            <a:r>
              <a:rPr lang="en-GB" sz="2400" dirty="0">
                <a:solidFill>
                  <a:srgbClr val="9D0F00"/>
                </a:solidFill>
              </a:rPr>
              <a:t> likes the sea.</a:t>
            </a:r>
          </a:p>
        </p:txBody>
      </p:sp>
      <p:grpSp>
        <p:nvGrpSpPr>
          <p:cNvPr id="8" name="Group 7">
            <a:extLst>
              <a:ext uri="{FF2B5EF4-FFF2-40B4-BE49-F238E27FC236}">
                <a16:creationId xmlns:a16="http://schemas.microsoft.com/office/drawing/2014/main" id="{24A555E8-C26E-165C-5753-9EC9A78B50F0}"/>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CD56A8CF-4634-CE16-E2CB-D65443006095}"/>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B8024163-9D42-C8F0-200F-0F00A50FE3FD}"/>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5D442B57-EE58-DD63-4918-A238F99EFB0B}"/>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02563B4B-5FA5-A89A-06AE-B12FF212461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3A72ED7D-2AC0-868F-6ED1-325570D9234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557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000" fill="hold"/>
                                        <p:tgtEl>
                                          <p:spTgt spid="50"/>
                                        </p:tgtEl>
                                        <p:attrNameLst>
                                          <p:attrName>ppt_x</p:attrName>
                                        </p:attrNameLst>
                                      </p:cBhvr>
                                      <p:tavLst>
                                        <p:tav tm="0">
                                          <p:val>
                                            <p:strVal val="1+#ppt_w/2"/>
                                          </p:val>
                                        </p:tav>
                                        <p:tav tm="100000">
                                          <p:val>
                                            <p:strVal val="#ppt_x"/>
                                          </p:val>
                                        </p:tav>
                                      </p:tavLst>
                                    </p:anim>
                                    <p:anim calcmode="lin" valueType="num">
                                      <p:cBhvr additive="base">
                                        <p:cTn id="16" dur="1000" fill="hold"/>
                                        <p:tgtEl>
                                          <p:spTgt spid="5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6" presetClass="entr" presetSubtype="32"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ircle(out)">
                                      <p:cBhvr>
                                        <p:cTn id="20" dur="2000"/>
                                        <p:tgtEl>
                                          <p:spTgt spid="45"/>
                                        </p:tgtEl>
                                      </p:cBhvr>
                                    </p:animEffect>
                                  </p:childTnLst>
                                </p:cTn>
                              </p:par>
                            </p:childTnLst>
                          </p:cTn>
                        </p:par>
                        <p:par>
                          <p:cTn id="21" fill="hold">
                            <p:stCondLst>
                              <p:cond delay="4000"/>
                            </p:stCondLst>
                            <p:childTnLst>
                              <p:par>
                                <p:cTn id="22" presetID="6" presetClass="entr" presetSubtype="3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circle(out)">
                                      <p:cBhvr>
                                        <p:cTn id="24" dur="2000"/>
                                        <p:tgtEl>
                                          <p:spTgt spid="46"/>
                                        </p:tgtEl>
                                      </p:cBhvr>
                                    </p:animEffect>
                                  </p:childTnLst>
                                </p:cTn>
                              </p:par>
                            </p:childTnLst>
                          </p:cTn>
                        </p:par>
                        <p:par>
                          <p:cTn id="25" fill="hold">
                            <p:stCondLst>
                              <p:cond delay="6000"/>
                            </p:stCondLst>
                            <p:childTnLst>
                              <p:par>
                                <p:cTn id="26" presetID="6" presetClass="entr" presetSubtype="32"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circle(out)">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circle(out)">
                                      <p:cBhvr>
                                        <p:cTn id="33" dur="2000"/>
                                        <p:tgtEl>
                                          <p:spTgt spid="47"/>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6" presetClass="entr" presetSubtype="32"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ircle(out)">
                                      <p:cBhvr>
                                        <p:cTn id="43" dur="2000"/>
                                        <p:tgtEl>
                                          <p:spTgt spid="49"/>
                                        </p:tgtEl>
                                      </p:cBhvr>
                                    </p:animEffect>
                                  </p:childTnLst>
                                </p:cTn>
                              </p:par>
                            </p:childTnLst>
                          </p:cTn>
                        </p:par>
                        <p:par>
                          <p:cTn id="44" fill="hold">
                            <p:stCondLst>
                              <p:cond delay="5000"/>
                            </p:stCondLst>
                            <p:childTnLst>
                              <p:par>
                                <p:cTn id="45" presetID="6" presetClass="entr" presetSubtype="32"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circle(out)">
                                      <p:cBhvr>
                                        <p:cTn id="4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animBg="1"/>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penguin standing in the snow&#10;&#10;Description automatically generated">
            <a:extLst>
              <a:ext uri="{FF2B5EF4-FFF2-40B4-BE49-F238E27FC236}">
                <a16:creationId xmlns:a16="http://schemas.microsoft.com/office/drawing/2014/main" id="{A9ED6E12-0B2F-499A-9D52-AE050399F3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rot="659249">
            <a:off x="8070644" y="1450542"/>
            <a:ext cx="3541472" cy="47197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8FCD7C6B-1921-4836-B324-0BEAD9E76E67}"/>
              </a:ext>
            </a:extLst>
          </p:cNvPr>
          <p:cNvSpPr>
            <a:spLocks noGrp="1"/>
          </p:cNvSpPr>
          <p:nvPr>
            <p:ph type="sldNum" sz="quarter" idx="12"/>
          </p:nvPr>
        </p:nvSpPr>
        <p:spPr/>
        <p:txBody>
          <a:bodyPr/>
          <a:lstStyle/>
          <a:p>
            <a:fld id="{7CD08052-46D4-4451-BCD3-D01F8058DAE8}" type="slidenum">
              <a:rPr lang="en-US" smtClean="0"/>
              <a:pPr/>
              <a:t>11</a:t>
            </a:fld>
            <a:endParaRPr lang="en-US" dirty="0"/>
          </a:p>
        </p:txBody>
      </p:sp>
      <p:grpSp>
        <p:nvGrpSpPr>
          <p:cNvPr id="14" name="Group 13">
            <a:extLst>
              <a:ext uri="{FF2B5EF4-FFF2-40B4-BE49-F238E27FC236}">
                <a16:creationId xmlns:a16="http://schemas.microsoft.com/office/drawing/2014/main" id="{70C5DC03-E980-4E3A-9B09-6FB91874B1E5}"/>
              </a:ext>
            </a:extLst>
          </p:cNvPr>
          <p:cNvGrpSpPr/>
          <p:nvPr/>
        </p:nvGrpSpPr>
        <p:grpSpPr>
          <a:xfrm>
            <a:off x="-116735" y="117381"/>
            <a:ext cx="4367459" cy="1137261"/>
            <a:chOff x="1201725" y="445751"/>
            <a:chExt cx="5296648" cy="1214091"/>
          </a:xfrm>
        </p:grpSpPr>
        <p:grpSp>
          <p:nvGrpSpPr>
            <p:cNvPr id="15" name="Group 14">
              <a:extLst>
                <a:ext uri="{FF2B5EF4-FFF2-40B4-BE49-F238E27FC236}">
                  <a16:creationId xmlns:a16="http://schemas.microsoft.com/office/drawing/2014/main" id="{B756B5F2-943D-404C-B28F-F3EC8268FF95}"/>
                </a:ext>
              </a:extLst>
            </p:cNvPr>
            <p:cNvGrpSpPr/>
            <p:nvPr userDrawn="1"/>
          </p:nvGrpSpPr>
          <p:grpSpPr>
            <a:xfrm>
              <a:off x="1201725" y="445751"/>
              <a:ext cx="5039869" cy="1214091"/>
              <a:chOff x="7349605" y="455479"/>
              <a:chExt cx="5039869" cy="1214091"/>
            </a:xfrm>
          </p:grpSpPr>
          <p:sp>
            <p:nvSpPr>
              <p:cNvPr id="17" name="Freeform: Shape 16">
                <a:extLst>
                  <a:ext uri="{FF2B5EF4-FFF2-40B4-BE49-F238E27FC236}">
                    <a16:creationId xmlns:a16="http://schemas.microsoft.com/office/drawing/2014/main" id="{FE4804B8-2F26-48F6-83A0-FD6760F0346D}"/>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18" name="Rectangle 17">
                <a:extLst>
                  <a:ext uri="{FF2B5EF4-FFF2-40B4-BE49-F238E27FC236}">
                    <a16:creationId xmlns:a16="http://schemas.microsoft.com/office/drawing/2014/main" id="{9AD5D67F-AAE3-4402-8803-DA58FE9DAA4D}"/>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3BB29FDF-8FB4-4E79-B91B-5EC0F72F6417}"/>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About Polly</a:t>
              </a:r>
            </a:p>
          </p:txBody>
        </p:sp>
      </p:grpSp>
      <p:sp>
        <p:nvSpPr>
          <p:cNvPr id="45" name="Rectangle 44">
            <a:extLst>
              <a:ext uri="{FF2B5EF4-FFF2-40B4-BE49-F238E27FC236}">
                <a16:creationId xmlns:a16="http://schemas.microsoft.com/office/drawing/2014/main" id="{B0784E56-9DD0-42D9-8C9E-03684BF0916E}"/>
              </a:ext>
            </a:extLst>
          </p:cNvPr>
          <p:cNvSpPr/>
          <p:nvPr/>
        </p:nvSpPr>
        <p:spPr>
          <a:xfrm>
            <a:off x="1858530" y="2591320"/>
            <a:ext cx="5934755" cy="3416320"/>
          </a:xfrm>
          <a:prstGeom prst="rect">
            <a:avLst/>
          </a:prstGeom>
        </p:spPr>
        <p:txBody>
          <a:bodyPr wrap="square">
            <a:spAutoFit/>
          </a:bodyPr>
          <a:lstStyle/>
          <a:p>
            <a:r>
              <a:rPr lang="en-GB" sz="3600" dirty="0">
                <a:solidFill>
                  <a:srgbClr val="9D0F00"/>
                </a:solidFill>
              </a:rPr>
              <a:t>What is </a:t>
            </a:r>
            <a:r>
              <a:rPr lang="en-GB" sz="3600" dirty="0">
                <a:solidFill>
                  <a:srgbClr val="005CC9"/>
                </a:solidFill>
              </a:rPr>
              <a:t>her</a:t>
            </a:r>
            <a:r>
              <a:rPr lang="en-GB" sz="3600" dirty="0">
                <a:solidFill>
                  <a:srgbClr val="9D0F00"/>
                </a:solidFill>
              </a:rPr>
              <a:t> first name?</a:t>
            </a:r>
          </a:p>
          <a:p>
            <a:r>
              <a:rPr lang="en-GB" sz="3600" dirty="0">
                <a:solidFill>
                  <a:srgbClr val="9D0F00"/>
                </a:solidFill>
              </a:rPr>
              <a:t>What is </a:t>
            </a:r>
            <a:r>
              <a:rPr lang="en-GB" sz="3600" dirty="0">
                <a:solidFill>
                  <a:srgbClr val="005CC9"/>
                </a:solidFill>
              </a:rPr>
              <a:t>her</a:t>
            </a:r>
            <a:r>
              <a:rPr lang="en-GB" sz="3600" dirty="0">
                <a:solidFill>
                  <a:srgbClr val="9D0F00"/>
                </a:solidFill>
              </a:rPr>
              <a:t> last name?</a:t>
            </a:r>
          </a:p>
          <a:p>
            <a:r>
              <a:rPr lang="en-GB" sz="3600" dirty="0">
                <a:solidFill>
                  <a:srgbClr val="9D0F00"/>
                </a:solidFill>
              </a:rPr>
              <a:t>How old is </a:t>
            </a:r>
            <a:r>
              <a:rPr lang="en-GB" sz="3600" dirty="0">
                <a:solidFill>
                  <a:srgbClr val="005CC9"/>
                </a:solidFill>
              </a:rPr>
              <a:t>she</a:t>
            </a:r>
            <a:r>
              <a:rPr lang="en-GB" sz="3600" dirty="0">
                <a:solidFill>
                  <a:srgbClr val="9D0F00"/>
                </a:solidFill>
              </a:rPr>
              <a:t>?</a:t>
            </a:r>
          </a:p>
          <a:p>
            <a:r>
              <a:rPr lang="en-GB" sz="3600" dirty="0">
                <a:solidFill>
                  <a:srgbClr val="9D0F00"/>
                </a:solidFill>
              </a:rPr>
              <a:t>Where does </a:t>
            </a:r>
            <a:r>
              <a:rPr lang="en-GB" sz="3600" dirty="0">
                <a:solidFill>
                  <a:srgbClr val="005CC9"/>
                </a:solidFill>
              </a:rPr>
              <a:t>she </a:t>
            </a:r>
            <a:r>
              <a:rPr lang="en-GB" sz="3600" dirty="0">
                <a:solidFill>
                  <a:srgbClr val="9D0F00"/>
                </a:solidFill>
              </a:rPr>
              <a:t>live?</a:t>
            </a:r>
          </a:p>
          <a:p>
            <a:r>
              <a:rPr lang="en-GB" sz="3600" dirty="0">
                <a:solidFill>
                  <a:srgbClr val="9D0F00"/>
                </a:solidFill>
              </a:rPr>
              <a:t>What’s </a:t>
            </a:r>
            <a:r>
              <a:rPr lang="en-GB" sz="3600" dirty="0">
                <a:solidFill>
                  <a:srgbClr val="005CC9"/>
                </a:solidFill>
              </a:rPr>
              <a:t>her</a:t>
            </a:r>
            <a:r>
              <a:rPr lang="en-GB" sz="3600" dirty="0">
                <a:solidFill>
                  <a:srgbClr val="9D0F00"/>
                </a:solidFill>
              </a:rPr>
              <a:t> </a:t>
            </a:r>
            <a:r>
              <a:rPr lang="en-GB" sz="3600" dirty="0" err="1">
                <a:solidFill>
                  <a:srgbClr val="9D0F00"/>
                </a:solidFill>
              </a:rPr>
              <a:t>favorite</a:t>
            </a:r>
            <a:r>
              <a:rPr lang="en-GB" sz="3600" dirty="0">
                <a:solidFill>
                  <a:srgbClr val="9D0F00"/>
                </a:solidFill>
              </a:rPr>
              <a:t> </a:t>
            </a:r>
            <a:r>
              <a:rPr lang="en-GB" sz="3600" dirty="0" err="1">
                <a:solidFill>
                  <a:srgbClr val="9D0F00"/>
                </a:solidFill>
              </a:rPr>
              <a:t>color</a:t>
            </a:r>
            <a:r>
              <a:rPr lang="en-GB" sz="3600" dirty="0">
                <a:solidFill>
                  <a:srgbClr val="9D0F00"/>
                </a:solidFill>
              </a:rPr>
              <a:t>?</a:t>
            </a:r>
          </a:p>
          <a:p>
            <a:r>
              <a:rPr lang="en-GB" sz="3600" dirty="0">
                <a:solidFill>
                  <a:srgbClr val="9D0F00"/>
                </a:solidFill>
              </a:rPr>
              <a:t>What does </a:t>
            </a:r>
            <a:r>
              <a:rPr lang="en-GB" sz="3600" dirty="0">
                <a:solidFill>
                  <a:srgbClr val="005CC9"/>
                </a:solidFill>
              </a:rPr>
              <a:t>she</a:t>
            </a:r>
            <a:r>
              <a:rPr lang="en-GB" sz="3600" dirty="0">
                <a:solidFill>
                  <a:srgbClr val="9D0F00"/>
                </a:solidFill>
              </a:rPr>
              <a:t> like? </a:t>
            </a:r>
          </a:p>
        </p:txBody>
      </p:sp>
      <p:grpSp>
        <p:nvGrpSpPr>
          <p:cNvPr id="47" name="Google Shape;12167;p68">
            <a:extLst>
              <a:ext uri="{FF2B5EF4-FFF2-40B4-BE49-F238E27FC236}">
                <a16:creationId xmlns:a16="http://schemas.microsoft.com/office/drawing/2014/main" id="{60F34011-2D73-4083-A8B2-26D82DEEB8DF}"/>
              </a:ext>
            </a:extLst>
          </p:cNvPr>
          <p:cNvGrpSpPr/>
          <p:nvPr/>
        </p:nvGrpSpPr>
        <p:grpSpPr>
          <a:xfrm>
            <a:off x="4427681" y="217142"/>
            <a:ext cx="1059808" cy="682404"/>
            <a:chOff x="1745217" y="1515471"/>
            <a:chExt cx="343269" cy="342505"/>
          </a:xfrm>
          <a:solidFill>
            <a:srgbClr val="9D0F00">
              <a:lumMod val="60000"/>
              <a:lumOff val="40000"/>
            </a:srgbClr>
          </a:solidFill>
        </p:grpSpPr>
        <p:sp>
          <p:nvSpPr>
            <p:cNvPr id="66" name="Google Shape;12168;p68">
              <a:extLst>
                <a:ext uri="{FF2B5EF4-FFF2-40B4-BE49-F238E27FC236}">
                  <a16:creationId xmlns:a16="http://schemas.microsoft.com/office/drawing/2014/main" id="{53C6A01F-558C-40E3-B813-DAD70DFBE520}"/>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7" name="Google Shape;12169;p68">
              <a:extLst>
                <a:ext uri="{FF2B5EF4-FFF2-40B4-BE49-F238E27FC236}">
                  <a16:creationId xmlns:a16="http://schemas.microsoft.com/office/drawing/2014/main" id="{46E5C9A8-F451-43F6-8C50-79863995DB13}"/>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8" name="Google Shape;12170;p68">
              <a:extLst>
                <a:ext uri="{FF2B5EF4-FFF2-40B4-BE49-F238E27FC236}">
                  <a16:creationId xmlns:a16="http://schemas.microsoft.com/office/drawing/2014/main" id="{4B8F2511-F2D7-4C84-995A-9F7A93C51DCF}"/>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9" name="Google Shape;12171;p68">
              <a:extLst>
                <a:ext uri="{FF2B5EF4-FFF2-40B4-BE49-F238E27FC236}">
                  <a16:creationId xmlns:a16="http://schemas.microsoft.com/office/drawing/2014/main" id="{F4AA6995-0DCE-4258-BD95-794278A57810}"/>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70" name="Rectangle 69">
            <a:extLst>
              <a:ext uri="{FF2B5EF4-FFF2-40B4-BE49-F238E27FC236}">
                <a16:creationId xmlns:a16="http://schemas.microsoft.com/office/drawing/2014/main" id="{65BFBC29-194D-4398-800F-F4F89A737538}"/>
              </a:ext>
            </a:extLst>
          </p:cNvPr>
          <p:cNvSpPr>
            <a:spLocks noChangeArrowheads="1"/>
          </p:cNvSpPr>
          <p:nvPr/>
        </p:nvSpPr>
        <p:spPr bwMode="auto">
          <a:xfrm>
            <a:off x="1665865" y="1545709"/>
            <a:ext cx="7930505" cy="666786"/>
          </a:xfrm>
          <a:prstGeom prst="rect">
            <a:avLst/>
          </a:prstGeom>
          <a:noFill/>
          <a:ln w="9525">
            <a:noFill/>
            <a:miter lim="800000"/>
            <a:headEnd/>
            <a:tailEnd/>
          </a:ln>
        </p:spPr>
        <p:txBody>
          <a:bodyPr wrap="square">
            <a:spAutoFit/>
          </a:bodyPr>
          <a:lstStyle/>
          <a:p>
            <a:r>
              <a:rPr lang="en-CA" sz="3733" dirty="0">
                <a:solidFill>
                  <a:srgbClr val="4D4D4D">
                    <a:lumMod val="50000"/>
                  </a:srgbClr>
                </a:solidFill>
                <a:cs typeface="Calibri" pitchFamily="34" charset="0"/>
              </a:rPr>
              <a:t>Answer these questions about Polly.</a:t>
            </a:r>
          </a:p>
        </p:txBody>
      </p:sp>
      <p:pic>
        <p:nvPicPr>
          <p:cNvPr id="71" name="Picture 70" descr="A picture containing drawing&#10;&#10;Description automatically generated">
            <a:extLst>
              <a:ext uri="{FF2B5EF4-FFF2-40B4-BE49-F238E27FC236}">
                <a16:creationId xmlns:a16="http://schemas.microsoft.com/office/drawing/2014/main" id="{C6398EB0-20FE-4DCF-9873-25405B0A7736}"/>
              </a:ext>
            </a:extLst>
          </p:cNvPr>
          <p:cNvPicPr>
            <a:picLocks noChangeAspect="1"/>
          </p:cNvPicPr>
          <p:nvPr/>
        </p:nvPicPr>
        <p:blipFill>
          <a:blip r:embed="rId4"/>
          <a:stretch>
            <a:fillRect/>
          </a:stretch>
        </p:blipFill>
        <p:spPr>
          <a:xfrm>
            <a:off x="622664" y="1430637"/>
            <a:ext cx="871826" cy="1103428"/>
          </a:xfrm>
          <a:prstGeom prst="rect">
            <a:avLst/>
          </a:prstGeom>
        </p:spPr>
      </p:pic>
      <p:pic>
        <p:nvPicPr>
          <p:cNvPr id="19" name="Picture 18">
            <a:extLst>
              <a:ext uri="{FF2B5EF4-FFF2-40B4-BE49-F238E27FC236}">
                <a16:creationId xmlns:a16="http://schemas.microsoft.com/office/drawing/2014/main" id="{290918BA-5BB9-4635-85D8-36AD33CD1E10}"/>
              </a:ext>
            </a:extLst>
          </p:cNvPr>
          <p:cNvPicPr>
            <a:picLocks noChangeAspect="1"/>
          </p:cNvPicPr>
          <p:nvPr/>
        </p:nvPicPr>
        <p:blipFill>
          <a:blip r:embed="rId5"/>
          <a:stretch>
            <a:fillRect/>
          </a:stretch>
        </p:blipFill>
        <p:spPr>
          <a:xfrm>
            <a:off x="5734160" y="142334"/>
            <a:ext cx="970353" cy="832104"/>
          </a:xfrm>
          <a:prstGeom prst="rect">
            <a:avLst/>
          </a:prstGeom>
        </p:spPr>
      </p:pic>
      <p:grpSp>
        <p:nvGrpSpPr>
          <p:cNvPr id="3" name="Group 2">
            <a:extLst>
              <a:ext uri="{FF2B5EF4-FFF2-40B4-BE49-F238E27FC236}">
                <a16:creationId xmlns:a16="http://schemas.microsoft.com/office/drawing/2014/main" id="{02079C10-7B0B-1692-5176-5D7AF9286225}"/>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D54A62E7-6EB4-DEC8-4C4C-3546BACF716D}"/>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1D54B131-A6CF-92F4-22CC-55BA0C2395F2}"/>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D1B5CF1D-4CF6-BFDD-70B5-750C0C1E6C65}"/>
                </a:ext>
              </a:extLst>
            </p:cNvPr>
            <p:cNvGrpSpPr>
              <a:grpSpLocks noGrp="1" noUngrp="1" noRot="1" noMove="1" noResize="1"/>
            </p:cNvGrpSpPr>
            <p:nvPr/>
          </p:nvGrpSpPr>
          <p:grpSpPr bwMode="auto">
            <a:xfrm>
              <a:off x="4981575" y="3024188"/>
              <a:ext cx="2228850" cy="809625"/>
              <a:chOff x="6549" y="5686"/>
              <a:chExt cx="3510" cy="1275"/>
            </a:xfrm>
          </p:grpSpPr>
          <p:sp>
            <p:nvSpPr>
              <p:cNvPr id="8" name="AutoShape 6">
                <a:extLst>
                  <a:ext uri="{FF2B5EF4-FFF2-40B4-BE49-F238E27FC236}">
                    <a16:creationId xmlns:a16="http://schemas.microsoft.com/office/drawing/2014/main" id="{42A8241A-4D6B-C506-C8BA-D1DB36A9696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C5CCD495-E5A0-8F13-BFD5-C1C8F407503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814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ircle(out)">
                                      <p:cBhvr>
                                        <p:cTn id="15" dur="1000"/>
                                        <p:tgtEl>
                                          <p:spTgt spid="47"/>
                                        </p:tgtEl>
                                      </p:cBhvr>
                                    </p:animEffect>
                                  </p:childTnLst>
                                </p:cTn>
                              </p:par>
                              <p:par>
                                <p:cTn id="16" presetID="6" presetClass="entr" presetSubtype="32"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out)">
                                      <p:cBhvr>
                                        <p:cTn id="18" dur="1000"/>
                                        <p:tgtEl>
                                          <p:spTgt spid="19"/>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circle(out)">
                                      <p:cBhvr>
                                        <p:cTn id="22" dur="2000"/>
                                        <p:tgtEl>
                                          <p:spTgt spid="71"/>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6"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6000"/>
                            </p:stCondLst>
                            <p:childTnLst>
                              <p:par>
                                <p:cTn id="46" presetID="6" presetClass="entr" presetSubtype="32" fill="hold" grpId="0" nodeType="after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circle(out)">
                                      <p:cBhvr>
                                        <p:cTn id="48" dur="1000"/>
                                        <p:tgtEl>
                                          <p:spTgt spid="4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45">
                                            <p:txEl>
                                              <p:pRg st="1" end="1"/>
                                            </p:txEl>
                                          </p:spTgt>
                                        </p:tgtEl>
                                        <p:attrNameLst>
                                          <p:attrName>style.visibility</p:attrName>
                                        </p:attrNameLst>
                                      </p:cBhvr>
                                      <p:to>
                                        <p:strVal val="visible"/>
                                      </p:to>
                                    </p:set>
                                    <p:animEffect transition="in" filter="circle(out)">
                                      <p:cBhvr>
                                        <p:cTn id="53" dur="1000"/>
                                        <p:tgtEl>
                                          <p:spTgt spid="4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32" fill="hold" grpId="0" nodeType="clickEffect">
                                  <p:stCondLst>
                                    <p:cond delay="0"/>
                                  </p:stCondLst>
                                  <p:childTnLst>
                                    <p:set>
                                      <p:cBhvr>
                                        <p:cTn id="57" dur="1" fill="hold">
                                          <p:stCondLst>
                                            <p:cond delay="0"/>
                                          </p:stCondLst>
                                        </p:cTn>
                                        <p:tgtEl>
                                          <p:spTgt spid="45">
                                            <p:txEl>
                                              <p:pRg st="2" end="2"/>
                                            </p:txEl>
                                          </p:spTgt>
                                        </p:tgtEl>
                                        <p:attrNameLst>
                                          <p:attrName>style.visibility</p:attrName>
                                        </p:attrNameLst>
                                      </p:cBhvr>
                                      <p:to>
                                        <p:strVal val="visible"/>
                                      </p:to>
                                    </p:set>
                                    <p:animEffect transition="in" filter="circle(out)">
                                      <p:cBhvr>
                                        <p:cTn id="58" dur="1000"/>
                                        <p:tgtEl>
                                          <p:spTgt spid="4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grpId="0" nodeType="clickEffect">
                                  <p:stCondLst>
                                    <p:cond delay="0"/>
                                  </p:stCondLst>
                                  <p:childTnLst>
                                    <p:set>
                                      <p:cBhvr>
                                        <p:cTn id="62" dur="1" fill="hold">
                                          <p:stCondLst>
                                            <p:cond delay="0"/>
                                          </p:stCondLst>
                                        </p:cTn>
                                        <p:tgtEl>
                                          <p:spTgt spid="45">
                                            <p:txEl>
                                              <p:pRg st="3" end="3"/>
                                            </p:txEl>
                                          </p:spTgt>
                                        </p:tgtEl>
                                        <p:attrNameLst>
                                          <p:attrName>style.visibility</p:attrName>
                                        </p:attrNameLst>
                                      </p:cBhvr>
                                      <p:to>
                                        <p:strVal val="visible"/>
                                      </p:to>
                                    </p:set>
                                    <p:animEffect transition="in" filter="circle(out)">
                                      <p:cBhvr>
                                        <p:cTn id="63" dur="1000"/>
                                        <p:tgtEl>
                                          <p:spTgt spid="45">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45">
                                            <p:txEl>
                                              <p:pRg st="4" end="4"/>
                                            </p:txEl>
                                          </p:spTgt>
                                        </p:tgtEl>
                                        <p:attrNameLst>
                                          <p:attrName>style.visibility</p:attrName>
                                        </p:attrNameLst>
                                      </p:cBhvr>
                                      <p:to>
                                        <p:strVal val="visible"/>
                                      </p:to>
                                    </p:set>
                                    <p:animEffect transition="in" filter="circle(out)">
                                      <p:cBhvr>
                                        <p:cTn id="68" dur="1000"/>
                                        <p:tgtEl>
                                          <p:spTgt spid="4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32" fill="hold" grpId="0" nodeType="clickEffect">
                                  <p:stCondLst>
                                    <p:cond delay="0"/>
                                  </p:stCondLst>
                                  <p:childTnLst>
                                    <p:set>
                                      <p:cBhvr>
                                        <p:cTn id="72" dur="1" fill="hold">
                                          <p:stCondLst>
                                            <p:cond delay="0"/>
                                          </p:stCondLst>
                                        </p:cTn>
                                        <p:tgtEl>
                                          <p:spTgt spid="45">
                                            <p:txEl>
                                              <p:pRg st="5" end="5"/>
                                            </p:txEl>
                                          </p:spTgt>
                                        </p:tgtEl>
                                        <p:attrNameLst>
                                          <p:attrName>style.visibility</p:attrName>
                                        </p:attrNameLst>
                                      </p:cBhvr>
                                      <p:to>
                                        <p:strVal val="visible"/>
                                      </p:to>
                                    </p:set>
                                    <p:animEffect transition="in" filter="circle(out)">
                                      <p:cBhvr>
                                        <p:cTn id="73" dur="1000"/>
                                        <p:tgtEl>
                                          <p:spTgt spid="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8A33A-F764-477F-BA61-6607E6709100}"/>
              </a:ext>
            </a:extLst>
          </p:cNvPr>
          <p:cNvSpPr>
            <a:spLocks noGrp="1"/>
          </p:cNvSpPr>
          <p:nvPr>
            <p:ph type="sldNum" sz="quarter" idx="12"/>
          </p:nvPr>
        </p:nvSpPr>
        <p:spPr/>
        <p:txBody>
          <a:bodyPr/>
          <a:lstStyle/>
          <a:p>
            <a:fld id="{7CD08052-46D4-4451-BCD3-D01F8058DAE8}" type="slidenum">
              <a:rPr lang="en-US" smtClean="0"/>
              <a:pPr/>
              <a:t>12</a:t>
            </a:fld>
            <a:endParaRPr lang="en-US" dirty="0"/>
          </a:p>
        </p:txBody>
      </p:sp>
      <p:pic>
        <p:nvPicPr>
          <p:cNvPr id="27" name="Picture 2" descr="http://www.clker.com/cliparts/x/H/X/O/H/r/notebook-paper-md.png">
            <a:extLst>
              <a:ext uri="{FF2B5EF4-FFF2-40B4-BE49-F238E27FC236}">
                <a16:creationId xmlns:a16="http://schemas.microsoft.com/office/drawing/2014/main" id="{FDC9A4AD-BF54-4C85-8E35-027AA4F8D120}"/>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b="35736"/>
          <a:stretch/>
        </p:blipFill>
        <p:spPr bwMode="auto">
          <a:xfrm>
            <a:off x="237139" y="1203173"/>
            <a:ext cx="6033248" cy="28282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8FEBA7A-EEBD-423F-A383-50020E5C2E47}"/>
              </a:ext>
            </a:extLst>
          </p:cNvPr>
          <p:cNvSpPr txBox="1"/>
          <p:nvPr/>
        </p:nvSpPr>
        <p:spPr>
          <a:xfrm>
            <a:off x="1126063" y="1260296"/>
            <a:ext cx="4789304" cy="2677656"/>
          </a:xfrm>
          <a:prstGeom prst="rect">
            <a:avLst/>
          </a:prstGeom>
          <a:noFill/>
        </p:spPr>
        <p:txBody>
          <a:bodyPr wrap="square" rtlCol="0">
            <a:spAutoFit/>
          </a:bodyPr>
          <a:lstStyle/>
          <a:p>
            <a:r>
              <a:rPr lang="en-GB" sz="2800" dirty="0">
                <a:solidFill>
                  <a:srgbClr val="4D4D4D">
                    <a:lumMod val="10000"/>
                  </a:srgbClr>
                </a:solidFill>
              </a:rPr>
              <a:t>Her first name’s ______.   Her last name’s ______. She lives in________ . She’s  _____ years old. She likes ________ and _______. Her </a:t>
            </a:r>
            <a:r>
              <a:rPr lang="en-GB" sz="2800" dirty="0" err="1">
                <a:solidFill>
                  <a:srgbClr val="4D4D4D">
                    <a:lumMod val="10000"/>
                  </a:srgbClr>
                </a:solidFill>
              </a:rPr>
              <a:t>favorite</a:t>
            </a:r>
            <a:r>
              <a:rPr lang="en-GB" sz="2800" dirty="0">
                <a:solidFill>
                  <a:srgbClr val="4D4D4D">
                    <a:lumMod val="10000"/>
                  </a:srgbClr>
                </a:solidFill>
              </a:rPr>
              <a:t> </a:t>
            </a:r>
            <a:r>
              <a:rPr lang="en-GB" sz="2800" dirty="0" err="1">
                <a:solidFill>
                  <a:srgbClr val="4D4D4D">
                    <a:lumMod val="10000"/>
                  </a:srgbClr>
                </a:solidFill>
              </a:rPr>
              <a:t>color</a:t>
            </a:r>
            <a:r>
              <a:rPr lang="en-GB" sz="2800" dirty="0">
                <a:solidFill>
                  <a:srgbClr val="4D4D4D">
                    <a:lumMod val="10000"/>
                  </a:srgbClr>
                </a:solidFill>
              </a:rPr>
              <a:t> is _______. </a:t>
            </a:r>
          </a:p>
        </p:txBody>
      </p:sp>
      <p:sp>
        <p:nvSpPr>
          <p:cNvPr id="29" name="Rectangle 28">
            <a:extLst>
              <a:ext uri="{FF2B5EF4-FFF2-40B4-BE49-F238E27FC236}">
                <a16:creationId xmlns:a16="http://schemas.microsoft.com/office/drawing/2014/main" id="{FA4EF528-F08F-4D4C-A9BE-8824060D2664}"/>
              </a:ext>
            </a:extLst>
          </p:cNvPr>
          <p:cNvSpPr>
            <a:spLocks noChangeArrowheads="1"/>
          </p:cNvSpPr>
          <p:nvPr/>
        </p:nvSpPr>
        <p:spPr bwMode="auto">
          <a:xfrm>
            <a:off x="228724" y="4153713"/>
            <a:ext cx="2973253" cy="2308324"/>
          </a:xfrm>
          <a:prstGeom prst="rect">
            <a:avLst/>
          </a:prstGeom>
          <a:solidFill>
            <a:srgbClr val="1F7100">
              <a:lumMod val="20000"/>
              <a:lumOff val="80000"/>
            </a:srgbClr>
          </a:solidFill>
          <a:ln w="12700">
            <a:solidFill>
              <a:srgbClr val="5D5D5D"/>
            </a:solidFill>
            <a:miter lim="800000"/>
            <a:headEnd/>
            <a:tailEnd/>
          </a:ln>
          <a:effectLst>
            <a:outerShdw dist="23000" algn="bl" rotWithShape="0">
              <a:srgbClr val="808080">
                <a:alpha val="39999"/>
              </a:srgbClr>
            </a:outerShdw>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Polly </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Penguin</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the Antarctic</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4</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the sun … fish</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orange</a:t>
            </a:r>
          </a:p>
        </p:txBody>
      </p:sp>
      <p:sp>
        <p:nvSpPr>
          <p:cNvPr id="30" name="Rectangle 29">
            <a:extLst>
              <a:ext uri="{FF2B5EF4-FFF2-40B4-BE49-F238E27FC236}">
                <a16:creationId xmlns:a16="http://schemas.microsoft.com/office/drawing/2014/main" id="{56675D25-1EE4-475C-BDDA-A13E58402988}"/>
              </a:ext>
            </a:extLst>
          </p:cNvPr>
          <p:cNvSpPr>
            <a:spLocks noChangeArrowheads="1"/>
          </p:cNvSpPr>
          <p:nvPr/>
        </p:nvSpPr>
        <p:spPr bwMode="auto">
          <a:xfrm>
            <a:off x="6674225" y="1183185"/>
            <a:ext cx="4476509" cy="1200329"/>
          </a:xfrm>
          <a:prstGeom prst="rect">
            <a:avLst/>
          </a:prstGeom>
          <a:noFill/>
          <a:ln w="9525">
            <a:noFill/>
            <a:miter lim="800000"/>
            <a:headEnd/>
            <a:tailEnd/>
          </a:ln>
        </p:spPr>
        <p:txBody>
          <a:bodyPr wrap="square">
            <a:spAutoFit/>
          </a:bodyPr>
          <a:lstStyle/>
          <a:p>
            <a:r>
              <a:rPr lang="en-CA" sz="3600" dirty="0">
                <a:solidFill>
                  <a:srgbClr val="1F7100">
                    <a:lumMod val="50000"/>
                  </a:srgbClr>
                </a:solidFill>
                <a:cs typeface="Calibri" pitchFamily="34" charset="0"/>
              </a:rPr>
              <a:t>Say something about Peter and Polly.</a:t>
            </a:r>
          </a:p>
        </p:txBody>
      </p:sp>
      <p:sp>
        <p:nvSpPr>
          <p:cNvPr id="31" name="Rounded Rectangular Callout 24">
            <a:extLst>
              <a:ext uri="{FF2B5EF4-FFF2-40B4-BE49-F238E27FC236}">
                <a16:creationId xmlns:a16="http://schemas.microsoft.com/office/drawing/2014/main" id="{B2BA7CDF-3D6F-4CB8-817F-D3CAD079C279}"/>
              </a:ext>
            </a:extLst>
          </p:cNvPr>
          <p:cNvSpPr/>
          <p:nvPr/>
        </p:nvSpPr>
        <p:spPr>
          <a:xfrm>
            <a:off x="6759251" y="2889363"/>
            <a:ext cx="4476509" cy="656655"/>
          </a:xfrm>
          <a:prstGeom prst="wedgeRoundRectCallout">
            <a:avLst>
              <a:gd name="adj1" fmla="val 55603"/>
              <a:gd name="adj2" fmla="val -5046"/>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ea typeface="+mn-ea"/>
                <a:cs typeface="+mn-cs"/>
              </a:rPr>
              <a:t>His first name’s Peter… </a:t>
            </a:r>
          </a:p>
        </p:txBody>
      </p:sp>
      <p:grpSp>
        <p:nvGrpSpPr>
          <p:cNvPr id="32" name="Google Shape;12167;p68">
            <a:extLst>
              <a:ext uri="{FF2B5EF4-FFF2-40B4-BE49-F238E27FC236}">
                <a16:creationId xmlns:a16="http://schemas.microsoft.com/office/drawing/2014/main" id="{49AD000A-552E-4514-A8EC-997433831BB7}"/>
              </a:ext>
            </a:extLst>
          </p:cNvPr>
          <p:cNvGrpSpPr/>
          <p:nvPr/>
        </p:nvGrpSpPr>
        <p:grpSpPr>
          <a:xfrm>
            <a:off x="10841773" y="1382075"/>
            <a:ext cx="1238142" cy="824807"/>
            <a:chOff x="1745217" y="1515471"/>
            <a:chExt cx="343269" cy="342505"/>
          </a:xfrm>
          <a:solidFill>
            <a:srgbClr val="C00000"/>
          </a:solidFill>
        </p:grpSpPr>
        <p:sp>
          <p:nvSpPr>
            <p:cNvPr id="33" name="Google Shape;12168;p68">
              <a:extLst>
                <a:ext uri="{FF2B5EF4-FFF2-40B4-BE49-F238E27FC236}">
                  <a16:creationId xmlns:a16="http://schemas.microsoft.com/office/drawing/2014/main" id="{745A9AEE-E8E4-416C-9579-220F1B60A79A}"/>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4" name="Google Shape;12169;p68">
              <a:extLst>
                <a:ext uri="{FF2B5EF4-FFF2-40B4-BE49-F238E27FC236}">
                  <a16:creationId xmlns:a16="http://schemas.microsoft.com/office/drawing/2014/main" id="{5F3277C4-6342-45EF-936A-FFF7594A8810}"/>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5" name="Google Shape;12170;p68">
              <a:extLst>
                <a:ext uri="{FF2B5EF4-FFF2-40B4-BE49-F238E27FC236}">
                  <a16:creationId xmlns:a16="http://schemas.microsoft.com/office/drawing/2014/main" id="{1A7EEDDC-8311-448A-92D0-4DFE0D08D1D4}"/>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6" name="Google Shape;12171;p68">
              <a:extLst>
                <a:ext uri="{FF2B5EF4-FFF2-40B4-BE49-F238E27FC236}">
                  <a16:creationId xmlns:a16="http://schemas.microsoft.com/office/drawing/2014/main" id="{DD8BA885-FDDB-4F48-912B-072BE65115B6}"/>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grpSp>
      <p:grpSp>
        <p:nvGrpSpPr>
          <p:cNvPr id="37" name="Google Shape;2486;p55">
            <a:extLst>
              <a:ext uri="{FF2B5EF4-FFF2-40B4-BE49-F238E27FC236}">
                <a16:creationId xmlns:a16="http://schemas.microsoft.com/office/drawing/2014/main" id="{A5E31729-4EC4-4B4C-AA34-5BDB4DC969C1}"/>
              </a:ext>
            </a:extLst>
          </p:cNvPr>
          <p:cNvGrpSpPr/>
          <p:nvPr/>
        </p:nvGrpSpPr>
        <p:grpSpPr>
          <a:xfrm flipH="1">
            <a:off x="5341750" y="187949"/>
            <a:ext cx="754250" cy="638012"/>
            <a:chOff x="4764188" y="2905020"/>
            <a:chExt cx="310013" cy="379228"/>
          </a:xfrm>
          <a:solidFill>
            <a:srgbClr val="D30F00"/>
          </a:solidFill>
        </p:grpSpPr>
        <p:sp>
          <p:nvSpPr>
            <p:cNvPr id="38" name="Google Shape;2487;p55">
              <a:extLst>
                <a:ext uri="{FF2B5EF4-FFF2-40B4-BE49-F238E27FC236}">
                  <a16:creationId xmlns:a16="http://schemas.microsoft.com/office/drawing/2014/main" id="{156E4360-7EBF-4338-81ED-E375C2BEB68C}"/>
                </a:ext>
              </a:extLst>
            </p:cNvPr>
            <p:cNvSpPr/>
            <p:nvPr/>
          </p:nvSpPr>
          <p:spPr>
            <a:xfrm>
              <a:off x="4764188" y="2905020"/>
              <a:ext cx="310013" cy="379228"/>
            </a:xfrm>
            <a:custGeom>
              <a:avLst/>
              <a:gdLst/>
              <a:ahLst/>
              <a:cxnLst/>
              <a:rect l="l" t="t" r="r" b="b"/>
              <a:pathLst>
                <a:path w="12071" h="14766" extrusionOk="0">
                  <a:moveTo>
                    <a:pt x="2970" y="156"/>
                  </a:moveTo>
                  <a:cubicBezTo>
                    <a:pt x="4237" y="1713"/>
                    <a:pt x="5521" y="3373"/>
                    <a:pt x="6952" y="4790"/>
                  </a:cubicBezTo>
                  <a:cubicBezTo>
                    <a:pt x="6908" y="5042"/>
                    <a:pt x="6638" y="5263"/>
                    <a:pt x="6379" y="5263"/>
                  </a:cubicBezTo>
                  <a:cubicBezTo>
                    <a:pt x="6336" y="5263"/>
                    <a:pt x="6293" y="5257"/>
                    <a:pt x="6252" y="5244"/>
                  </a:cubicBezTo>
                  <a:cubicBezTo>
                    <a:pt x="6084" y="5189"/>
                    <a:pt x="5975" y="5029"/>
                    <a:pt x="5944" y="4862"/>
                  </a:cubicBezTo>
                  <a:cubicBezTo>
                    <a:pt x="5903" y="4660"/>
                    <a:pt x="5979" y="4520"/>
                    <a:pt x="6084" y="4360"/>
                  </a:cubicBezTo>
                  <a:cubicBezTo>
                    <a:pt x="6113" y="4317"/>
                    <a:pt x="6077" y="4252"/>
                    <a:pt x="6031" y="4252"/>
                  </a:cubicBezTo>
                  <a:cubicBezTo>
                    <a:pt x="6022" y="4252"/>
                    <a:pt x="6012" y="4255"/>
                    <a:pt x="6002" y="4261"/>
                  </a:cubicBezTo>
                  <a:cubicBezTo>
                    <a:pt x="5992" y="4267"/>
                    <a:pt x="5985" y="4274"/>
                    <a:pt x="5975" y="4281"/>
                  </a:cubicBezTo>
                  <a:cubicBezTo>
                    <a:pt x="5463" y="4093"/>
                    <a:pt x="4845" y="2942"/>
                    <a:pt x="4565" y="2570"/>
                  </a:cubicBezTo>
                  <a:cubicBezTo>
                    <a:pt x="4124" y="1990"/>
                    <a:pt x="3687" y="1406"/>
                    <a:pt x="3246" y="825"/>
                  </a:cubicBezTo>
                  <a:cubicBezTo>
                    <a:pt x="3229" y="807"/>
                    <a:pt x="3206" y="798"/>
                    <a:pt x="3183" y="798"/>
                  </a:cubicBezTo>
                  <a:cubicBezTo>
                    <a:pt x="3165" y="798"/>
                    <a:pt x="3148" y="803"/>
                    <a:pt x="3134" y="815"/>
                  </a:cubicBezTo>
                  <a:cubicBezTo>
                    <a:pt x="2884" y="999"/>
                    <a:pt x="2652" y="1204"/>
                    <a:pt x="2440" y="1429"/>
                  </a:cubicBezTo>
                  <a:cubicBezTo>
                    <a:pt x="2434" y="1436"/>
                    <a:pt x="2427" y="1446"/>
                    <a:pt x="2427" y="1457"/>
                  </a:cubicBezTo>
                  <a:cubicBezTo>
                    <a:pt x="2386" y="1419"/>
                    <a:pt x="2348" y="1382"/>
                    <a:pt x="2307" y="1344"/>
                  </a:cubicBezTo>
                  <a:cubicBezTo>
                    <a:pt x="2181" y="1225"/>
                    <a:pt x="2048" y="1115"/>
                    <a:pt x="1908" y="1016"/>
                  </a:cubicBezTo>
                  <a:cubicBezTo>
                    <a:pt x="1921" y="1013"/>
                    <a:pt x="1932" y="1006"/>
                    <a:pt x="1942" y="996"/>
                  </a:cubicBezTo>
                  <a:cubicBezTo>
                    <a:pt x="2208" y="637"/>
                    <a:pt x="2563" y="347"/>
                    <a:pt x="2970" y="156"/>
                  </a:cubicBezTo>
                  <a:close/>
                  <a:moveTo>
                    <a:pt x="1154" y="838"/>
                  </a:moveTo>
                  <a:cubicBezTo>
                    <a:pt x="2025" y="838"/>
                    <a:pt x="3031" y="2328"/>
                    <a:pt x="3547" y="2912"/>
                  </a:cubicBezTo>
                  <a:cubicBezTo>
                    <a:pt x="4220" y="3677"/>
                    <a:pt x="4862" y="4469"/>
                    <a:pt x="5494" y="5268"/>
                  </a:cubicBezTo>
                  <a:cubicBezTo>
                    <a:pt x="4974" y="5873"/>
                    <a:pt x="4455" y="6327"/>
                    <a:pt x="3677" y="6590"/>
                  </a:cubicBezTo>
                  <a:cubicBezTo>
                    <a:pt x="3557" y="6450"/>
                    <a:pt x="3434" y="6310"/>
                    <a:pt x="3315" y="6173"/>
                  </a:cubicBezTo>
                  <a:lnTo>
                    <a:pt x="3315" y="6173"/>
                  </a:lnTo>
                  <a:cubicBezTo>
                    <a:pt x="3520" y="6194"/>
                    <a:pt x="3721" y="6217"/>
                    <a:pt x="3926" y="6235"/>
                  </a:cubicBezTo>
                  <a:cubicBezTo>
                    <a:pt x="3950" y="6235"/>
                    <a:pt x="3950" y="6200"/>
                    <a:pt x="3926" y="6197"/>
                  </a:cubicBezTo>
                  <a:cubicBezTo>
                    <a:pt x="3714" y="6173"/>
                    <a:pt x="3499" y="6156"/>
                    <a:pt x="3284" y="6135"/>
                  </a:cubicBezTo>
                  <a:cubicBezTo>
                    <a:pt x="3141" y="5972"/>
                    <a:pt x="2997" y="5804"/>
                    <a:pt x="2854" y="5640"/>
                  </a:cubicBezTo>
                  <a:lnTo>
                    <a:pt x="2854" y="5640"/>
                  </a:lnTo>
                  <a:cubicBezTo>
                    <a:pt x="3188" y="5678"/>
                    <a:pt x="3523" y="5709"/>
                    <a:pt x="3858" y="5736"/>
                  </a:cubicBezTo>
                  <a:cubicBezTo>
                    <a:pt x="3859" y="5736"/>
                    <a:pt x="3860" y="5736"/>
                    <a:pt x="3861" y="5736"/>
                  </a:cubicBezTo>
                  <a:cubicBezTo>
                    <a:pt x="3895" y="5736"/>
                    <a:pt x="3894" y="5678"/>
                    <a:pt x="3858" y="5674"/>
                  </a:cubicBezTo>
                  <a:cubicBezTo>
                    <a:pt x="3506" y="5640"/>
                    <a:pt x="3154" y="5610"/>
                    <a:pt x="2802" y="5582"/>
                  </a:cubicBezTo>
                  <a:lnTo>
                    <a:pt x="2225" y="4920"/>
                  </a:lnTo>
                  <a:lnTo>
                    <a:pt x="2225" y="4920"/>
                  </a:lnTo>
                  <a:cubicBezTo>
                    <a:pt x="2734" y="4961"/>
                    <a:pt x="3243" y="5005"/>
                    <a:pt x="3752" y="5043"/>
                  </a:cubicBezTo>
                  <a:cubicBezTo>
                    <a:pt x="3796" y="5043"/>
                    <a:pt x="3793" y="4981"/>
                    <a:pt x="3752" y="4978"/>
                  </a:cubicBezTo>
                  <a:cubicBezTo>
                    <a:pt x="3226" y="4930"/>
                    <a:pt x="2700" y="4896"/>
                    <a:pt x="2174" y="4858"/>
                  </a:cubicBezTo>
                  <a:lnTo>
                    <a:pt x="1853" y="4489"/>
                  </a:lnTo>
                  <a:lnTo>
                    <a:pt x="1641" y="4243"/>
                  </a:lnTo>
                  <a:lnTo>
                    <a:pt x="1641" y="4243"/>
                  </a:lnTo>
                  <a:cubicBezTo>
                    <a:pt x="2051" y="4332"/>
                    <a:pt x="2468" y="4380"/>
                    <a:pt x="2888" y="4387"/>
                  </a:cubicBezTo>
                  <a:cubicBezTo>
                    <a:pt x="2929" y="4387"/>
                    <a:pt x="2929" y="4322"/>
                    <a:pt x="2888" y="4322"/>
                  </a:cubicBezTo>
                  <a:cubicBezTo>
                    <a:pt x="2447" y="4302"/>
                    <a:pt x="2007" y="4250"/>
                    <a:pt x="1573" y="4165"/>
                  </a:cubicBezTo>
                  <a:cubicBezTo>
                    <a:pt x="1423" y="3991"/>
                    <a:pt x="1279" y="3817"/>
                    <a:pt x="1139" y="3632"/>
                  </a:cubicBezTo>
                  <a:lnTo>
                    <a:pt x="1139" y="3632"/>
                  </a:lnTo>
                  <a:cubicBezTo>
                    <a:pt x="1641" y="3677"/>
                    <a:pt x="2143" y="3728"/>
                    <a:pt x="2645" y="3752"/>
                  </a:cubicBezTo>
                  <a:cubicBezTo>
                    <a:pt x="2680" y="3752"/>
                    <a:pt x="2680" y="3704"/>
                    <a:pt x="2645" y="3700"/>
                  </a:cubicBezTo>
                  <a:cubicBezTo>
                    <a:pt x="2140" y="3639"/>
                    <a:pt x="1631" y="3608"/>
                    <a:pt x="1122" y="3567"/>
                  </a:cubicBezTo>
                  <a:cubicBezTo>
                    <a:pt x="1112" y="3567"/>
                    <a:pt x="1102" y="3571"/>
                    <a:pt x="1098" y="3578"/>
                  </a:cubicBezTo>
                  <a:cubicBezTo>
                    <a:pt x="1057" y="3526"/>
                    <a:pt x="1016" y="3479"/>
                    <a:pt x="979" y="3427"/>
                  </a:cubicBezTo>
                  <a:cubicBezTo>
                    <a:pt x="866" y="3267"/>
                    <a:pt x="753" y="3106"/>
                    <a:pt x="651" y="2939"/>
                  </a:cubicBezTo>
                  <a:lnTo>
                    <a:pt x="651" y="2939"/>
                  </a:lnTo>
                  <a:cubicBezTo>
                    <a:pt x="999" y="3011"/>
                    <a:pt x="1354" y="3058"/>
                    <a:pt x="1710" y="3072"/>
                  </a:cubicBezTo>
                  <a:cubicBezTo>
                    <a:pt x="1754" y="3072"/>
                    <a:pt x="1751" y="3011"/>
                    <a:pt x="1710" y="3007"/>
                  </a:cubicBezTo>
                  <a:cubicBezTo>
                    <a:pt x="1351" y="2983"/>
                    <a:pt x="996" y="2939"/>
                    <a:pt x="644" y="2877"/>
                  </a:cubicBezTo>
                  <a:cubicBezTo>
                    <a:pt x="634" y="2877"/>
                    <a:pt x="624" y="2881"/>
                    <a:pt x="617" y="2888"/>
                  </a:cubicBezTo>
                  <a:cubicBezTo>
                    <a:pt x="562" y="2799"/>
                    <a:pt x="511" y="2707"/>
                    <a:pt x="463" y="2614"/>
                  </a:cubicBezTo>
                  <a:cubicBezTo>
                    <a:pt x="350" y="2396"/>
                    <a:pt x="217" y="2065"/>
                    <a:pt x="190" y="1747"/>
                  </a:cubicBezTo>
                  <a:lnTo>
                    <a:pt x="190" y="1747"/>
                  </a:lnTo>
                  <a:cubicBezTo>
                    <a:pt x="719" y="1822"/>
                    <a:pt x="1249" y="1890"/>
                    <a:pt x="1778" y="1938"/>
                  </a:cubicBezTo>
                  <a:cubicBezTo>
                    <a:pt x="1779" y="1938"/>
                    <a:pt x="1780" y="1938"/>
                    <a:pt x="1781" y="1938"/>
                  </a:cubicBezTo>
                  <a:cubicBezTo>
                    <a:pt x="1819" y="1938"/>
                    <a:pt x="1828" y="1870"/>
                    <a:pt x="1788" y="1863"/>
                  </a:cubicBezTo>
                  <a:cubicBezTo>
                    <a:pt x="1255" y="1785"/>
                    <a:pt x="719" y="1723"/>
                    <a:pt x="186" y="1668"/>
                  </a:cubicBezTo>
                  <a:cubicBezTo>
                    <a:pt x="180" y="1535"/>
                    <a:pt x="207" y="1399"/>
                    <a:pt x="262" y="1276"/>
                  </a:cubicBezTo>
                  <a:cubicBezTo>
                    <a:pt x="548" y="1279"/>
                    <a:pt x="832" y="1310"/>
                    <a:pt x="1112" y="1375"/>
                  </a:cubicBezTo>
                  <a:cubicBezTo>
                    <a:pt x="1115" y="1376"/>
                    <a:pt x="1118" y="1376"/>
                    <a:pt x="1121" y="1376"/>
                  </a:cubicBezTo>
                  <a:cubicBezTo>
                    <a:pt x="1152" y="1376"/>
                    <a:pt x="1164" y="1326"/>
                    <a:pt x="1129" y="1317"/>
                  </a:cubicBezTo>
                  <a:cubicBezTo>
                    <a:pt x="859" y="1242"/>
                    <a:pt x="579" y="1207"/>
                    <a:pt x="299" y="1207"/>
                  </a:cubicBezTo>
                  <a:cubicBezTo>
                    <a:pt x="425" y="1006"/>
                    <a:pt x="678" y="859"/>
                    <a:pt x="1122" y="839"/>
                  </a:cubicBezTo>
                  <a:cubicBezTo>
                    <a:pt x="1133" y="838"/>
                    <a:pt x="1144" y="838"/>
                    <a:pt x="1154" y="838"/>
                  </a:cubicBezTo>
                  <a:close/>
                  <a:moveTo>
                    <a:pt x="5360" y="5732"/>
                  </a:moveTo>
                  <a:cubicBezTo>
                    <a:pt x="6101" y="7160"/>
                    <a:pt x="7119" y="8376"/>
                    <a:pt x="8202" y="9554"/>
                  </a:cubicBezTo>
                  <a:cubicBezTo>
                    <a:pt x="8748" y="10148"/>
                    <a:pt x="9305" y="10732"/>
                    <a:pt x="9838" y="11337"/>
                  </a:cubicBezTo>
                  <a:cubicBezTo>
                    <a:pt x="10370" y="11941"/>
                    <a:pt x="11723" y="13143"/>
                    <a:pt x="11361" y="14055"/>
                  </a:cubicBezTo>
                  <a:cubicBezTo>
                    <a:pt x="11323" y="14060"/>
                    <a:pt x="11286" y="14063"/>
                    <a:pt x="11248" y="14063"/>
                  </a:cubicBezTo>
                  <a:cubicBezTo>
                    <a:pt x="10778" y="14063"/>
                    <a:pt x="10292" y="13662"/>
                    <a:pt x="9872" y="13222"/>
                  </a:cubicBezTo>
                  <a:lnTo>
                    <a:pt x="9872" y="13222"/>
                  </a:lnTo>
                  <a:cubicBezTo>
                    <a:pt x="10077" y="13256"/>
                    <a:pt x="10285" y="13287"/>
                    <a:pt x="10493" y="13318"/>
                  </a:cubicBezTo>
                  <a:cubicBezTo>
                    <a:pt x="10495" y="13318"/>
                    <a:pt x="10496" y="13318"/>
                    <a:pt x="10497" y="13318"/>
                  </a:cubicBezTo>
                  <a:cubicBezTo>
                    <a:pt x="10532" y="13318"/>
                    <a:pt x="10544" y="13266"/>
                    <a:pt x="10510" y="13259"/>
                  </a:cubicBezTo>
                  <a:cubicBezTo>
                    <a:pt x="10275" y="13225"/>
                    <a:pt x="10043" y="13191"/>
                    <a:pt x="9810" y="13157"/>
                  </a:cubicBezTo>
                  <a:cubicBezTo>
                    <a:pt x="9664" y="13003"/>
                    <a:pt x="9523" y="12843"/>
                    <a:pt x="9397" y="12699"/>
                  </a:cubicBezTo>
                  <a:lnTo>
                    <a:pt x="9397" y="12699"/>
                  </a:lnTo>
                  <a:cubicBezTo>
                    <a:pt x="9728" y="12768"/>
                    <a:pt x="10060" y="12833"/>
                    <a:pt x="10391" y="12897"/>
                  </a:cubicBezTo>
                  <a:cubicBezTo>
                    <a:pt x="10393" y="12898"/>
                    <a:pt x="10395" y="12898"/>
                    <a:pt x="10397" y="12898"/>
                  </a:cubicBezTo>
                  <a:cubicBezTo>
                    <a:pt x="10427" y="12898"/>
                    <a:pt x="10437" y="12853"/>
                    <a:pt x="10405" y="12846"/>
                  </a:cubicBezTo>
                  <a:cubicBezTo>
                    <a:pt x="10053" y="12771"/>
                    <a:pt x="9698" y="12699"/>
                    <a:pt x="9342" y="12631"/>
                  </a:cubicBezTo>
                  <a:cubicBezTo>
                    <a:pt x="9237" y="12512"/>
                    <a:pt x="9141" y="12402"/>
                    <a:pt x="9059" y="12317"/>
                  </a:cubicBezTo>
                  <a:cubicBezTo>
                    <a:pt x="8974" y="12232"/>
                    <a:pt x="8885" y="12132"/>
                    <a:pt x="8796" y="12044"/>
                  </a:cubicBezTo>
                  <a:lnTo>
                    <a:pt x="8796" y="12044"/>
                  </a:lnTo>
                  <a:cubicBezTo>
                    <a:pt x="9069" y="12122"/>
                    <a:pt x="9353" y="12180"/>
                    <a:pt x="9629" y="12242"/>
                  </a:cubicBezTo>
                  <a:cubicBezTo>
                    <a:pt x="9632" y="12243"/>
                    <a:pt x="9635" y="12243"/>
                    <a:pt x="9637" y="12243"/>
                  </a:cubicBezTo>
                  <a:cubicBezTo>
                    <a:pt x="9662" y="12243"/>
                    <a:pt x="9671" y="12200"/>
                    <a:pt x="9643" y="12194"/>
                  </a:cubicBezTo>
                  <a:cubicBezTo>
                    <a:pt x="9339" y="12115"/>
                    <a:pt x="9039" y="12023"/>
                    <a:pt x="8731" y="11972"/>
                  </a:cubicBezTo>
                  <a:cubicBezTo>
                    <a:pt x="8581" y="11815"/>
                    <a:pt x="8431" y="11658"/>
                    <a:pt x="8280" y="11501"/>
                  </a:cubicBezTo>
                  <a:lnTo>
                    <a:pt x="8280" y="11501"/>
                  </a:lnTo>
                  <a:cubicBezTo>
                    <a:pt x="8653" y="11583"/>
                    <a:pt x="9025" y="11675"/>
                    <a:pt x="9387" y="11788"/>
                  </a:cubicBezTo>
                  <a:cubicBezTo>
                    <a:pt x="9390" y="11788"/>
                    <a:pt x="9393" y="11789"/>
                    <a:pt x="9396" y="11789"/>
                  </a:cubicBezTo>
                  <a:cubicBezTo>
                    <a:pt x="9423" y="11789"/>
                    <a:pt x="9429" y="11746"/>
                    <a:pt x="9401" y="11736"/>
                  </a:cubicBezTo>
                  <a:cubicBezTo>
                    <a:pt x="9011" y="11607"/>
                    <a:pt x="8612" y="11501"/>
                    <a:pt x="8209" y="11419"/>
                  </a:cubicBezTo>
                  <a:cubicBezTo>
                    <a:pt x="7997" y="11193"/>
                    <a:pt x="7785" y="10964"/>
                    <a:pt x="7577" y="10732"/>
                  </a:cubicBezTo>
                  <a:lnTo>
                    <a:pt x="7577" y="10732"/>
                  </a:lnTo>
                  <a:cubicBezTo>
                    <a:pt x="7847" y="10777"/>
                    <a:pt x="8113" y="10818"/>
                    <a:pt x="8383" y="10859"/>
                  </a:cubicBezTo>
                  <a:cubicBezTo>
                    <a:pt x="8385" y="10859"/>
                    <a:pt x="8387" y="10859"/>
                    <a:pt x="8389" y="10859"/>
                  </a:cubicBezTo>
                  <a:cubicBezTo>
                    <a:pt x="8426" y="10859"/>
                    <a:pt x="8442" y="10797"/>
                    <a:pt x="8400" y="10790"/>
                  </a:cubicBezTo>
                  <a:cubicBezTo>
                    <a:pt x="8106" y="10743"/>
                    <a:pt x="7809" y="10702"/>
                    <a:pt x="7512" y="10661"/>
                  </a:cubicBezTo>
                  <a:cubicBezTo>
                    <a:pt x="7450" y="10592"/>
                    <a:pt x="7389" y="10527"/>
                    <a:pt x="7328" y="10459"/>
                  </a:cubicBezTo>
                  <a:cubicBezTo>
                    <a:pt x="7259" y="10381"/>
                    <a:pt x="7194" y="10302"/>
                    <a:pt x="7126" y="10227"/>
                  </a:cubicBezTo>
                  <a:lnTo>
                    <a:pt x="7126" y="10227"/>
                  </a:lnTo>
                  <a:cubicBezTo>
                    <a:pt x="7372" y="10285"/>
                    <a:pt x="7618" y="10346"/>
                    <a:pt x="7864" y="10401"/>
                  </a:cubicBezTo>
                  <a:cubicBezTo>
                    <a:pt x="7867" y="10402"/>
                    <a:pt x="7870" y="10402"/>
                    <a:pt x="7873" y="10402"/>
                  </a:cubicBezTo>
                  <a:cubicBezTo>
                    <a:pt x="7900" y="10402"/>
                    <a:pt x="7908" y="10362"/>
                    <a:pt x="7877" y="10353"/>
                  </a:cubicBezTo>
                  <a:cubicBezTo>
                    <a:pt x="7611" y="10281"/>
                    <a:pt x="7338" y="10220"/>
                    <a:pt x="7068" y="10159"/>
                  </a:cubicBezTo>
                  <a:cubicBezTo>
                    <a:pt x="6877" y="9940"/>
                    <a:pt x="6682" y="9721"/>
                    <a:pt x="6498" y="9496"/>
                  </a:cubicBezTo>
                  <a:lnTo>
                    <a:pt x="6498" y="9496"/>
                  </a:lnTo>
                  <a:cubicBezTo>
                    <a:pt x="6986" y="9578"/>
                    <a:pt x="7478" y="9660"/>
                    <a:pt x="7963" y="9759"/>
                  </a:cubicBezTo>
                  <a:cubicBezTo>
                    <a:pt x="7965" y="9759"/>
                    <a:pt x="7967" y="9759"/>
                    <a:pt x="7969" y="9759"/>
                  </a:cubicBezTo>
                  <a:cubicBezTo>
                    <a:pt x="8012" y="9759"/>
                    <a:pt x="8029" y="9697"/>
                    <a:pt x="7983" y="9687"/>
                  </a:cubicBezTo>
                  <a:cubicBezTo>
                    <a:pt x="7468" y="9571"/>
                    <a:pt x="6952" y="9479"/>
                    <a:pt x="6426" y="9414"/>
                  </a:cubicBezTo>
                  <a:cubicBezTo>
                    <a:pt x="6286" y="9243"/>
                    <a:pt x="6142" y="9076"/>
                    <a:pt x="5999" y="8905"/>
                  </a:cubicBezTo>
                  <a:lnTo>
                    <a:pt x="5999" y="8905"/>
                  </a:lnTo>
                  <a:cubicBezTo>
                    <a:pt x="6207" y="8936"/>
                    <a:pt x="6416" y="8963"/>
                    <a:pt x="6621" y="8991"/>
                  </a:cubicBezTo>
                  <a:cubicBezTo>
                    <a:pt x="6622" y="8991"/>
                    <a:pt x="6623" y="8991"/>
                    <a:pt x="6624" y="8991"/>
                  </a:cubicBezTo>
                  <a:cubicBezTo>
                    <a:pt x="6655" y="8991"/>
                    <a:pt x="6661" y="8939"/>
                    <a:pt x="6631" y="8936"/>
                  </a:cubicBezTo>
                  <a:cubicBezTo>
                    <a:pt x="6405" y="8905"/>
                    <a:pt x="6180" y="8874"/>
                    <a:pt x="5951" y="8851"/>
                  </a:cubicBezTo>
                  <a:cubicBezTo>
                    <a:pt x="5798" y="8659"/>
                    <a:pt x="5637" y="8471"/>
                    <a:pt x="5483" y="8280"/>
                  </a:cubicBezTo>
                  <a:lnTo>
                    <a:pt x="5483" y="8280"/>
                  </a:lnTo>
                  <a:cubicBezTo>
                    <a:pt x="5883" y="8366"/>
                    <a:pt x="6282" y="8454"/>
                    <a:pt x="6685" y="8536"/>
                  </a:cubicBezTo>
                  <a:cubicBezTo>
                    <a:pt x="6688" y="8537"/>
                    <a:pt x="6690" y="8537"/>
                    <a:pt x="6692" y="8537"/>
                  </a:cubicBezTo>
                  <a:cubicBezTo>
                    <a:pt x="6722" y="8537"/>
                    <a:pt x="6734" y="8491"/>
                    <a:pt x="6699" y="8482"/>
                  </a:cubicBezTo>
                  <a:cubicBezTo>
                    <a:pt x="6279" y="8393"/>
                    <a:pt x="5859" y="8308"/>
                    <a:pt x="5436" y="8222"/>
                  </a:cubicBezTo>
                  <a:cubicBezTo>
                    <a:pt x="5292" y="8045"/>
                    <a:pt x="5145" y="7867"/>
                    <a:pt x="5002" y="7686"/>
                  </a:cubicBezTo>
                  <a:lnTo>
                    <a:pt x="5002" y="7686"/>
                  </a:lnTo>
                  <a:cubicBezTo>
                    <a:pt x="5251" y="7741"/>
                    <a:pt x="5500" y="7788"/>
                    <a:pt x="5753" y="7836"/>
                  </a:cubicBezTo>
                  <a:cubicBezTo>
                    <a:pt x="5755" y="7837"/>
                    <a:pt x="5757" y="7837"/>
                    <a:pt x="5759" y="7837"/>
                  </a:cubicBezTo>
                  <a:cubicBezTo>
                    <a:pt x="5785" y="7837"/>
                    <a:pt x="5792" y="7795"/>
                    <a:pt x="5767" y="7792"/>
                  </a:cubicBezTo>
                  <a:cubicBezTo>
                    <a:pt x="5497" y="7734"/>
                    <a:pt x="5227" y="7679"/>
                    <a:pt x="4954" y="7628"/>
                  </a:cubicBezTo>
                  <a:cubicBezTo>
                    <a:pt x="4783" y="7416"/>
                    <a:pt x="4612" y="7201"/>
                    <a:pt x="4438" y="6989"/>
                  </a:cubicBezTo>
                  <a:lnTo>
                    <a:pt x="4438" y="6989"/>
                  </a:lnTo>
                  <a:cubicBezTo>
                    <a:pt x="4657" y="7037"/>
                    <a:pt x="4872" y="7085"/>
                    <a:pt x="5091" y="7129"/>
                  </a:cubicBezTo>
                  <a:cubicBezTo>
                    <a:pt x="5094" y="7130"/>
                    <a:pt x="5096" y="7130"/>
                    <a:pt x="5099" y="7130"/>
                  </a:cubicBezTo>
                  <a:cubicBezTo>
                    <a:pt x="5134" y="7130"/>
                    <a:pt x="5149" y="7074"/>
                    <a:pt x="5108" y="7064"/>
                  </a:cubicBezTo>
                  <a:cubicBezTo>
                    <a:pt x="4865" y="7010"/>
                    <a:pt x="4619" y="6959"/>
                    <a:pt x="4373" y="6907"/>
                  </a:cubicBezTo>
                  <a:lnTo>
                    <a:pt x="4114" y="6583"/>
                  </a:lnTo>
                  <a:cubicBezTo>
                    <a:pt x="4582" y="6398"/>
                    <a:pt x="5029" y="6112"/>
                    <a:pt x="5360" y="5732"/>
                  </a:cubicBezTo>
                  <a:close/>
                  <a:moveTo>
                    <a:pt x="2957" y="1"/>
                  </a:moveTo>
                  <a:cubicBezTo>
                    <a:pt x="2946" y="1"/>
                    <a:pt x="2935" y="3"/>
                    <a:pt x="2925" y="9"/>
                  </a:cubicBezTo>
                  <a:cubicBezTo>
                    <a:pt x="2488" y="214"/>
                    <a:pt x="2116" y="535"/>
                    <a:pt x="1850" y="934"/>
                  </a:cubicBezTo>
                  <a:cubicBezTo>
                    <a:pt x="1839" y="944"/>
                    <a:pt x="1836" y="958"/>
                    <a:pt x="1839" y="972"/>
                  </a:cubicBezTo>
                  <a:cubicBezTo>
                    <a:pt x="1583" y="805"/>
                    <a:pt x="1295" y="680"/>
                    <a:pt x="1010" y="680"/>
                  </a:cubicBezTo>
                  <a:cubicBezTo>
                    <a:pt x="817" y="680"/>
                    <a:pt x="624" y="737"/>
                    <a:pt x="443" y="876"/>
                  </a:cubicBezTo>
                  <a:cubicBezTo>
                    <a:pt x="197" y="1061"/>
                    <a:pt x="53" y="1351"/>
                    <a:pt x="57" y="1658"/>
                  </a:cubicBezTo>
                  <a:lnTo>
                    <a:pt x="50" y="1658"/>
                  </a:lnTo>
                  <a:cubicBezTo>
                    <a:pt x="48" y="1658"/>
                    <a:pt x="46" y="1658"/>
                    <a:pt x="44" y="1658"/>
                  </a:cubicBezTo>
                  <a:cubicBezTo>
                    <a:pt x="5" y="1658"/>
                    <a:pt x="0" y="1723"/>
                    <a:pt x="40" y="1730"/>
                  </a:cubicBezTo>
                  <a:lnTo>
                    <a:pt x="57" y="1733"/>
                  </a:lnTo>
                  <a:cubicBezTo>
                    <a:pt x="77" y="2208"/>
                    <a:pt x="337" y="2720"/>
                    <a:pt x="566" y="3086"/>
                  </a:cubicBezTo>
                  <a:cubicBezTo>
                    <a:pt x="1406" y="4431"/>
                    <a:pt x="2635" y="5592"/>
                    <a:pt x="3697" y="6764"/>
                  </a:cubicBezTo>
                  <a:cubicBezTo>
                    <a:pt x="3708" y="6775"/>
                    <a:pt x="3721" y="6780"/>
                    <a:pt x="3734" y="6780"/>
                  </a:cubicBezTo>
                  <a:cubicBezTo>
                    <a:pt x="3771" y="6780"/>
                    <a:pt x="3803" y="6738"/>
                    <a:pt x="3772" y="6702"/>
                  </a:cubicBezTo>
                  <a:lnTo>
                    <a:pt x="3769" y="6699"/>
                  </a:lnTo>
                  <a:cubicBezTo>
                    <a:pt x="3854" y="6675"/>
                    <a:pt x="3943" y="6644"/>
                    <a:pt x="4028" y="6614"/>
                  </a:cubicBezTo>
                  <a:cubicBezTo>
                    <a:pt x="4100" y="6713"/>
                    <a:pt x="4172" y="6812"/>
                    <a:pt x="4244" y="6911"/>
                  </a:cubicBezTo>
                  <a:cubicBezTo>
                    <a:pt x="4237" y="6928"/>
                    <a:pt x="4247" y="6945"/>
                    <a:pt x="4264" y="6948"/>
                  </a:cubicBezTo>
                  <a:lnTo>
                    <a:pt x="4274" y="6948"/>
                  </a:lnTo>
                  <a:cubicBezTo>
                    <a:pt x="5405" y="8516"/>
                    <a:pt x="6668" y="9998"/>
                    <a:pt x="7987" y="11412"/>
                  </a:cubicBezTo>
                  <a:cubicBezTo>
                    <a:pt x="7983" y="11426"/>
                    <a:pt x="7990" y="11436"/>
                    <a:pt x="8004" y="11439"/>
                  </a:cubicBezTo>
                  <a:lnTo>
                    <a:pt x="8011" y="11439"/>
                  </a:lnTo>
                  <a:cubicBezTo>
                    <a:pt x="8154" y="11589"/>
                    <a:pt x="8297" y="11743"/>
                    <a:pt x="8437" y="11893"/>
                  </a:cubicBezTo>
                  <a:cubicBezTo>
                    <a:pt x="8659" y="12126"/>
                    <a:pt x="8878" y="12365"/>
                    <a:pt x="9103" y="12604"/>
                  </a:cubicBezTo>
                  <a:cubicBezTo>
                    <a:pt x="9093" y="12617"/>
                    <a:pt x="9100" y="12634"/>
                    <a:pt x="9114" y="12638"/>
                  </a:cubicBezTo>
                  <a:lnTo>
                    <a:pt x="9138" y="12641"/>
                  </a:lnTo>
                  <a:cubicBezTo>
                    <a:pt x="9537" y="13072"/>
                    <a:pt x="9954" y="13495"/>
                    <a:pt x="10401" y="13854"/>
                  </a:cubicBezTo>
                  <a:cubicBezTo>
                    <a:pt x="10658" y="14056"/>
                    <a:pt x="10921" y="14219"/>
                    <a:pt x="11213" y="14219"/>
                  </a:cubicBezTo>
                  <a:cubicBezTo>
                    <a:pt x="11329" y="14219"/>
                    <a:pt x="11449" y="14193"/>
                    <a:pt x="11576" y="14134"/>
                  </a:cubicBezTo>
                  <a:cubicBezTo>
                    <a:pt x="11610" y="14117"/>
                    <a:pt x="11624" y="14072"/>
                    <a:pt x="11600" y="14042"/>
                  </a:cubicBezTo>
                  <a:lnTo>
                    <a:pt x="11600" y="14042"/>
                  </a:lnTo>
                  <a:cubicBezTo>
                    <a:pt x="11754" y="14209"/>
                    <a:pt x="11863" y="14410"/>
                    <a:pt x="11924" y="14626"/>
                  </a:cubicBezTo>
                  <a:cubicBezTo>
                    <a:pt x="11716" y="14578"/>
                    <a:pt x="11535" y="14451"/>
                    <a:pt x="11415" y="14277"/>
                  </a:cubicBezTo>
                  <a:cubicBezTo>
                    <a:pt x="11408" y="14267"/>
                    <a:pt x="11398" y="14263"/>
                    <a:pt x="11387" y="14263"/>
                  </a:cubicBezTo>
                  <a:cubicBezTo>
                    <a:pt x="11358" y="14263"/>
                    <a:pt x="11326" y="14294"/>
                    <a:pt x="11344" y="14322"/>
                  </a:cubicBezTo>
                  <a:cubicBezTo>
                    <a:pt x="11491" y="14557"/>
                    <a:pt x="11726" y="14718"/>
                    <a:pt x="11999" y="14766"/>
                  </a:cubicBezTo>
                  <a:cubicBezTo>
                    <a:pt x="12001" y="14766"/>
                    <a:pt x="12003" y="14766"/>
                    <a:pt x="12005" y="14766"/>
                  </a:cubicBezTo>
                  <a:cubicBezTo>
                    <a:pt x="12043" y="14766"/>
                    <a:pt x="12071" y="14733"/>
                    <a:pt x="12064" y="14697"/>
                  </a:cubicBezTo>
                  <a:cubicBezTo>
                    <a:pt x="12006" y="14359"/>
                    <a:pt x="11825" y="13997"/>
                    <a:pt x="11528" y="13799"/>
                  </a:cubicBezTo>
                  <a:lnTo>
                    <a:pt x="11521" y="13799"/>
                  </a:lnTo>
                  <a:cubicBezTo>
                    <a:pt x="11579" y="13563"/>
                    <a:pt x="11494" y="13318"/>
                    <a:pt x="11361" y="13065"/>
                  </a:cubicBezTo>
                  <a:cubicBezTo>
                    <a:pt x="10931" y="12252"/>
                    <a:pt x="10217" y="11535"/>
                    <a:pt x="9605" y="10859"/>
                  </a:cubicBezTo>
                  <a:cubicBezTo>
                    <a:pt x="8113" y="9202"/>
                    <a:pt x="6511" y="7652"/>
                    <a:pt x="5477" y="5647"/>
                  </a:cubicBezTo>
                  <a:cubicBezTo>
                    <a:pt x="5470" y="5637"/>
                    <a:pt x="5463" y="5627"/>
                    <a:pt x="5453" y="5623"/>
                  </a:cubicBezTo>
                  <a:cubicBezTo>
                    <a:pt x="5541" y="5507"/>
                    <a:pt x="5623" y="5384"/>
                    <a:pt x="5688" y="5254"/>
                  </a:cubicBezTo>
                  <a:cubicBezTo>
                    <a:pt x="5718" y="5202"/>
                    <a:pt x="5669" y="5165"/>
                    <a:pt x="5620" y="5165"/>
                  </a:cubicBezTo>
                  <a:cubicBezTo>
                    <a:pt x="5617" y="5165"/>
                    <a:pt x="5615" y="5165"/>
                    <a:pt x="5613" y="5166"/>
                  </a:cubicBezTo>
                  <a:cubicBezTo>
                    <a:pt x="4664" y="3926"/>
                    <a:pt x="3646" y="2645"/>
                    <a:pt x="2519" y="1549"/>
                  </a:cubicBezTo>
                  <a:cubicBezTo>
                    <a:pt x="2526" y="1546"/>
                    <a:pt x="2529" y="1542"/>
                    <a:pt x="2536" y="1539"/>
                  </a:cubicBezTo>
                  <a:cubicBezTo>
                    <a:pt x="2786" y="1305"/>
                    <a:pt x="2957" y="1194"/>
                    <a:pt x="3110" y="1194"/>
                  </a:cubicBezTo>
                  <a:cubicBezTo>
                    <a:pt x="3309" y="1194"/>
                    <a:pt x="3476" y="1381"/>
                    <a:pt x="3742" y="1730"/>
                  </a:cubicBezTo>
                  <a:cubicBezTo>
                    <a:pt x="4080" y="2177"/>
                    <a:pt x="4421" y="2625"/>
                    <a:pt x="4763" y="3069"/>
                  </a:cubicBezTo>
                  <a:cubicBezTo>
                    <a:pt x="5043" y="3438"/>
                    <a:pt x="5395" y="4209"/>
                    <a:pt x="5893" y="4356"/>
                  </a:cubicBezTo>
                  <a:cubicBezTo>
                    <a:pt x="5634" y="4653"/>
                    <a:pt x="5798" y="5234"/>
                    <a:pt x="6156" y="5381"/>
                  </a:cubicBezTo>
                  <a:cubicBezTo>
                    <a:pt x="6234" y="5413"/>
                    <a:pt x="6311" y="5427"/>
                    <a:pt x="6386" y="5427"/>
                  </a:cubicBezTo>
                  <a:cubicBezTo>
                    <a:pt x="6698" y="5427"/>
                    <a:pt x="6968" y="5176"/>
                    <a:pt x="7020" y="4865"/>
                  </a:cubicBezTo>
                  <a:cubicBezTo>
                    <a:pt x="7054" y="4899"/>
                    <a:pt x="7088" y="4933"/>
                    <a:pt x="7123" y="4968"/>
                  </a:cubicBezTo>
                  <a:cubicBezTo>
                    <a:pt x="7135" y="4979"/>
                    <a:pt x="7149" y="4984"/>
                    <a:pt x="7162" y="4984"/>
                  </a:cubicBezTo>
                  <a:cubicBezTo>
                    <a:pt x="7204" y="4984"/>
                    <a:pt x="7239" y="4937"/>
                    <a:pt x="7208" y="4896"/>
                  </a:cubicBezTo>
                  <a:cubicBezTo>
                    <a:pt x="5979" y="3188"/>
                    <a:pt x="4445" y="1604"/>
                    <a:pt x="3024" y="53"/>
                  </a:cubicBezTo>
                  <a:cubicBezTo>
                    <a:pt x="3014" y="20"/>
                    <a:pt x="2986" y="1"/>
                    <a:pt x="295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sp>
          <p:nvSpPr>
            <p:cNvPr id="39" name="Google Shape;2488;p55">
              <a:extLst>
                <a:ext uri="{FF2B5EF4-FFF2-40B4-BE49-F238E27FC236}">
                  <a16:creationId xmlns:a16="http://schemas.microsoft.com/office/drawing/2014/main" id="{B5231EBC-0EE5-4392-A492-A703F75BA759}"/>
                </a:ext>
              </a:extLst>
            </p:cNvPr>
            <p:cNvSpPr/>
            <p:nvPr/>
          </p:nvSpPr>
          <p:spPr>
            <a:xfrm>
              <a:off x="4775463" y="2965913"/>
              <a:ext cx="27480" cy="3647"/>
            </a:xfrm>
            <a:custGeom>
              <a:avLst/>
              <a:gdLst/>
              <a:ahLst/>
              <a:cxnLst/>
              <a:rect l="l" t="t" r="r" b="b"/>
              <a:pathLst>
                <a:path w="1070" h="142" extrusionOk="0">
                  <a:moveTo>
                    <a:pt x="27" y="1"/>
                  </a:moveTo>
                  <a:cubicBezTo>
                    <a:pt x="0" y="1"/>
                    <a:pt x="0" y="39"/>
                    <a:pt x="27" y="42"/>
                  </a:cubicBezTo>
                  <a:cubicBezTo>
                    <a:pt x="362" y="76"/>
                    <a:pt x="697" y="121"/>
                    <a:pt x="1032" y="141"/>
                  </a:cubicBezTo>
                  <a:cubicBezTo>
                    <a:pt x="1033" y="141"/>
                    <a:pt x="1034" y="141"/>
                    <a:pt x="1035" y="141"/>
                  </a:cubicBezTo>
                  <a:cubicBezTo>
                    <a:pt x="1069" y="141"/>
                    <a:pt x="1068" y="86"/>
                    <a:pt x="1032" y="80"/>
                  </a:cubicBezTo>
                  <a:cubicBezTo>
                    <a:pt x="697" y="42"/>
                    <a:pt x="362" y="25"/>
                    <a:pt x="2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grpSp>
      <p:grpSp>
        <p:nvGrpSpPr>
          <p:cNvPr id="40" name="Google Shape;2424;p55">
            <a:extLst>
              <a:ext uri="{FF2B5EF4-FFF2-40B4-BE49-F238E27FC236}">
                <a16:creationId xmlns:a16="http://schemas.microsoft.com/office/drawing/2014/main" id="{0B05D679-CA3F-4581-A05A-4A0C78B017BA}"/>
              </a:ext>
            </a:extLst>
          </p:cNvPr>
          <p:cNvGrpSpPr/>
          <p:nvPr/>
        </p:nvGrpSpPr>
        <p:grpSpPr>
          <a:xfrm>
            <a:off x="6373334" y="189559"/>
            <a:ext cx="683449" cy="729641"/>
            <a:chOff x="4784734" y="3565163"/>
            <a:chExt cx="256774" cy="260472"/>
          </a:xfrm>
          <a:solidFill>
            <a:srgbClr val="9D0F00">
              <a:lumMod val="75000"/>
            </a:srgbClr>
          </a:solidFill>
        </p:grpSpPr>
        <p:sp>
          <p:nvSpPr>
            <p:cNvPr id="41" name="Google Shape;2425;p55">
              <a:extLst>
                <a:ext uri="{FF2B5EF4-FFF2-40B4-BE49-F238E27FC236}">
                  <a16:creationId xmlns:a16="http://schemas.microsoft.com/office/drawing/2014/main" id="{FD6BF5F3-0354-499F-B61A-69685C240B38}"/>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sp>
          <p:nvSpPr>
            <p:cNvPr id="42" name="Google Shape;2426;p55">
              <a:extLst>
                <a:ext uri="{FF2B5EF4-FFF2-40B4-BE49-F238E27FC236}">
                  <a16:creationId xmlns:a16="http://schemas.microsoft.com/office/drawing/2014/main" id="{DAB07218-F9FD-4425-86A3-4B9C09737BB6}"/>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grpSp>
      <p:sp>
        <p:nvSpPr>
          <p:cNvPr id="43" name="Rounded Rectangular Callout 24">
            <a:extLst>
              <a:ext uri="{FF2B5EF4-FFF2-40B4-BE49-F238E27FC236}">
                <a16:creationId xmlns:a16="http://schemas.microsoft.com/office/drawing/2014/main" id="{513B27F0-82A2-4BE3-9FD0-1338960D7CFA}"/>
              </a:ext>
            </a:extLst>
          </p:cNvPr>
          <p:cNvSpPr/>
          <p:nvPr/>
        </p:nvSpPr>
        <p:spPr>
          <a:xfrm>
            <a:off x="6759251" y="4175222"/>
            <a:ext cx="4476509" cy="656655"/>
          </a:xfrm>
          <a:prstGeom prst="wedgeRoundRectCallout">
            <a:avLst>
              <a:gd name="adj1" fmla="val 55603"/>
              <a:gd name="adj2" fmla="val -5046"/>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ea typeface="+mn-ea"/>
                <a:cs typeface="+mn-cs"/>
              </a:rPr>
              <a:t> Her first name’s Polly… </a:t>
            </a:r>
          </a:p>
        </p:txBody>
      </p:sp>
      <p:pic>
        <p:nvPicPr>
          <p:cNvPr id="44" name="Picture 43" descr="A close up of graphics&#10;&#10;Description automatically generated">
            <a:extLst>
              <a:ext uri="{FF2B5EF4-FFF2-40B4-BE49-F238E27FC236}">
                <a16:creationId xmlns:a16="http://schemas.microsoft.com/office/drawing/2014/main" id="{E5F5B5EF-4C44-4E2B-BE20-D9FADB3D9E86}"/>
              </a:ext>
            </a:extLst>
          </p:cNvPr>
          <p:cNvPicPr>
            <a:picLocks noChangeAspect="1"/>
          </p:cNvPicPr>
          <p:nvPr/>
        </p:nvPicPr>
        <p:blipFill>
          <a:blip r:embed="rId3"/>
          <a:stretch>
            <a:fillRect/>
          </a:stretch>
        </p:blipFill>
        <p:spPr>
          <a:xfrm flipH="1">
            <a:off x="10587502" y="2468597"/>
            <a:ext cx="1296516" cy="1537082"/>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6DE7F60-5310-42AF-8ED9-1B33701070C8}"/>
              </a:ext>
            </a:extLst>
          </p:cNvPr>
          <p:cNvPicPr>
            <a:picLocks noChangeAspect="1"/>
          </p:cNvPicPr>
          <p:nvPr/>
        </p:nvPicPr>
        <p:blipFill>
          <a:blip r:embed="rId4"/>
          <a:stretch>
            <a:fillRect/>
          </a:stretch>
        </p:blipFill>
        <p:spPr>
          <a:xfrm>
            <a:off x="10762515" y="3872586"/>
            <a:ext cx="1008095" cy="1275897"/>
          </a:xfrm>
          <a:prstGeom prst="rect">
            <a:avLst/>
          </a:prstGeom>
        </p:spPr>
      </p:pic>
      <p:grpSp>
        <p:nvGrpSpPr>
          <p:cNvPr id="46" name="Group 45">
            <a:extLst>
              <a:ext uri="{FF2B5EF4-FFF2-40B4-BE49-F238E27FC236}">
                <a16:creationId xmlns:a16="http://schemas.microsoft.com/office/drawing/2014/main" id="{E5DF1E75-14BE-4023-A27E-F6E5F77A4DFB}"/>
              </a:ext>
            </a:extLst>
          </p:cNvPr>
          <p:cNvGrpSpPr/>
          <p:nvPr/>
        </p:nvGrpSpPr>
        <p:grpSpPr>
          <a:xfrm>
            <a:off x="-116735" y="117381"/>
            <a:ext cx="5463987" cy="1348393"/>
            <a:chOff x="1201725" y="445751"/>
            <a:chExt cx="5296648" cy="1439486"/>
          </a:xfrm>
        </p:grpSpPr>
        <p:grpSp>
          <p:nvGrpSpPr>
            <p:cNvPr id="47" name="Group 46">
              <a:extLst>
                <a:ext uri="{FF2B5EF4-FFF2-40B4-BE49-F238E27FC236}">
                  <a16:creationId xmlns:a16="http://schemas.microsoft.com/office/drawing/2014/main" id="{25832A43-D48F-4F26-9429-27DC8B509799}"/>
                </a:ext>
              </a:extLst>
            </p:cNvPr>
            <p:cNvGrpSpPr/>
            <p:nvPr userDrawn="1"/>
          </p:nvGrpSpPr>
          <p:grpSpPr>
            <a:xfrm>
              <a:off x="1201725" y="445751"/>
              <a:ext cx="5039869" cy="1214091"/>
              <a:chOff x="7349605" y="455479"/>
              <a:chExt cx="5039869" cy="1214091"/>
            </a:xfrm>
          </p:grpSpPr>
          <p:sp>
            <p:nvSpPr>
              <p:cNvPr id="49" name="Freeform: Shape 48">
                <a:extLst>
                  <a:ext uri="{FF2B5EF4-FFF2-40B4-BE49-F238E27FC236}">
                    <a16:creationId xmlns:a16="http://schemas.microsoft.com/office/drawing/2014/main" id="{9300F07F-8A3C-4B67-BBE8-01CFE3D9A23E}"/>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50" name="Rectangle 49">
                <a:extLst>
                  <a:ext uri="{FF2B5EF4-FFF2-40B4-BE49-F238E27FC236}">
                    <a16:creationId xmlns:a16="http://schemas.microsoft.com/office/drawing/2014/main" id="{F681AD2C-850A-4B78-9DF5-333C8E6705D4}"/>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05AB1B2A-5C4A-4DAD-ADAE-B68276928577}"/>
                </a:ext>
              </a:extLst>
            </p:cNvPr>
            <p:cNvSpPr txBox="1"/>
            <p:nvPr userDrawn="1"/>
          </p:nvSpPr>
          <p:spPr>
            <a:xfrm>
              <a:off x="1468880" y="472390"/>
              <a:ext cx="5029493" cy="1412847"/>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Take some notes</a:t>
              </a:r>
            </a:p>
          </p:txBody>
        </p:sp>
      </p:grpSp>
      <p:sp>
        <p:nvSpPr>
          <p:cNvPr id="52" name="Rectangle 51">
            <a:extLst>
              <a:ext uri="{FF2B5EF4-FFF2-40B4-BE49-F238E27FC236}">
                <a16:creationId xmlns:a16="http://schemas.microsoft.com/office/drawing/2014/main" id="{45BF6A5D-D8BD-488C-8C33-0B8797D367C2}"/>
              </a:ext>
            </a:extLst>
          </p:cNvPr>
          <p:cNvSpPr>
            <a:spLocks noChangeArrowheads="1"/>
          </p:cNvSpPr>
          <p:nvPr/>
        </p:nvSpPr>
        <p:spPr bwMode="auto">
          <a:xfrm>
            <a:off x="3363714" y="4172192"/>
            <a:ext cx="2906673" cy="2308324"/>
          </a:xfrm>
          <a:prstGeom prst="rect">
            <a:avLst/>
          </a:prstGeom>
          <a:noFill/>
          <a:ln w="9525">
            <a:noFill/>
            <a:miter lim="800000"/>
            <a:headEnd/>
            <a:tailEnd/>
          </a:ln>
        </p:spPr>
        <p:txBody>
          <a:bodyPr wrap="square">
            <a:spAutoFit/>
          </a:bodyPr>
          <a:lstStyle/>
          <a:p>
            <a:r>
              <a:rPr lang="en-CA" sz="3600" dirty="0">
                <a:solidFill>
                  <a:srgbClr val="1F7100">
                    <a:lumMod val="50000"/>
                  </a:srgbClr>
                </a:solidFill>
                <a:cs typeface="Calibri" pitchFamily="34" charset="0"/>
              </a:rPr>
              <a:t>Write words to put in each space in the text.</a:t>
            </a:r>
          </a:p>
        </p:txBody>
      </p:sp>
      <p:grpSp>
        <p:nvGrpSpPr>
          <p:cNvPr id="3" name="Group 2">
            <a:extLst>
              <a:ext uri="{FF2B5EF4-FFF2-40B4-BE49-F238E27FC236}">
                <a16:creationId xmlns:a16="http://schemas.microsoft.com/office/drawing/2014/main" id="{D2A1BF92-B2D6-79F5-4A21-4E83FF7528DA}"/>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2B8669EA-DF2B-C065-8E08-48EACC83F5F5}"/>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80D70913-266B-21D2-468C-3C7844BDCBFE}"/>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E774794B-89A7-D58B-AD50-FECC79CD94BE}"/>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56FE3485-C1AB-A7F0-800E-65DCA32DEBB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90318856-8A23-1C0E-C503-99F7357A0B8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0172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0-#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out)">
                                      <p:cBhvr>
                                        <p:cTn id="15" dur="1000"/>
                                        <p:tgtEl>
                                          <p:spTgt spid="37"/>
                                        </p:tgtEl>
                                      </p:cBhvr>
                                    </p:animEffect>
                                  </p:childTnLst>
                                </p:cTn>
                              </p:par>
                              <p:par>
                                <p:cTn id="16" presetID="6" presetClass="entr" presetSubtype="32"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ircle(out)">
                                      <p:cBhvr>
                                        <p:cTn id="18" dur="1000"/>
                                        <p:tgtEl>
                                          <p:spTgt spid="40"/>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out)">
                                      <p:cBhvr>
                                        <p:cTn id="22" dur="2000"/>
                                        <p:tgtEl>
                                          <p:spTgt spid="27"/>
                                        </p:tgtEl>
                                      </p:cBhvr>
                                    </p:animEffect>
                                  </p:childTnLst>
                                </p:cTn>
                              </p:par>
                            </p:childTnLst>
                          </p:cTn>
                        </p:par>
                        <p:par>
                          <p:cTn id="23" fill="hold">
                            <p:stCondLst>
                              <p:cond delay="4000"/>
                            </p:stCondLst>
                            <p:childTnLst>
                              <p:par>
                                <p:cTn id="24" presetID="6" presetClass="entr" presetSubtype="3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2000"/>
                                        <p:tgtEl>
                                          <p:spTgt spid="28"/>
                                        </p:tgtEl>
                                      </p:cBhvr>
                                    </p:animEffect>
                                  </p:childTnLst>
                                </p:cTn>
                              </p:par>
                            </p:childTnLst>
                          </p:cTn>
                        </p:par>
                        <p:par>
                          <p:cTn id="27" fill="hold">
                            <p:stCondLst>
                              <p:cond delay="6000"/>
                            </p:stCondLst>
                            <p:childTnLst>
                              <p:par>
                                <p:cTn id="28" presetID="6" presetClass="entr" presetSubtype="32"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out)">
                                      <p:cBhvr>
                                        <p:cTn id="30" dur="2000"/>
                                        <p:tgtEl>
                                          <p:spTgt spid="29"/>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6" presetClass="entr" presetSubtype="3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1000"/>
                                        <p:tgtEl>
                                          <p:spTgt spid="32"/>
                                        </p:tgtEl>
                                      </p:cBhvr>
                                    </p:animEffect>
                                  </p:childTnLst>
                                </p:cTn>
                              </p:par>
                            </p:childTnLst>
                          </p:cTn>
                        </p:par>
                        <p:par>
                          <p:cTn id="47" fill="hold">
                            <p:stCondLst>
                              <p:cond delay="2000"/>
                            </p:stCondLst>
                            <p:childTnLst>
                              <p:par>
                                <p:cTn id="48" presetID="6" presetClass="entr" presetSubtype="3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ircle(out)">
                                      <p:cBhvr>
                                        <p:cTn id="50" dur="1000"/>
                                        <p:tgtEl>
                                          <p:spTgt spid="31"/>
                                        </p:tgtEl>
                                      </p:cBhvr>
                                    </p:animEffect>
                                  </p:childTnLst>
                                </p:cTn>
                              </p:par>
                            </p:childTnLst>
                          </p:cTn>
                        </p:par>
                        <p:par>
                          <p:cTn id="51" fill="hold">
                            <p:stCondLst>
                              <p:cond delay="3000"/>
                            </p:stCondLst>
                            <p:childTnLst>
                              <p:par>
                                <p:cTn id="52" presetID="6" presetClass="entr" presetSubtype="32"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circle(out)">
                                      <p:cBhvr>
                                        <p:cTn id="54" dur="1000"/>
                                        <p:tgtEl>
                                          <p:spTgt spid="44"/>
                                        </p:tgtEl>
                                      </p:cBhvr>
                                    </p:animEffect>
                                  </p:childTnLst>
                                </p:cTn>
                              </p:par>
                            </p:childTnLst>
                          </p:cTn>
                        </p:par>
                        <p:par>
                          <p:cTn id="55" fill="hold">
                            <p:stCondLst>
                              <p:cond delay="4000"/>
                            </p:stCondLst>
                            <p:childTnLst>
                              <p:par>
                                <p:cTn id="56" presetID="6" presetClass="entr" presetSubtype="32"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out)">
                                      <p:cBhvr>
                                        <p:cTn id="58" dur="1000"/>
                                        <p:tgtEl>
                                          <p:spTgt spid="43"/>
                                        </p:tgtEl>
                                      </p:cBhvr>
                                    </p:animEffect>
                                  </p:childTnLst>
                                </p:cTn>
                              </p:par>
                            </p:childTnLst>
                          </p:cTn>
                        </p:par>
                        <p:par>
                          <p:cTn id="59" fill="hold">
                            <p:stCondLst>
                              <p:cond delay="5000"/>
                            </p:stCondLst>
                            <p:childTnLst>
                              <p:par>
                                <p:cTn id="60" presetID="6" presetClass="entr" presetSubtype="32"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circle(out)">
                                      <p:cBhvr>
                                        <p:cTn id="6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animBg="1"/>
      <p:bldP spid="43"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B6748-2099-4345-A215-D7E3E4C60486}"/>
              </a:ext>
            </a:extLst>
          </p:cNvPr>
          <p:cNvSpPr>
            <a:spLocks noGrp="1"/>
          </p:cNvSpPr>
          <p:nvPr>
            <p:ph type="sldNum" sz="quarter" idx="12"/>
          </p:nvPr>
        </p:nvSpPr>
        <p:spPr/>
        <p:txBody>
          <a:bodyPr/>
          <a:lstStyle/>
          <a:p>
            <a:fld id="{7CD08052-46D4-4451-BCD3-D01F8058DAE8}" type="slidenum">
              <a:rPr lang="en-US" smtClean="0"/>
              <a:pPr/>
              <a:t>13</a:t>
            </a:fld>
            <a:endParaRPr lang="en-US" dirty="0"/>
          </a:p>
        </p:txBody>
      </p:sp>
      <p:grpSp>
        <p:nvGrpSpPr>
          <p:cNvPr id="3" name="Group 2">
            <a:extLst>
              <a:ext uri="{FF2B5EF4-FFF2-40B4-BE49-F238E27FC236}">
                <a16:creationId xmlns:a16="http://schemas.microsoft.com/office/drawing/2014/main" id="{E8E2083C-8841-4793-86E7-B80CF344F5A8}"/>
              </a:ext>
            </a:extLst>
          </p:cNvPr>
          <p:cNvGrpSpPr/>
          <p:nvPr/>
        </p:nvGrpSpPr>
        <p:grpSpPr>
          <a:xfrm>
            <a:off x="-116734" y="117381"/>
            <a:ext cx="5180606" cy="1348393"/>
            <a:chOff x="1201725" y="445751"/>
            <a:chExt cx="5296648" cy="1439486"/>
          </a:xfrm>
        </p:grpSpPr>
        <p:grpSp>
          <p:nvGrpSpPr>
            <p:cNvPr id="4" name="Group 3">
              <a:extLst>
                <a:ext uri="{FF2B5EF4-FFF2-40B4-BE49-F238E27FC236}">
                  <a16:creationId xmlns:a16="http://schemas.microsoft.com/office/drawing/2014/main" id="{4EBDD97B-5124-42EB-8A3A-F5B46E86552D}"/>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ED43ADE5-9693-47A1-97FD-A0B407B6FC89}"/>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D0E43634-6DF3-4986-937F-0378581DD2CF}"/>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A37CEA5-904D-432E-B4E5-2312AE33327F}"/>
                </a:ext>
              </a:extLst>
            </p:cNvPr>
            <p:cNvSpPr txBox="1"/>
            <p:nvPr userDrawn="1"/>
          </p:nvSpPr>
          <p:spPr>
            <a:xfrm>
              <a:off x="1468880" y="472390"/>
              <a:ext cx="5029493" cy="1412847"/>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 and match</a:t>
              </a:r>
            </a:p>
          </p:txBody>
        </p:sp>
      </p:grpSp>
      <p:sp>
        <p:nvSpPr>
          <p:cNvPr id="24" name="Rectangle 23">
            <a:extLst>
              <a:ext uri="{FF2B5EF4-FFF2-40B4-BE49-F238E27FC236}">
                <a16:creationId xmlns:a16="http://schemas.microsoft.com/office/drawing/2014/main" id="{38ADC81B-5FDF-4D4B-8772-B26BBC642C4F}"/>
              </a:ext>
            </a:extLst>
          </p:cNvPr>
          <p:cNvSpPr>
            <a:spLocks noChangeArrowheads="1"/>
          </p:cNvSpPr>
          <p:nvPr/>
        </p:nvSpPr>
        <p:spPr bwMode="auto">
          <a:xfrm>
            <a:off x="89452" y="1020945"/>
            <a:ext cx="5612234"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Answer the questions from the texts. </a:t>
            </a:r>
          </a:p>
        </p:txBody>
      </p:sp>
      <p:sp>
        <p:nvSpPr>
          <p:cNvPr id="25" name="Rectangle 24">
            <a:extLst>
              <a:ext uri="{FF2B5EF4-FFF2-40B4-BE49-F238E27FC236}">
                <a16:creationId xmlns:a16="http://schemas.microsoft.com/office/drawing/2014/main" id="{36DADF13-FB3F-4517-86E5-7F0A53B30FB3}"/>
              </a:ext>
            </a:extLst>
          </p:cNvPr>
          <p:cNvSpPr>
            <a:spLocks noChangeArrowheads="1"/>
          </p:cNvSpPr>
          <p:nvPr/>
        </p:nvSpPr>
        <p:spPr bwMode="auto">
          <a:xfrm>
            <a:off x="0" y="1660334"/>
            <a:ext cx="4609362"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penguins?</a:t>
            </a:r>
          </a:p>
        </p:txBody>
      </p:sp>
      <p:sp>
        <p:nvSpPr>
          <p:cNvPr id="26" name="Rectangle 25">
            <a:extLst>
              <a:ext uri="{FF2B5EF4-FFF2-40B4-BE49-F238E27FC236}">
                <a16:creationId xmlns:a16="http://schemas.microsoft.com/office/drawing/2014/main" id="{83A980D0-A5AC-4AAC-BB68-DFB6C0F0CFB2}"/>
              </a:ext>
            </a:extLst>
          </p:cNvPr>
          <p:cNvSpPr>
            <a:spLocks noChangeArrowheads="1"/>
          </p:cNvSpPr>
          <p:nvPr/>
        </p:nvSpPr>
        <p:spPr bwMode="auto">
          <a:xfrm>
            <a:off x="-11367" y="2358347"/>
            <a:ext cx="5211564"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Where do penguins live?</a:t>
            </a:r>
          </a:p>
        </p:txBody>
      </p:sp>
      <p:sp>
        <p:nvSpPr>
          <p:cNvPr id="27" name="Rectangle 26">
            <a:extLst>
              <a:ext uri="{FF2B5EF4-FFF2-40B4-BE49-F238E27FC236}">
                <a16:creationId xmlns:a16="http://schemas.microsoft.com/office/drawing/2014/main" id="{7EB41456-CBF3-459B-9313-D2E65C254979}"/>
              </a:ext>
            </a:extLst>
          </p:cNvPr>
          <p:cNvSpPr>
            <a:spLocks noChangeArrowheads="1"/>
          </p:cNvSpPr>
          <p:nvPr/>
        </p:nvSpPr>
        <p:spPr bwMode="auto">
          <a:xfrm>
            <a:off x="0" y="3049084"/>
            <a:ext cx="4971875"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can penguins do? </a:t>
            </a:r>
          </a:p>
        </p:txBody>
      </p:sp>
      <p:sp>
        <p:nvSpPr>
          <p:cNvPr id="28" name="Rectangle 27">
            <a:extLst>
              <a:ext uri="{FF2B5EF4-FFF2-40B4-BE49-F238E27FC236}">
                <a16:creationId xmlns:a16="http://schemas.microsoft.com/office/drawing/2014/main" id="{2B07676E-3384-42D6-B1B8-E13A0B7F0975}"/>
              </a:ext>
            </a:extLst>
          </p:cNvPr>
          <p:cNvSpPr>
            <a:spLocks noChangeArrowheads="1"/>
          </p:cNvSpPr>
          <p:nvPr/>
        </p:nvSpPr>
        <p:spPr bwMode="auto">
          <a:xfrm>
            <a:off x="-11367" y="3749866"/>
            <a:ext cx="5861290"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baby penguins called?</a:t>
            </a:r>
          </a:p>
        </p:txBody>
      </p:sp>
      <p:sp>
        <p:nvSpPr>
          <p:cNvPr id="29" name="TextBox 28">
            <a:extLst>
              <a:ext uri="{FF2B5EF4-FFF2-40B4-BE49-F238E27FC236}">
                <a16:creationId xmlns:a16="http://schemas.microsoft.com/office/drawing/2014/main" id="{56D49977-8DFF-4CD8-B806-B0CEA430BE26}"/>
              </a:ext>
            </a:extLst>
          </p:cNvPr>
          <p:cNvSpPr txBox="1"/>
          <p:nvPr/>
        </p:nvSpPr>
        <p:spPr>
          <a:xfrm>
            <a:off x="7218101" y="1544165"/>
            <a:ext cx="4971875" cy="1508105"/>
          </a:xfrm>
          <a:prstGeom prst="rect">
            <a:avLst/>
          </a:prstGeom>
          <a:solidFill>
            <a:schemeClr val="bg2">
              <a:lumMod val="60000"/>
              <a:lumOff val="40000"/>
            </a:schemeClr>
          </a:solidFill>
        </p:spPr>
        <p:txBody>
          <a:bodyPr wrap="square" rtlCol="0">
            <a:spAutoFit/>
          </a:bodyPr>
          <a:lstStyle/>
          <a:p>
            <a:r>
              <a:rPr lang="en-GB" sz="2300" b="1" dirty="0">
                <a:solidFill>
                  <a:srgbClr val="4D4D4D">
                    <a:lumMod val="75000"/>
                  </a:srgbClr>
                </a:solidFill>
              </a:rPr>
              <a:t>Penguins eat fish, krill and squids.  Their legs are short and they have webbed feet. They have flippers - not wings and catch their food in the sea.  </a:t>
            </a:r>
          </a:p>
        </p:txBody>
      </p:sp>
      <p:sp>
        <p:nvSpPr>
          <p:cNvPr id="30" name="TextBox 29">
            <a:extLst>
              <a:ext uri="{FF2B5EF4-FFF2-40B4-BE49-F238E27FC236}">
                <a16:creationId xmlns:a16="http://schemas.microsoft.com/office/drawing/2014/main" id="{C94D4986-CBC7-46B1-9CC1-B1AB34664217}"/>
              </a:ext>
            </a:extLst>
          </p:cNvPr>
          <p:cNvSpPr txBox="1"/>
          <p:nvPr/>
        </p:nvSpPr>
        <p:spPr>
          <a:xfrm>
            <a:off x="6212440" y="4988846"/>
            <a:ext cx="5979560" cy="1508105"/>
          </a:xfrm>
          <a:prstGeom prst="rect">
            <a:avLst/>
          </a:prstGeom>
          <a:solidFill>
            <a:srgbClr val="1F71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Penguins are birds but they can’t fly. They have got white grey and black feathers but they haven’t got wings. They can swim and they can dive. </a:t>
            </a:r>
          </a:p>
        </p:txBody>
      </p:sp>
      <p:sp>
        <p:nvSpPr>
          <p:cNvPr id="31" name="TextBox 30">
            <a:extLst>
              <a:ext uri="{FF2B5EF4-FFF2-40B4-BE49-F238E27FC236}">
                <a16:creationId xmlns:a16="http://schemas.microsoft.com/office/drawing/2014/main" id="{3B73D23C-E2A5-4380-9061-205C4D1497AF}"/>
              </a:ext>
            </a:extLst>
          </p:cNvPr>
          <p:cNvSpPr txBox="1"/>
          <p:nvPr/>
        </p:nvSpPr>
        <p:spPr>
          <a:xfrm>
            <a:off x="6212440" y="0"/>
            <a:ext cx="5979560" cy="1508105"/>
          </a:xfrm>
          <a:prstGeom prst="rect">
            <a:avLst/>
          </a:prstGeom>
          <a:solidFill>
            <a:srgbClr val="CCCCFF"/>
          </a:solidFill>
        </p:spPr>
        <p:txBody>
          <a:bodyPr wrap="square" rtlCol="0">
            <a:spAutoFit/>
          </a:bodyPr>
          <a:lstStyle/>
          <a:p>
            <a:r>
              <a:rPr lang="en-GB" sz="2300" b="1" dirty="0">
                <a:solidFill>
                  <a:srgbClr val="4D4D4D">
                    <a:lumMod val="75000"/>
                  </a:srgbClr>
                </a:solidFill>
              </a:rPr>
              <a:t>Penguins live in Antarctic and along the coasts of southern Africa and America. They spend their time on the ice in winter and on rocks in summer. On land they can waddle and hop. </a:t>
            </a:r>
          </a:p>
        </p:txBody>
      </p:sp>
      <p:sp>
        <p:nvSpPr>
          <p:cNvPr id="32" name="TextBox 31">
            <a:extLst>
              <a:ext uri="{FF2B5EF4-FFF2-40B4-BE49-F238E27FC236}">
                <a16:creationId xmlns:a16="http://schemas.microsoft.com/office/drawing/2014/main" id="{5A273D95-A85F-45C4-8F32-0943326D6729}"/>
              </a:ext>
            </a:extLst>
          </p:cNvPr>
          <p:cNvSpPr txBox="1"/>
          <p:nvPr/>
        </p:nvSpPr>
        <p:spPr>
          <a:xfrm>
            <a:off x="7066128" y="3095568"/>
            <a:ext cx="5125872" cy="1862048"/>
          </a:xfrm>
          <a:prstGeom prst="rect">
            <a:avLst/>
          </a:prstGeom>
          <a:solidFill>
            <a:srgbClr val="005CC9">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A baby penguin is called a chick. The eggs hatch in December when it is warm in Antarctica. Penguins live in groups called colonies to protect their eggs and chicks. They can live up to 20 years. </a:t>
            </a:r>
          </a:p>
        </p:txBody>
      </p:sp>
      <p:pic>
        <p:nvPicPr>
          <p:cNvPr id="33" name="Picture 32" descr="A penguin standing in the snow&#10;&#10;Description automatically generated">
            <a:extLst>
              <a:ext uri="{FF2B5EF4-FFF2-40B4-BE49-F238E27FC236}">
                <a16:creationId xmlns:a16="http://schemas.microsoft.com/office/drawing/2014/main" id="{7A416F96-755B-4801-90FD-23C9F58FD540}"/>
              </a:ext>
            </a:extLst>
          </p:cNvPr>
          <p:cNvPicPr>
            <a:picLocks noChangeAspect="1"/>
          </p:cNvPicPr>
          <p:nvPr/>
        </p:nvPicPr>
        <p:blipFill>
          <a:blip r:embed="rId2"/>
          <a:stretch>
            <a:fillRect/>
          </a:stretch>
        </p:blipFill>
        <p:spPr>
          <a:xfrm>
            <a:off x="0" y="4475341"/>
            <a:ext cx="1484943" cy="2382659"/>
          </a:xfrm>
          <a:prstGeom prst="rect">
            <a:avLst/>
          </a:prstGeom>
        </p:spPr>
      </p:pic>
      <p:pic>
        <p:nvPicPr>
          <p:cNvPr id="34" name="Picture 33" descr="A close up of a fish&#10;&#10;Description automatically generated">
            <a:extLst>
              <a:ext uri="{FF2B5EF4-FFF2-40B4-BE49-F238E27FC236}">
                <a16:creationId xmlns:a16="http://schemas.microsoft.com/office/drawing/2014/main" id="{FBD7C737-E1E6-40E9-9D66-7AB3EA1B9B4E}"/>
              </a:ext>
            </a:extLst>
          </p:cNvPr>
          <p:cNvPicPr>
            <a:picLocks noChangeAspect="1"/>
          </p:cNvPicPr>
          <p:nvPr/>
        </p:nvPicPr>
        <p:blipFill>
          <a:blip r:embed="rId3"/>
          <a:stretch>
            <a:fillRect/>
          </a:stretch>
        </p:blipFill>
        <p:spPr>
          <a:xfrm>
            <a:off x="1484943" y="4475341"/>
            <a:ext cx="2218944" cy="1280160"/>
          </a:xfrm>
          <a:prstGeom prst="rect">
            <a:avLst/>
          </a:prstGeom>
        </p:spPr>
      </p:pic>
      <p:pic>
        <p:nvPicPr>
          <p:cNvPr id="35" name="Picture 34" descr="A picture containing tree, animal, coral&#10;&#10;Description automatically generated">
            <a:extLst>
              <a:ext uri="{FF2B5EF4-FFF2-40B4-BE49-F238E27FC236}">
                <a16:creationId xmlns:a16="http://schemas.microsoft.com/office/drawing/2014/main" id="{01EFE1E2-33DC-4C40-A3B3-FD51C9DDEE9A}"/>
              </a:ext>
            </a:extLst>
          </p:cNvPr>
          <p:cNvPicPr>
            <a:picLocks noChangeAspect="1"/>
          </p:cNvPicPr>
          <p:nvPr/>
        </p:nvPicPr>
        <p:blipFill>
          <a:blip r:embed="rId4"/>
          <a:stretch>
            <a:fillRect/>
          </a:stretch>
        </p:blipFill>
        <p:spPr>
          <a:xfrm>
            <a:off x="1484943" y="5755501"/>
            <a:ext cx="2218944" cy="1102499"/>
          </a:xfrm>
          <a:prstGeom prst="rect">
            <a:avLst/>
          </a:prstGeom>
        </p:spPr>
      </p:pic>
      <p:pic>
        <p:nvPicPr>
          <p:cNvPr id="36" name="Picture 35" descr="A bird sitting on top of a wave in the ocean&#10;&#10;Description automatically generated">
            <a:extLst>
              <a:ext uri="{FF2B5EF4-FFF2-40B4-BE49-F238E27FC236}">
                <a16:creationId xmlns:a16="http://schemas.microsoft.com/office/drawing/2014/main" id="{7724157A-A821-49C4-AA11-177BCE8A36F0}"/>
              </a:ext>
            </a:extLst>
          </p:cNvPr>
          <p:cNvPicPr>
            <a:picLocks noChangeAspect="1"/>
          </p:cNvPicPr>
          <p:nvPr/>
        </p:nvPicPr>
        <p:blipFill>
          <a:blip r:embed="rId5"/>
          <a:stretch>
            <a:fillRect/>
          </a:stretch>
        </p:blipFill>
        <p:spPr>
          <a:xfrm>
            <a:off x="3703887" y="4475341"/>
            <a:ext cx="2146036" cy="1280160"/>
          </a:xfrm>
          <a:prstGeom prst="rect">
            <a:avLst/>
          </a:prstGeom>
        </p:spPr>
      </p:pic>
      <p:pic>
        <p:nvPicPr>
          <p:cNvPr id="37" name="Picture 36" descr="A bird sitting on top of a penguin&#10;&#10;Description automatically generated">
            <a:extLst>
              <a:ext uri="{FF2B5EF4-FFF2-40B4-BE49-F238E27FC236}">
                <a16:creationId xmlns:a16="http://schemas.microsoft.com/office/drawing/2014/main" id="{C17FE8EB-35DA-4A2C-B1BC-874AB592A21A}"/>
              </a:ext>
            </a:extLst>
          </p:cNvPr>
          <p:cNvPicPr>
            <a:picLocks noChangeAspect="1"/>
          </p:cNvPicPr>
          <p:nvPr/>
        </p:nvPicPr>
        <p:blipFill>
          <a:blip r:embed="rId6"/>
          <a:stretch>
            <a:fillRect/>
          </a:stretch>
        </p:blipFill>
        <p:spPr>
          <a:xfrm>
            <a:off x="3703886" y="5755501"/>
            <a:ext cx="2146037" cy="1102499"/>
          </a:xfrm>
          <a:prstGeom prst="rect">
            <a:avLst/>
          </a:prstGeom>
        </p:spPr>
      </p:pic>
      <p:sp>
        <p:nvSpPr>
          <p:cNvPr id="38" name="Google Shape;12162;p68">
            <a:extLst>
              <a:ext uri="{FF2B5EF4-FFF2-40B4-BE49-F238E27FC236}">
                <a16:creationId xmlns:a16="http://schemas.microsoft.com/office/drawing/2014/main" id="{79644ACC-8321-48BF-ABE2-AADCFEEB4CF5}"/>
              </a:ext>
            </a:extLst>
          </p:cNvPr>
          <p:cNvSpPr/>
          <p:nvPr/>
        </p:nvSpPr>
        <p:spPr>
          <a:xfrm>
            <a:off x="4974421" y="286004"/>
            <a:ext cx="792232" cy="52322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9D0F00">
              <a:lumMod val="60000"/>
              <a:lumOff val="40000"/>
            </a:srgbClr>
          </a:solidFill>
          <a:ln>
            <a:solidFill>
              <a:srgbClr val="FF000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cxnSp>
        <p:nvCxnSpPr>
          <p:cNvPr id="9" name="Straight Arrow Connector 8">
            <a:extLst>
              <a:ext uri="{FF2B5EF4-FFF2-40B4-BE49-F238E27FC236}">
                <a16:creationId xmlns:a16="http://schemas.microsoft.com/office/drawing/2014/main" id="{0D6FE444-AF80-486D-A41C-6ECD2ADDDD1D}"/>
              </a:ext>
            </a:extLst>
          </p:cNvPr>
          <p:cNvCxnSpPr>
            <a:cxnSpLocks/>
          </p:cNvCxnSpPr>
          <p:nvPr/>
        </p:nvCxnSpPr>
        <p:spPr>
          <a:xfrm>
            <a:off x="3536344" y="2007256"/>
            <a:ext cx="2715852" cy="3190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0842641-AE70-4CB6-A429-81E52F1C8B3B}"/>
              </a:ext>
            </a:extLst>
          </p:cNvPr>
          <p:cNvCxnSpPr/>
          <p:nvPr/>
        </p:nvCxnSpPr>
        <p:spPr>
          <a:xfrm>
            <a:off x="6252196" y="5377070"/>
            <a:ext cx="44721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C312CB-0A6C-4C57-A1C0-B262A1909C0E}"/>
              </a:ext>
            </a:extLst>
          </p:cNvPr>
          <p:cNvCxnSpPr>
            <a:cxnSpLocks/>
          </p:cNvCxnSpPr>
          <p:nvPr/>
        </p:nvCxnSpPr>
        <p:spPr>
          <a:xfrm flipV="1">
            <a:off x="4386326" y="387627"/>
            <a:ext cx="1865870" cy="2259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1BBA73-00B9-48FD-9F60-625A5F019BD0}"/>
              </a:ext>
            </a:extLst>
          </p:cNvPr>
          <p:cNvCxnSpPr/>
          <p:nvPr/>
        </p:nvCxnSpPr>
        <p:spPr>
          <a:xfrm>
            <a:off x="6252196" y="361049"/>
            <a:ext cx="56449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265B1C-137F-4B92-A6F1-F92CB7A986B9}"/>
              </a:ext>
            </a:extLst>
          </p:cNvPr>
          <p:cNvCxnSpPr>
            <a:cxnSpLocks/>
          </p:cNvCxnSpPr>
          <p:nvPr/>
        </p:nvCxnSpPr>
        <p:spPr>
          <a:xfrm>
            <a:off x="6252196" y="715617"/>
            <a:ext cx="38857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29898D1-5D8A-4538-A961-9BFFF5C3041E}"/>
              </a:ext>
            </a:extLst>
          </p:cNvPr>
          <p:cNvCxnSpPr>
            <a:cxnSpLocks/>
          </p:cNvCxnSpPr>
          <p:nvPr/>
        </p:nvCxnSpPr>
        <p:spPr>
          <a:xfrm>
            <a:off x="4126807" y="3379751"/>
            <a:ext cx="4351513" cy="245730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17E10CA9-9438-4A4E-A6E9-364FF3CC4045}"/>
              </a:ext>
            </a:extLst>
          </p:cNvPr>
          <p:cNvCxnSpPr>
            <a:cxnSpLocks/>
          </p:cNvCxnSpPr>
          <p:nvPr/>
        </p:nvCxnSpPr>
        <p:spPr>
          <a:xfrm flipV="1">
            <a:off x="4143445" y="1398115"/>
            <a:ext cx="3305512" cy="19761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9DE703DB-407D-4DAE-93F2-56F044FBBF88}"/>
              </a:ext>
            </a:extLst>
          </p:cNvPr>
          <p:cNvCxnSpPr>
            <a:cxnSpLocks/>
          </p:cNvCxnSpPr>
          <p:nvPr/>
        </p:nvCxnSpPr>
        <p:spPr>
          <a:xfrm>
            <a:off x="4153876" y="3401970"/>
            <a:ext cx="3815774" cy="11964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F69C60E-0A76-4573-8959-7F7A356F9CFF}"/>
              </a:ext>
            </a:extLst>
          </p:cNvPr>
          <p:cNvCxnSpPr>
            <a:cxnSpLocks/>
          </p:cNvCxnSpPr>
          <p:nvPr/>
        </p:nvCxnSpPr>
        <p:spPr>
          <a:xfrm flipV="1">
            <a:off x="5412182" y="3341471"/>
            <a:ext cx="1702221" cy="6524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E697859-11A2-4FE3-A11B-3A97FBD1F6B3}"/>
              </a:ext>
            </a:extLst>
          </p:cNvPr>
          <p:cNvCxnSpPr>
            <a:cxnSpLocks/>
          </p:cNvCxnSpPr>
          <p:nvPr/>
        </p:nvCxnSpPr>
        <p:spPr>
          <a:xfrm flipV="1">
            <a:off x="7448957" y="1398115"/>
            <a:ext cx="4112566" cy="198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EF0A0C-D913-41F4-8355-DC3145B11699}"/>
              </a:ext>
            </a:extLst>
          </p:cNvPr>
          <p:cNvCxnSpPr>
            <a:cxnSpLocks/>
          </p:cNvCxnSpPr>
          <p:nvPr/>
        </p:nvCxnSpPr>
        <p:spPr>
          <a:xfrm>
            <a:off x="7158466" y="3460372"/>
            <a:ext cx="38739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A2BC0A-8D45-4C2A-9740-38370DA3817A}"/>
              </a:ext>
            </a:extLst>
          </p:cNvPr>
          <p:cNvCxnSpPr>
            <a:cxnSpLocks/>
          </p:cNvCxnSpPr>
          <p:nvPr/>
        </p:nvCxnSpPr>
        <p:spPr>
          <a:xfrm>
            <a:off x="8026197" y="4887975"/>
            <a:ext cx="34236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A39F578-DC52-4E89-8DF8-031215F4C74F}"/>
              </a:ext>
            </a:extLst>
          </p:cNvPr>
          <p:cNvCxnSpPr>
            <a:cxnSpLocks/>
          </p:cNvCxnSpPr>
          <p:nvPr/>
        </p:nvCxnSpPr>
        <p:spPr>
          <a:xfrm>
            <a:off x="8609582" y="6086144"/>
            <a:ext cx="340126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3B715F7-52D1-44DD-9C42-0C4A4FD0E7C7}"/>
              </a:ext>
            </a:extLst>
          </p:cNvPr>
          <p:cNvCxnSpPr>
            <a:cxnSpLocks/>
          </p:cNvCxnSpPr>
          <p:nvPr/>
        </p:nvCxnSpPr>
        <p:spPr>
          <a:xfrm>
            <a:off x="6302563" y="6434693"/>
            <a:ext cx="5554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13D3AB5-F250-4526-8159-B398E81E02C5}"/>
              </a:ext>
            </a:extLst>
          </p:cNvPr>
          <p:cNvSpPr>
            <a:spLocks noChangeArrowheads="1"/>
          </p:cNvSpPr>
          <p:nvPr/>
        </p:nvSpPr>
        <p:spPr bwMode="auto">
          <a:xfrm>
            <a:off x="6167687" y="6532509"/>
            <a:ext cx="3034533" cy="338554"/>
          </a:xfrm>
          <a:prstGeom prst="rect">
            <a:avLst/>
          </a:prstGeom>
          <a:noFill/>
          <a:ln w="9525">
            <a:noFill/>
            <a:miter lim="800000"/>
            <a:headEnd/>
            <a:tailEnd/>
          </a:ln>
        </p:spPr>
        <p:txBody>
          <a:bodyPr wrap="square">
            <a:spAutoFit/>
          </a:bodyPr>
          <a:lstStyle/>
          <a:p>
            <a:r>
              <a:rPr lang="en-CA" sz="1600" dirty="0">
                <a:solidFill>
                  <a:srgbClr val="4D4D4D">
                    <a:lumMod val="50000"/>
                  </a:srgbClr>
                </a:solidFill>
                <a:cs typeface="Calibri" pitchFamily="34" charset="0"/>
              </a:rPr>
              <a:t>[ Press space to see the answers ]</a:t>
            </a:r>
          </a:p>
        </p:txBody>
      </p:sp>
      <p:grpSp>
        <p:nvGrpSpPr>
          <p:cNvPr id="8" name="Group 7">
            <a:extLst>
              <a:ext uri="{FF2B5EF4-FFF2-40B4-BE49-F238E27FC236}">
                <a16:creationId xmlns:a16="http://schemas.microsoft.com/office/drawing/2014/main" id="{34B3ABFB-EF90-B4B3-735B-9B04A2EC4984}"/>
              </a:ext>
            </a:extLst>
          </p:cNvPr>
          <p:cNvGrpSpPr>
            <a:grpSpLocks noGrp="1" noUngrp="1" noRot="1" noMove="1" noResize="1"/>
          </p:cNvGrpSpPr>
          <p:nvPr/>
        </p:nvGrpSpPr>
        <p:grpSpPr>
          <a:xfrm>
            <a:off x="0" y="0"/>
            <a:ext cx="12198966" cy="6858000"/>
            <a:chOff x="0" y="0"/>
            <a:chExt cx="12198966" cy="6858000"/>
          </a:xfrm>
        </p:grpSpPr>
        <p:cxnSp>
          <p:nvCxnSpPr>
            <p:cNvPr id="10" name="AutoShape 3">
              <a:extLst>
                <a:ext uri="{FF2B5EF4-FFF2-40B4-BE49-F238E27FC236}">
                  <a16:creationId xmlns:a16="http://schemas.microsoft.com/office/drawing/2014/main" id="{211200C0-54D1-153C-5B4A-CE0024C3C514}"/>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D1D41D2E-5A06-F44E-869B-B90940A9DA23}"/>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AF95357A-F3EF-482D-D1C3-7E72DA03E966}"/>
                </a:ext>
              </a:extLst>
            </p:cNvPr>
            <p:cNvGrpSpPr>
              <a:grpSpLocks noGrp="1" noUngrp="1" noRot="1" noMove="1" noResize="1"/>
            </p:cNvGrpSpPr>
            <p:nvPr/>
          </p:nvGrpSpPr>
          <p:grpSpPr bwMode="auto">
            <a:xfrm>
              <a:off x="4981575" y="3024188"/>
              <a:ext cx="2228850" cy="809625"/>
              <a:chOff x="6549" y="5686"/>
              <a:chExt cx="3510" cy="1275"/>
            </a:xfrm>
          </p:grpSpPr>
          <p:sp>
            <p:nvSpPr>
              <p:cNvPr id="16" name="AutoShape 6">
                <a:extLst>
                  <a:ext uri="{FF2B5EF4-FFF2-40B4-BE49-F238E27FC236}">
                    <a16:creationId xmlns:a16="http://schemas.microsoft.com/office/drawing/2014/main" id="{E2C064A0-F9FF-5E78-4176-807769CA7E5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7" name="Text Box 7">
                <a:extLst>
                  <a:ext uri="{FF2B5EF4-FFF2-40B4-BE49-F238E27FC236}">
                    <a16:creationId xmlns:a16="http://schemas.microsoft.com/office/drawing/2014/main" id="{5C010018-5ED5-585D-8DA4-1328BAE72E7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42147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ircle(out)">
                                      <p:cBhvr>
                                        <p:cTn id="15" dur="1000"/>
                                        <p:tgtEl>
                                          <p:spTgt spid="38"/>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0-#ppt_w/2"/>
                                          </p:val>
                                        </p:tav>
                                        <p:tav tm="100000">
                                          <p:val>
                                            <p:strVal val="#ppt_x"/>
                                          </p:val>
                                        </p:tav>
                                      </p:tavLst>
                                    </p:anim>
                                    <p:anim calcmode="lin" valueType="num">
                                      <p:cBhvr additive="base">
                                        <p:cTn id="2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000" fill="hold"/>
                                        <p:tgtEl>
                                          <p:spTgt spid="27"/>
                                        </p:tgtEl>
                                        <p:attrNameLst>
                                          <p:attrName>ppt_x</p:attrName>
                                        </p:attrNameLst>
                                      </p:cBhvr>
                                      <p:tavLst>
                                        <p:tav tm="0">
                                          <p:val>
                                            <p:strVal val="0-#ppt_w/2"/>
                                          </p:val>
                                        </p:tav>
                                        <p:tav tm="100000">
                                          <p:val>
                                            <p:strVal val="#ppt_x"/>
                                          </p:val>
                                        </p:tav>
                                      </p:tavLst>
                                    </p:anim>
                                    <p:anim calcmode="lin" valueType="num">
                                      <p:cBhvr additive="base">
                                        <p:cTn id="3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1000"/>
                                        <p:tgtEl>
                                          <p:spTgt spid="33"/>
                                        </p:tgtEl>
                                      </p:cBhvr>
                                    </p:animEffect>
                                  </p:childTnLst>
                                </p:cTn>
                              </p:par>
                            </p:childTnLst>
                          </p:cTn>
                        </p:par>
                        <p:par>
                          <p:cTn id="50" fill="hold">
                            <p:stCondLst>
                              <p:cond delay="1000"/>
                            </p:stCondLst>
                            <p:childTnLst>
                              <p:par>
                                <p:cTn id="51" presetID="6" presetClass="entr" presetSubtype="3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out)">
                                      <p:cBhvr>
                                        <p:cTn id="53" dur="1000"/>
                                        <p:tgtEl>
                                          <p:spTgt spid="34"/>
                                        </p:tgtEl>
                                      </p:cBhvr>
                                    </p:animEffect>
                                  </p:childTnLst>
                                </p:cTn>
                              </p:par>
                            </p:childTnLst>
                          </p:cTn>
                        </p:par>
                        <p:par>
                          <p:cTn id="54" fill="hold">
                            <p:stCondLst>
                              <p:cond delay="2000"/>
                            </p:stCondLst>
                            <p:childTnLst>
                              <p:par>
                                <p:cTn id="55" presetID="6" presetClass="entr" presetSubtype="3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out)">
                                      <p:cBhvr>
                                        <p:cTn id="57" dur="1000"/>
                                        <p:tgtEl>
                                          <p:spTgt spid="35"/>
                                        </p:tgtEl>
                                      </p:cBhvr>
                                    </p:animEffect>
                                  </p:childTnLst>
                                </p:cTn>
                              </p:par>
                            </p:childTnLst>
                          </p:cTn>
                        </p:par>
                        <p:par>
                          <p:cTn id="58" fill="hold">
                            <p:stCondLst>
                              <p:cond delay="3000"/>
                            </p:stCondLst>
                            <p:childTnLst>
                              <p:par>
                                <p:cTn id="59" presetID="6" presetClass="entr" presetSubtype="3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circle(out)">
                                      <p:cBhvr>
                                        <p:cTn id="61" dur="1000"/>
                                        <p:tgtEl>
                                          <p:spTgt spid="36"/>
                                        </p:tgtEl>
                                      </p:cBhvr>
                                    </p:animEffect>
                                  </p:childTnLst>
                                </p:cTn>
                              </p:par>
                            </p:childTnLst>
                          </p:cTn>
                        </p:par>
                        <p:par>
                          <p:cTn id="62" fill="hold">
                            <p:stCondLst>
                              <p:cond delay="4000"/>
                            </p:stCondLst>
                            <p:childTnLst>
                              <p:par>
                                <p:cTn id="63" presetID="6" presetClass="entr" presetSubtype="32"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ircle(out)">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ou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circle(out)">
                                      <p:cBhvr>
                                        <p:cTn id="75" dur="20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32"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circle(out)">
                                      <p:cBhvr>
                                        <p:cTn id="80" dur="20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circle(out)">
                                      <p:cBhvr>
                                        <p:cTn id="85" dur="2000"/>
                                        <p:tgtEl>
                                          <p:spTgt spid="30"/>
                                        </p:tgtEl>
                                      </p:cBhvr>
                                    </p:animEffect>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500"/>
                                        <p:tgtEl>
                                          <p:spTgt spid="9"/>
                                        </p:tgtEl>
                                      </p:cBhvr>
                                    </p:animEffect>
                                  </p:childTnLst>
                                </p:cTn>
                              </p:par>
                              <p:par>
                                <p:cTn id="97" presetID="10" presetClass="entr" presetSubtype="0"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10"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childTnLst>
                                </p:cTn>
                              </p:par>
                              <p:par>
                                <p:cTn id="132" presetID="10" presetClass="entr" presetSubtype="0" fill="hold" nodeType="with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fade">
                                      <p:cBhvr>
                                        <p:cTn id="134" dur="500"/>
                                        <p:tgtEl>
                                          <p:spTgt spid="54"/>
                                        </p:tgtEl>
                                      </p:cBhvr>
                                    </p:animEffect>
                                  </p:childTnLst>
                                </p:cTn>
                              </p:par>
                              <p:par>
                                <p:cTn id="135" presetID="10" presetClass="entr" presetSubtype="0" fill="hold"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500"/>
                                        <p:tgtEl>
                                          <p:spTgt spid="5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500"/>
                                        <p:tgtEl>
                                          <p:spTgt spid="46"/>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8"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C0BFE2-1691-4AF3-A26C-DA3DBB152012}"/>
              </a:ext>
            </a:extLst>
          </p:cNvPr>
          <p:cNvGrpSpPr/>
          <p:nvPr/>
        </p:nvGrpSpPr>
        <p:grpSpPr>
          <a:xfrm>
            <a:off x="9915525" y="2922998"/>
            <a:ext cx="1682143" cy="1722273"/>
            <a:chOff x="9915525" y="2922998"/>
            <a:chExt cx="1682143" cy="1722273"/>
          </a:xfrm>
        </p:grpSpPr>
        <p:grpSp>
          <p:nvGrpSpPr>
            <p:cNvPr id="21" name="Group 20">
              <a:extLst>
                <a:ext uri="{FF2B5EF4-FFF2-40B4-BE49-F238E27FC236}">
                  <a16:creationId xmlns:a16="http://schemas.microsoft.com/office/drawing/2014/main" id="{10BB12B5-85F0-4EFA-89CF-2C18698C4FA7}"/>
                </a:ext>
              </a:extLst>
            </p:cNvPr>
            <p:cNvGrpSpPr/>
            <p:nvPr/>
          </p:nvGrpSpPr>
          <p:grpSpPr>
            <a:xfrm>
              <a:off x="9915525" y="2924172"/>
              <a:ext cx="664588" cy="459981"/>
              <a:chOff x="9915525" y="2924172"/>
              <a:chExt cx="664588" cy="459981"/>
            </a:xfrm>
          </p:grpSpPr>
          <p:sp>
            <p:nvSpPr>
              <p:cNvPr id="40" name="Freeform: Shape 39"/>
              <p:cNvSpPr>
                <a:spLocks/>
              </p:cNvSpPr>
              <p:nvPr/>
            </p:nvSpPr>
            <p:spPr bwMode="auto">
              <a:xfrm rot="16200000">
                <a:off x="9995009" y="2844688"/>
                <a:ext cx="459981" cy="618949"/>
              </a:xfrm>
              <a:custGeom>
                <a:avLst/>
                <a:gdLst>
                  <a:gd name="connsiteX0" fmla="*/ 304923 w 304923"/>
                  <a:gd name="connsiteY0" fmla="*/ 0 h 1005261"/>
                  <a:gd name="connsiteX1" fmla="*/ 304923 w 304923"/>
                  <a:gd name="connsiteY1" fmla="*/ 951899 h 1005261"/>
                  <a:gd name="connsiteX2" fmla="*/ 0 w 304923"/>
                  <a:gd name="connsiteY2" fmla="*/ 1005261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951899"/>
                    </a:lnTo>
                    <a:lnTo>
                      <a:pt x="0" y="100526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F12D9262-8853-49AE-A375-71D5F570EC25}"/>
                  </a:ext>
                </a:extLst>
              </p:cNvPr>
              <p:cNvSpPr/>
              <p:nvPr/>
            </p:nvSpPr>
            <p:spPr>
              <a:xfrm>
                <a:off x="10528864" y="3284547"/>
                <a:ext cx="51249" cy="719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BDDC2FA-C016-455D-9F95-9C28C78A02FF}"/>
                </a:ext>
              </a:extLst>
            </p:cNvPr>
            <p:cNvGrpSpPr/>
            <p:nvPr/>
          </p:nvGrpSpPr>
          <p:grpSpPr>
            <a:xfrm>
              <a:off x="9915525" y="4185004"/>
              <a:ext cx="664588" cy="460265"/>
              <a:chOff x="9915525" y="4185004"/>
              <a:chExt cx="664588" cy="460265"/>
            </a:xfrm>
          </p:grpSpPr>
          <p:sp>
            <p:nvSpPr>
              <p:cNvPr id="42" name="Freeform: Shape 41"/>
              <p:cNvSpPr>
                <a:spLocks/>
              </p:cNvSpPr>
              <p:nvPr/>
            </p:nvSpPr>
            <p:spPr bwMode="auto">
              <a:xfrm rot="16200000">
                <a:off x="9995009" y="4105804"/>
                <a:ext cx="459981" cy="618949"/>
              </a:xfrm>
              <a:custGeom>
                <a:avLst/>
                <a:gdLst>
                  <a:gd name="connsiteX0" fmla="*/ 304923 w 304923"/>
                  <a:gd name="connsiteY0" fmla="*/ 0 h 1005261"/>
                  <a:gd name="connsiteX1" fmla="*/ 304923 w 304923"/>
                  <a:gd name="connsiteY1" fmla="*/ 1005261 h 1005261"/>
                  <a:gd name="connsiteX2" fmla="*/ 0 w 304923"/>
                  <a:gd name="connsiteY2" fmla="*/ 929650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1005261"/>
                    </a:lnTo>
                    <a:lnTo>
                      <a:pt x="0" y="92965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2" name="Rectangle 121">
                <a:extLst>
                  <a:ext uri="{FF2B5EF4-FFF2-40B4-BE49-F238E27FC236}">
                    <a16:creationId xmlns:a16="http://schemas.microsoft.com/office/drawing/2014/main" id="{C57535B5-8C66-40EF-94A7-BEE1BB27DB9F}"/>
                  </a:ext>
                </a:extLst>
              </p:cNvPr>
              <p:cNvSpPr/>
              <p:nvPr/>
            </p:nvSpPr>
            <p:spPr>
              <a:xfrm>
                <a:off x="10528864" y="4185004"/>
                <a:ext cx="51249" cy="7192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Shape 37"/>
            <p:cNvSpPr>
              <a:spLocks noChangeArrowheads="1"/>
            </p:cNvSpPr>
            <p:nvPr/>
          </p:nvSpPr>
          <p:spPr bwMode="auto">
            <a:xfrm rot="16200000">
              <a:off x="9836783" y="3436064"/>
              <a:ext cx="827683" cy="670196"/>
            </a:xfrm>
            <a:custGeom>
              <a:avLst/>
              <a:gdLst>
                <a:gd name="connsiteX0" fmla="*/ 564107 w 564107"/>
                <a:gd name="connsiteY0" fmla="*/ 0 h 1005261"/>
                <a:gd name="connsiteX1" fmla="*/ 564107 w 564107"/>
                <a:gd name="connsiteY1" fmla="*/ 1005261 h 1005261"/>
                <a:gd name="connsiteX2" fmla="*/ 0 w 564107"/>
                <a:gd name="connsiteY2" fmla="*/ 1005261 h 1005261"/>
                <a:gd name="connsiteX3" fmla="*/ 0 w 564107"/>
                <a:gd name="connsiteY3" fmla="*/ 0 h 1005261"/>
              </a:gdLst>
              <a:ahLst/>
              <a:cxnLst>
                <a:cxn ang="0">
                  <a:pos x="connsiteX0" y="connsiteY0"/>
                </a:cxn>
                <a:cxn ang="0">
                  <a:pos x="connsiteX1" y="connsiteY1"/>
                </a:cxn>
                <a:cxn ang="0">
                  <a:pos x="connsiteX2" y="connsiteY2"/>
                </a:cxn>
                <a:cxn ang="0">
                  <a:pos x="connsiteX3" y="connsiteY3"/>
                </a:cxn>
              </a:cxnLst>
              <a:rect l="l" t="t" r="r" b="b"/>
              <a:pathLst>
                <a:path w="564107" h="1005261">
                  <a:moveTo>
                    <a:pt x="564107" y="0"/>
                  </a:moveTo>
                  <a:lnTo>
                    <a:pt x="564107" y="1005261"/>
                  </a:lnTo>
                  <a:lnTo>
                    <a:pt x="0" y="1005261"/>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744A8D31-2950-4ABF-8035-BCAB8BF4EC5A}"/>
                </a:ext>
              </a:extLst>
            </p:cNvPr>
            <p:cNvGrpSpPr/>
            <p:nvPr/>
          </p:nvGrpSpPr>
          <p:grpSpPr>
            <a:xfrm>
              <a:off x="10421174" y="2922998"/>
              <a:ext cx="1176494" cy="1722273"/>
              <a:chOff x="10421174" y="2922998"/>
              <a:chExt cx="1176494" cy="1722273"/>
            </a:xfrm>
          </p:grpSpPr>
          <p:sp>
            <p:nvSpPr>
              <p:cNvPr id="29" name="Freeform 40"/>
              <p:cNvSpPr>
                <a:spLocks/>
              </p:cNvSpPr>
              <p:nvPr/>
            </p:nvSpPr>
            <p:spPr bwMode="auto">
              <a:xfrm rot="16200000">
                <a:off x="10148284" y="3195888"/>
                <a:ext cx="1722273" cy="1176494"/>
              </a:xfrm>
              <a:custGeom>
                <a:avLst/>
                <a:gdLst>
                  <a:gd name="T0" fmla="*/ 454 w 1794"/>
                  <a:gd name="T1" fmla="*/ 227 h 1852"/>
                  <a:gd name="T2" fmla="*/ 482 w 1794"/>
                  <a:gd name="T3" fmla="*/ 196 h 1852"/>
                  <a:gd name="T4" fmla="*/ 620 w 1794"/>
                  <a:gd name="T5" fmla="*/ 84 h 1852"/>
                  <a:gd name="T6" fmla="*/ 683 w 1794"/>
                  <a:gd name="T7" fmla="*/ 44 h 1852"/>
                  <a:gd name="T8" fmla="*/ 750 w 1794"/>
                  <a:gd name="T9" fmla="*/ 14 h 1852"/>
                  <a:gd name="T10" fmla="*/ 817 w 1794"/>
                  <a:gd name="T11" fmla="*/ 0 h 1852"/>
                  <a:gd name="T12" fmla="*/ 848 w 1794"/>
                  <a:gd name="T13" fmla="*/ 3 h 1852"/>
                  <a:gd name="T14" fmla="*/ 880 w 1794"/>
                  <a:gd name="T15" fmla="*/ 8 h 1852"/>
                  <a:gd name="T16" fmla="*/ 950 w 1794"/>
                  <a:gd name="T17" fmla="*/ 33 h 1852"/>
                  <a:gd name="T18" fmla="*/ 1062 w 1794"/>
                  <a:gd name="T19" fmla="*/ 88 h 1852"/>
                  <a:gd name="T20" fmla="*/ 1204 w 1794"/>
                  <a:gd name="T21" fmla="*/ 171 h 1852"/>
                  <a:gd name="T22" fmla="*/ 1288 w 1794"/>
                  <a:gd name="T23" fmla="*/ 215 h 1852"/>
                  <a:gd name="T24" fmla="*/ 1327 w 1794"/>
                  <a:gd name="T25" fmla="*/ 228 h 1852"/>
                  <a:gd name="T26" fmla="*/ 1340 w 1794"/>
                  <a:gd name="T27" fmla="*/ 227 h 1852"/>
                  <a:gd name="T28" fmla="*/ 1352 w 1794"/>
                  <a:gd name="T29" fmla="*/ 222 h 1852"/>
                  <a:gd name="T30" fmla="*/ 1375 w 1794"/>
                  <a:gd name="T31" fmla="*/ 201 h 1852"/>
                  <a:gd name="T32" fmla="*/ 1417 w 1794"/>
                  <a:gd name="T33" fmla="*/ 152 h 1852"/>
                  <a:gd name="T34" fmla="*/ 1466 w 1794"/>
                  <a:gd name="T35" fmla="*/ 93 h 1852"/>
                  <a:gd name="T36" fmla="*/ 1502 w 1794"/>
                  <a:gd name="T37" fmla="*/ 58 h 1852"/>
                  <a:gd name="T38" fmla="*/ 1544 w 1794"/>
                  <a:gd name="T39" fmla="*/ 29 h 1852"/>
                  <a:gd name="T40" fmla="*/ 1589 w 1794"/>
                  <a:gd name="T41" fmla="*/ 12 h 1852"/>
                  <a:gd name="T42" fmla="*/ 1615 w 1794"/>
                  <a:gd name="T43" fmla="*/ 11 h 1852"/>
                  <a:gd name="T44" fmla="*/ 1638 w 1794"/>
                  <a:gd name="T45" fmla="*/ 11 h 1852"/>
                  <a:gd name="T46" fmla="*/ 1681 w 1794"/>
                  <a:gd name="T47" fmla="*/ 17 h 1852"/>
                  <a:gd name="T48" fmla="*/ 1732 w 1794"/>
                  <a:gd name="T49" fmla="*/ 39 h 1852"/>
                  <a:gd name="T50" fmla="*/ 1789 w 1794"/>
                  <a:gd name="T51" fmla="*/ 95 h 1852"/>
                  <a:gd name="T52" fmla="*/ 1794 w 1794"/>
                  <a:gd name="T53" fmla="*/ 108 h 1852"/>
                  <a:gd name="T54" fmla="*/ 953 w 1794"/>
                  <a:gd name="T55" fmla="*/ 1852 h 1852"/>
                  <a:gd name="T56" fmla="*/ 0 w 1794"/>
                  <a:gd name="T57" fmla="*/ 108 h 1852"/>
                  <a:gd name="T58" fmla="*/ 9 w 1794"/>
                  <a:gd name="T59" fmla="*/ 100 h 1852"/>
                  <a:gd name="T60" fmla="*/ 69 w 1794"/>
                  <a:gd name="T61" fmla="*/ 68 h 1852"/>
                  <a:gd name="T62" fmla="*/ 127 w 1794"/>
                  <a:gd name="T63" fmla="*/ 48 h 1852"/>
                  <a:gd name="T64" fmla="*/ 196 w 1794"/>
                  <a:gd name="T65" fmla="*/ 39 h 1852"/>
                  <a:gd name="T66" fmla="*/ 251 w 1794"/>
                  <a:gd name="T67" fmla="*/ 46 h 1852"/>
                  <a:gd name="T68" fmla="*/ 290 w 1794"/>
                  <a:gd name="T69" fmla="*/ 58 h 1852"/>
                  <a:gd name="T70" fmla="*/ 328 w 1794"/>
                  <a:gd name="T71" fmla="*/ 78 h 1852"/>
                  <a:gd name="T72" fmla="*/ 365 w 1794"/>
                  <a:gd name="T73" fmla="*/ 108 h 1852"/>
                  <a:gd name="T74" fmla="*/ 402 w 1794"/>
                  <a:gd name="T75" fmla="*/ 147 h 1852"/>
                  <a:gd name="T76" fmla="*/ 437 w 1794"/>
                  <a:gd name="T77" fmla="*/ 197 h 1852"/>
                  <a:gd name="T78" fmla="*/ 454 w 1794"/>
                  <a:gd name="T79" fmla="*/ 22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1852">
                    <a:moveTo>
                      <a:pt x="454" y="227"/>
                    </a:moveTo>
                    <a:lnTo>
                      <a:pt x="482" y="196"/>
                    </a:lnTo>
                    <a:lnTo>
                      <a:pt x="620" y="84"/>
                    </a:lnTo>
                    <a:lnTo>
                      <a:pt x="683" y="44"/>
                    </a:lnTo>
                    <a:lnTo>
                      <a:pt x="750" y="14"/>
                    </a:lnTo>
                    <a:lnTo>
                      <a:pt x="817" y="0"/>
                    </a:lnTo>
                    <a:lnTo>
                      <a:pt x="848" y="3"/>
                    </a:lnTo>
                    <a:lnTo>
                      <a:pt x="880" y="8"/>
                    </a:lnTo>
                    <a:lnTo>
                      <a:pt x="950" y="33"/>
                    </a:lnTo>
                    <a:lnTo>
                      <a:pt x="1062" y="88"/>
                    </a:lnTo>
                    <a:lnTo>
                      <a:pt x="1204" y="171"/>
                    </a:lnTo>
                    <a:lnTo>
                      <a:pt x="1288" y="215"/>
                    </a:lnTo>
                    <a:lnTo>
                      <a:pt x="1327" y="228"/>
                    </a:lnTo>
                    <a:lnTo>
                      <a:pt x="1340" y="227"/>
                    </a:lnTo>
                    <a:lnTo>
                      <a:pt x="1352" y="222"/>
                    </a:lnTo>
                    <a:lnTo>
                      <a:pt x="1375" y="201"/>
                    </a:lnTo>
                    <a:lnTo>
                      <a:pt x="1417" y="152"/>
                    </a:lnTo>
                    <a:lnTo>
                      <a:pt x="1466" y="93"/>
                    </a:lnTo>
                    <a:lnTo>
                      <a:pt x="1502" y="58"/>
                    </a:lnTo>
                    <a:lnTo>
                      <a:pt x="1544" y="29"/>
                    </a:lnTo>
                    <a:lnTo>
                      <a:pt x="1589" y="12"/>
                    </a:lnTo>
                    <a:lnTo>
                      <a:pt x="1615" y="11"/>
                    </a:lnTo>
                    <a:lnTo>
                      <a:pt x="1638" y="11"/>
                    </a:lnTo>
                    <a:lnTo>
                      <a:pt x="1681" y="17"/>
                    </a:lnTo>
                    <a:lnTo>
                      <a:pt x="1732" y="39"/>
                    </a:lnTo>
                    <a:lnTo>
                      <a:pt x="1789" y="95"/>
                    </a:lnTo>
                    <a:lnTo>
                      <a:pt x="1794" y="108"/>
                    </a:lnTo>
                    <a:lnTo>
                      <a:pt x="953" y="1852"/>
                    </a:lnTo>
                    <a:lnTo>
                      <a:pt x="0" y="108"/>
                    </a:lnTo>
                    <a:lnTo>
                      <a:pt x="9" y="100"/>
                    </a:lnTo>
                    <a:lnTo>
                      <a:pt x="69" y="68"/>
                    </a:lnTo>
                    <a:lnTo>
                      <a:pt x="127" y="48"/>
                    </a:lnTo>
                    <a:lnTo>
                      <a:pt x="196" y="39"/>
                    </a:lnTo>
                    <a:lnTo>
                      <a:pt x="251" y="46"/>
                    </a:lnTo>
                    <a:lnTo>
                      <a:pt x="290" y="58"/>
                    </a:lnTo>
                    <a:lnTo>
                      <a:pt x="328" y="78"/>
                    </a:lnTo>
                    <a:lnTo>
                      <a:pt x="365" y="108"/>
                    </a:lnTo>
                    <a:lnTo>
                      <a:pt x="402" y="147"/>
                    </a:lnTo>
                    <a:lnTo>
                      <a:pt x="437" y="197"/>
                    </a:lnTo>
                    <a:lnTo>
                      <a:pt x="454" y="227"/>
                    </a:ln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
              <p:cNvSpPr>
                <a:spLocks/>
              </p:cNvSpPr>
              <p:nvPr/>
            </p:nvSpPr>
            <p:spPr bwMode="auto">
              <a:xfrm rot="16200000">
                <a:off x="11064194" y="3529155"/>
                <a:ext cx="624810" cy="442138"/>
              </a:xfrm>
              <a:custGeom>
                <a:avLst/>
                <a:gdLst>
                  <a:gd name="T0" fmla="*/ 0 w 651"/>
                  <a:gd name="T1" fmla="*/ 65 h 697"/>
                  <a:gd name="T2" fmla="*/ 345 w 651"/>
                  <a:gd name="T3" fmla="*/ 697 h 697"/>
                  <a:gd name="T4" fmla="*/ 651 w 651"/>
                  <a:gd name="T5" fmla="*/ 65 h 697"/>
                  <a:gd name="T6" fmla="*/ 640 w 651"/>
                  <a:gd name="T7" fmla="*/ 61 h 697"/>
                  <a:gd name="T8" fmla="*/ 534 w 651"/>
                  <a:gd name="T9" fmla="*/ 26 h 697"/>
                  <a:gd name="T10" fmla="*/ 399 w 651"/>
                  <a:gd name="T11" fmla="*/ 4 h 697"/>
                  <a:gd name="T12" fmla="*/ 294 w 651"/>
                  <a:gd name="T13" fmla="*/ 0 h 697"/>
                  <a:gd name="T14" fmla="*/ 180 w 651"/>
                  <a:gd name="T15" fmla="*/ 10 h 697"/>
                  <a:gd name="T16" fmla="*/ 61 w 651"/>
                  <a:gd name="T17" fmla="*/ 40 h 697"/>
                  <a:gd name="T18" fmla="*/ 0 w 651"/>
                  <a:gd name="T19" fmla="*/ 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697">
                    <a:moveTo>
                      <a:pt x="0" y="65"/>
                    </a:moveTo>
                    <a:lnTo>
                      <a:pt x="345" y="697"/>
                    </a:lnTo>
                    <a:lnTo>
                      <a:pt x="651" y="65"/>
                    </a:lnTo>
                    <a:lnTo>
                      <a:pt x="640" y="61"/>
                    </a:lnTo>
                    <a:lnTo>
                      <a:pt x="534" y="26"/>
                    </a:lnTo>
                    <a:lnTo>
                      <a:pt x="399" y="4"/>
                    </a:lnTo>
                    <a:lnTo>
                      <a:pt x="294" y="0"/>
                    </a:lnTo>
                    <a:lnTo>
                      <a:pt x="180" y="10"/>
                    </a:lnTo>
                    <a:lnTo>
                      <a:pt x="61" y="40"/>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12"/>
          </p:nvPr>
        </p:nvSpPr>
        <p:spPr>
          <a:xfrm>
            <a:off x="9220199" y="6414406"/>
            <a:ext cx="2743200" cy="365125"/>
          </a:xfrm>
        </p:spPr>
        <p:txBody>
          <a:bodyPr/>
          <a:lstStyle/>
          <a:p>
            <a:fld id="{7CD08052-46D4-4451-BCD3-D01F8058DAE8}" type="slidenum">
              <a:rPr lang="en-US" smtClean="0"/>
              <a:pPr/>
              <a:t>14</a:t>
            </a:fld>
            <a:endParaRPr lang="en-US"/>
          </a:p>
        </p:txBody>
      </p:sp>
      <p:sp>
        <p:nvSpPr>
          <p:cNvPr id="76" name="TextBox 75"/>
          <p:cNvSpPr txBox="1"/>
          <p:nvPr/>
        </p:nvSpPr>
        <p:spPr>
          <a:xfrm>
            <a:off x="1657526" y="2924175"/>
            <a:ext cx="2065382" cy="1721098"/>
          </a:xfrm>
          <a:prstGeom prst="rect">
            <a:avLst/>
          </a:prstGeom>
          <a:noFill/>
        </p:spPr>
        <p:txBody>
          <a:bodyPr wrap="square" tIns="0" bIns="0" rtlCol="0" anchor="ctr" anchorCtr="0">
            <a:noAutofit/>
          </a:bodyPr>
          <a:lstStyle/>
          <a:p>
            <a:r>
              <a:rPr lang="en-US" sz="2400" b="1" dirty="0">
                <a:solidFill>
                  <a:schemeClr val="accent1">
                    <a:lumMod val="75000"/>
                  </a:schemeClr>
                </a:solidFill>
              </a:rPr>
              <a:t>Review the letters of the English alphabet</a:t>
            </a:r>
          </a:p>
        </p:txBody>
      </p:sp>
      <p:grpSp>
        <p:nvGrpSpPr>
          <p:cNvPr id="20" name="Group 19"/>
          <p:cNvGrpSpPr/>
          <p:nvPr/>
        </p:nvGrpSpPr>
        <p:grpSpPr>
          <a:xfrm>
            <a:off x="518132" y="2925978"/>
            <a:ext cx="1128855" cy="1719294"/>
            <a:chOff x="7806598" y="7019169"/>
            <a:chExt cx="1128855" cy="1140920"/>
          </a:xfrm>
        </p:grpSpPr>
        <p:sp>
          <p:nvSpPr>
            <p:cNvPr id="90" name="Rectangle: Rounded Corners 89"/>
            <p:cNvSpPr/>
            <p:nvPr/>
          </p:nvSpPr>
          <p:spPr>
            <a:xfrm>
              <a:off x="7806598" y="7019169"/>
              <a:ext cx="904032" cy="1140920"/>
            </a:xfrm>
            <a:prstGeom prst="round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Shape 88"/>
            <p:cNvSpPr/>
            <p:nvPr/>
          </p:nvSpPr>
          <p:spPr>
            <a:xfrm>
              <a:off x="8558346" y="7019169"/>
              <a:ext cx="377107" cy="1140920"/>
            </a:xfrm>
            <a:custGeom>
              <a:avLst/>
              <a:gdLst>
                <a:gd name="connsiteX0" fmla="*/ 0 w 464432"/>
                <a:gd name="connsiteY0" fmla="*/ 0 h 1140920"/>
                <a:gd name="connsiteX1" fmla="*/ 464432 w 464432"/>
                <a:gd name="connsiteY1" fmla="*/ 0 h 1140920"/>
                <a:gd name="connsiteX2" fmla="*/ 464432 w 464432"/>
                <a:gd name="connsiteY2" fmla="*/ 287137 h 1140920"/>
                <a:gd name="connsiteX3" fmla="*/ 464432 w 464432"/>
                <a:gd name="connsiteY3" fmla="*/ 304924 h 1140920"/>
                <a:gd name="connsiteX4" fmla="*/ 464432 w 464432"/>
                <a:gd name="connsiteY4" fmla="*/ 835997 h 1140920"/>
                <a:gd name="connsiteX5" fmla="*/ 464432 w 464432"/>
                <a:gd name="connsiteY5" fmla="*/ 851245 h 1140920"/>
                <a:gd name="connsiteX6" fmla="*/ 464432 w 464432"/>
                <a:gd name="connsiteY6" fmla="*/ 1140920 h 1140920"/>
                <a:gd name="connsiteX7" fmla="*/ 0 w 464432"/>
                <a:gd name="connsiteY7" fmla="*/ 1140920 h 1140920"/>
                <a:gd name="connsiteX8" fmla="*/ 0 w 464432"/>
                <a:gd name="connsiteY8" fmla="*/ 851245 h 1140920"/>
                <a:gd name="connsiteX9" fmla="*/ 0 w 464432"/>
                <a:gd name="connsiteY9" fmla="*/ 835997 h 1140920"/>
                <a:gd name="connsiteX10" fmla="*/ 0 w 464432"/>
                <a:gd name="connsiteY10" fmla="*/ 304924 h 1140920"/>
                <a:gd name="connsiteX11" fmla="*/ 0 w 464432"/>
                <a:gd name="connsiteY11" fmla="*/ 287137 h 1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432" h="1140920">
                  <a:moveTo>
                    <a:pt x="0" y="0"/>
                  </a:moveTo>
                  <a:lnTo>
                    <a:pt x="464432" y="0"/>
                  </a:lnTo>
                  <a:lnTo>
                    <a:pt x="464432" y="287137"/>
                  </a:lnTo>
                  <a:lnTo>
                    <a:pt x="464432" y="304924"/>
                  </a:lnTo>
                  <a:lnTo>
                    <a:pt x="464432" y="835997"/>
                  </a:lnTo>
                  <a:lnTo>
                    <a:pt x="464432" y="851245"/>
                  </a:lnTo>
                  <a:lnTo>
                    <a:pt x="464432" y="1140920"/>
                  </a:lnTo>
                  <a:lnTo>
                    <a:pt x="0" y="1140920"/>
                  </a:lnTo>
                  <a:lnTo>
                    <a:pt x="0" y="851245"/>
                  </a:lnTo>
                  <a:lnTo>
                    <a:pt x="0" y="835997"/>
                  </a:lnTo>
                  <a:lnTo>
                    <a:pt x="0" y="304924"/>
                  </a:lnTo>
                  <a:lnTo>
                    <a:pt x="0" y="28713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7" name="TextBox 46">
            <a:extLst>
              <a:ext uri="{FF2B5EF4-FFF2-40B4-BE49-F238E27FC236}">
                <a16:creationId xmlns:a16="http://schemas.microsoft.com/office/drawing/2014/main" id="{C83D75D9-F039-47D9-B7F7-4B6DC4BFDF56}"/>
              </a:ext>
            </a:extLst>
          </p:cNvPr>
          <p:cNvSpPr txBox="1"/>
          <p:nvPr/>
        </p:nvSpPr>
        <p:spPr>
          <a:xfrm>
            <a:off x="3733447" y="2911356"/>
            <a:ext cx="2046256" cy="1741084"/>
          </a:xfrm>
          <a:prstGeom prst="rect">
            <a:avLst/>
          </a:prstGeom>
          <a:noFill/>
        </p:spPr>
        <p:txBody>
          <a:bodyPr wrap="square" tIns="0" bIns="0" rtlCol="0" anchor="ctr" anchorCtr="0">
            <a:noAutofit/>
          </a:bodyPr>
          <a:lstStyle/>
          <a:p>
            <a:r>
              <a:rPr lang="en-US" sz="2400" b="1" dirty="0">
                <a:solidFill>
                  <a:schemeClr val="accent6">
                    <a:lumMod val="60000"/>
                    <a:lumOff val="40000"/>
                  </a:schemeClr>
                </a:solidFill>
              </a:rPr>
              <a:t>Find out about Polly the Penguin</a:t>
            </a:r>
          </a:p>
        </p:txBody>
      </p:sp>
      <p:sp>
        <p:nvSpPr>
          <p:cNvPr id="49" name="TextBox 48">
            <a:extLst>
              <a:ext uri="{FF2B5EF4-FFF2-40B4-BE49-F238E27FC236}">
                <a16:creationId xmlns:a16="http://schemas.microsoft.com/office/drawing/2014/main" id="{2C93EEDD-A8D3-4468-9EF4-0C27C24A86AB}"/>
              </a:ext>
            </a:extLst>
          </p:cNvPr>
          <p:cNvSpPr txBox="1"/>
          <p:nvPr/>
        </p:nvSpPr>
        <p:spPr>
          <a:xfrm>
            <a:off x="5780855" y="2904188"/>
            <a:ext cx="2085307" cy="1741083"/>
          </a:xfrm>
          <a:prstGeom prst="rect">
            <a:avLst/>
          </a:prstGeom>
          <a:noFill/>
        </p:spPr>
        <p:txBody>
          <a:bodyPr wrap="square" tIns="0" bIns="0" rtlCol="0" anchor="ctr" anchorCtr="0">
            <a:noAutofit/>
          </a:bodyPr>
          <a:lstStyle/>
          <a:p>
            <a:r>
              <a:rPr lang="en-US" sz="2400" b="1" dirty="0">
                <a:solidFill>
                  <a:schemeClr val="accent4">
                    <a:lumMod val="75000"/>
                  </a:schemeClr>
                </a:solidFill>
              </a:rPr>
              <a:t>Say what Polly and Peter can do</a:t>
            </a:r>
          </a:p>
        </p:txBody>
      </p:sp>
      <p:sp>
        <p:nvSpPr>
          <p:cNvPr id="50" name="TextBox 49">
            <a:extLst>
              <a:ext uri="{FF2B5EF4-FFF2-40B4-BE49-F238E27FC236}">
                <a16:creationId xmlns:a16="http://schemas.microsoft.com/office/drawing/2014/main" id="{42376F68-733E-4181-A39A-8DA0571C6936}"/>
              </a:ext>
            </a:extLst>
          </p:cNvPr>
          <p:cNvSpPr txBox="1"/>
          <p:nvPr/>
        </p:nvSpPr>
        <p:spPr>
          <a:xfrm>
            <a:off x="7837650" y="2927190"/>
            <a:ext cx="2086458" cy="1718082"/>
          </a:xfrm>
          <a:prstGeom prst="rect">
            <a:avLst/>
          </a:prstGeom>
          <a:noFill/>
        </p:spPr>
        <p:txBody>
          <a:bodyPr wrap="square" tIns="0" bIns="0" rtlCol="0" anchor="ctr" anchorCtr="0">
            <a:noAutofit/>
          </a:bodyPr>
          <a:lstStyle/>
          <a:p>
            <a:r>
              <a:rPr lang="en-US" sz="2400" b="1" dirty="0">
                <a:solidFill>
                  <a:srgbClr val="7030A0"/>
                </a:solidFill>
              </a:rPr>
              <a:t>Read about penguins</a:t>
            </a:r>
          </a:p>
        </p:txBody>
      </p:sp>
      <p:grpSp>
        <p:nvGrpSpPr>
          <p:cNvPr id="51" name="Group 50">
            <a:extLst>
              <a:ext uri="{FF2B5EF4-FFF2-40B4-BE49-F238E27FC236}">
                <a16:creationId xmlns:a16="http://schemas.microsoft.com/office/drawing/2014/main" id="{18285AB3-5949-48F8-A0C4-C0AE2D13A390}"/>
              </a:ext>
            </a:extLst>
          </p:cNvPr>
          <p:cNvGrpSpPr/>
          <p:nvPr/>
        </p:nvGrpSpPr>
        <p:grpSpPr>
          <a:xfrm>
            <a:off x="1646987" y="2923249"/>
            <a:ext cx="2067333" cy="1722273"/>
            <a:chOff x="2143484" y="3501803"/>
            <a:chExt cx="1749298" cy="1140920"/>
          </a:xfrm>
        </p:grpSpPr>
        <p:grpSp>
          <p:nvGrpSpPr>
            <p:cNvPr id="52" name="Group 51">
              <a:extLst>
                <a:ext uri="{FF2B5EF4-FFF2-40B4-BE49-F238E27FC236}">
                  <a16:creationId xmlns:a16="http://schemas.microsoft.com/office/drawing/2014/main" id="{72963888-1534-4AAB-AACA-BA0ECC53A922}"/>
                </a:ext>
              </a:extLst>
            </p:cNvPr>
            <p:cNvGrpSpPr/>
            <p:nvPr/>
          </p:nvGrpSpPr>
          <p:grpSpPr>
            <a:xfrm>
              <a:off x="2143484" y="3501803"/>
              <a:ext cx="1749298" cy="1140920"/>
              <a:chOff x="1804085" y="3496961"/>
              <a:chExt cx="1482811" cy="1140920"/>
            </a:xfrm>
          </p:grpSpPr>
          <p:sp>
            <p:nvSpPr>
              <p:cNvPr id="54" name="Rectangle 53">
                <a:extLst>
                  <a:ext uri="{FF2B5EF4-FFF2-40B4-BE49-F238E27FC236}">
                    <a16:creationId xmlns:a16="http://schemas.microsoft.com/office/drawing/2014/main" id="{C4BD28D1-B5C8-4AED-B247-2D48666097FA}"/>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4C9E8D74-6144-4B05-8C65-99A40CEFA38E}"/>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C6D2131A-7E21-45D8-A539-57B2F1B7D386}"/>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3" name="Rectangle 52">
              <a:extLst>
                <a:ext uri="{FF2B5EF4-FFF2-40B4-BE49-F238E27FC236}">
                  <a16:creationId xmlns:a16="http://schemas.microsoft.com/office/drawing/2014/main" id="{A674564D-BE23-459E-80C6-72DA692AA28E}"/>
                </a:ext>
              </a:extLst>
            </p:cNvPr>
            <p:cNvSpPr/>
            <p:nvPr/>
          </p:nvSpPr>
          <p:spPr>
            <a:xfrm>
              <a:off x="2143484"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rPr>
                <a:t>1</a:t>
              </a:r>
            </a:p>
          </p:txBody>
        </p:sp>
      </p:grpSp>
      <p:grpSp>
        <p:nvGrpSpPr>
          <p:cNvPr id="57" name="Group 56">
            <a:extLst>
              <a:ext uri="{FF2B5EF4-FFF2-40B4-BE49-F238E27FC236}">
                <a16:creationId xmlns:a16="http://schemas.microsoft.com/office/drawing/2014/main" id="{8A21513A-BD76-49CC-94F6-8831F002FA6B}"/>
              </a:ext>
            </a:extLst>
          </p:cNvPr>
          <p:cNvGrpSpPr/>
          <p:nvPr/>
        </p:nvGrpSpPr>
        <p:grpSpPr>
          <a:xfrm>
            <a:off x="3716173" y="2924842"/>
            <a:ext cx="2057946" cy="1722273"/>
            <a:chOff x="3892782" y="3502599"/>
            <a:chExt cx="1749299" cy="1140920"/>
          </a:xfrm>
        </p:grpSpPr>
        <p:grpSp>
          <p:nvGrpSpPr>
            <p:cNvPr id="58" name="Group 57">
              <a:extLst>
                <a:ext uri="{FF2B5EF4-FFF2-40B4-BE49-F238E27FC236}">
                  <a16:creationId xmlns:a16="http://schemas.microsoft.com/office/drawing/2014/main" id="{5DA2A0DB-51A5-42A5-B954-34C1B1D34051}"/>
                </a:ext>
              </a:extLst>
            </p:cNvPr>
            <p:cNvGrpSpPr/>
            <p:nvPr/>
          </p:nvGrpSpPr>
          <p:grpSpPr>
            <a:xfrm>
              <a:off x="3892783" y="3502599"/>
              <a:ext cx="1749298" cy="1140920"/>
              <a:chOff x="1804085" y="3496961"/>
              <a:chExt cx="1482811" cy="1140920"/>
            </a:xfrm>
          </p:grpSpPr>
          <p:sp>
            <p:nvSpPr>
              <p:cNvPr id="60" name="Rectangle 59">
                <a:extLst>
                  <a:ext uri="{FF2B5EF4-FFF2-40B4-BE49-F238E27FC236}">
                    <a16:creationId xmlns:a16="http://schemas.microsoft.com/office/drawing/2014/main" id="{A7D1B620-8553-4639-95EF-892F5EB97379}"/>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3CED6035-A8DE-4B34-B9AF-7DBBB2312F00}"/>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C206D6F5-0CCD-45D4-966F-21CDC1294974}"/>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9" name="Rectangle 58">
              <a:extLst>
                <a:ext uri="{FF2B5EF4-FFF2-40B4-BE49-F238E27FC236}">
                  <a16:creationId xmlns:a16="http://schemas.microsoft.com/office/drawing/2014/main" id="{AFC6A761-F6A7-402A-A3B5-F294CC7AA27D}"/>
                </a:ext>
              </a:extLst>
            </p:cNvPr>
            <p:cNvSpPr/>
            <p:nvPr/>
          </p:nvSpPr>
          <p:spPr>
            <a:xfrm>
              <a:off x="3892782" y="3502599"/>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2</a:t>
              </a:r>
            </a:p>
          </p:txBody>
        </p:sp>
      </p:grpSp>
      <p:grpSp>
        <p:nvGrpSpPr>
          <p:cNvPr id="63" name="Group 62">
            <a:extLst>
              <a:ext uri="{FF2B5EF4-FFF2-40B4-BE49-F238E27FC236}">
                <a16:creationId xmlns:a16="http://schemas.microsoft.com/office/drawing/2014/main" id="{BDF0F42A-21A3-4239-B1A5-5DC8C52B7695}"/>
              </a:ext>
            </a:extLst>
          </p:cNvPr>
          <p:cNvGrpSpPr/>
          <p:nvPr/>
        </p:nvGrpSpPr>
        <p:grpSpPr>
          <a:xfrm>
            <a:off x="5771888" y="2925988"/>
            <a:ext cx="2067335" cy="1722273"/>
            <a:chOff x="5643056" y="3501803"/>
            <a:chExt cx="1749299" cy="1140920"/>
          </a:xfrm>
        </p:grpSpPr>
        <p:grpSp>
          <p:nvGrpSpPr>
            <p:cNvPr id="64" name="Group 63">
              <a:extLst>
                <a:ext uri="{FF2B5EF4-FFF2-40B4-BE49-F238E27FC236}">
                  <a16:creationId xmlns:a16="http://schemas.microsoft.com/office/drawing/2014/main" id="{A9701F4C-C775-49FC-9948-09A3ADAE340B}"/>
                </a:ext>
              </a:extLst>
            </p:cNvPr>
            <p:cNvGrpSpPr/>
            <p:nvPr/>
          </p:nvGrpSpPr>
          <p:grpSpPr>
            <a:xfrm>
              <a:off x="5643057" y="3501803"/>
              <a:ext cx="1749298" cy="1140920"/>
              <a:chOff x="1804085" y="3496961"/>
              <a:chExt cx="1482811" cy="1140920"/>
            </a:xfrm>
          </p:grpSpPr>
          <p:sp>
            <p:nvSpPr>
              <p:cNvPr id="66" name="Rectangle 65">
                <a:extLst>
                  <a:ext uri="{FF2B5EF4-FFF2-40B4-BE49-F238E27FC236}">
                    <a16:creationId xmlns:a16="http://schemas.microsoft.com/office/drawing/2014/main" id="{6FFE9D1B-C3F9-4BDF-BDD5-C43B8E3D06FB}"/>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8D502C96-CA65-4AAD-9CF1-89868844B2C6}"/>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Rectangle 67">
                <a:extLst>
                  <a:ext uri="{FF2B5EF4-FFF2-40B4-BE49-F238E27FC236}">
                    <a16:creationId xmlns:a16="http://schemas.microsoft.com/office/drawing/2014/main" id="{241A86E6-BB83-4B8E-B048-6964EBDC026F}"/>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65" name="Rectangle 64">
              <a:extLst>
                <a:ext uri="{FF2B5EF4-FFF2-40B4-BE49-F238E27FC236}">
                  <a16:creationId xmlns:a16="http://schemas.microsoft.com/office/drawing/2014/main" id="{17C041AD-BA2E-457F-B8FC-51D8258AE474}"/>
                </a:ext>
              </a:extLst>
            </p:cNvPr>
            <p:cNvSpPr/>
            <p:nvPr/>
          </p:nvSpPr>
          <p:spPr>
            <a:xfrm>
              <a:off x="5643056"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3</a:t>
              </a:r>
            </a:p>
          </p:txBody>
        </p:sp>
      </p:grpSp>
      <p:grpSp>
        <p:nvGrpSpPr>
          <p:cNvPr id="69" name="Group 68">
            <a:extLst>
              <a:ext uri="{FF2B5EF4-FFF2-40B4-BE49-F238E27FC236}">
                <a16:creationId xmlns:a16="http://schemas.microsoft.com/office/drawing/2014/main" id="{9AFF1D1D-F457-447D-BC66-398DF9F1BAA8}"/>
              </a:ext>
            </a:extLst>
          </p:cNvPr>
          <p:cNvGrpSpPr/>
          <p:nvPr/>
        </p:nvGrpSpPr>
        <p:grpSpPr>
          <a:xfrm>
            <a:off x="7837732" y="2924842"/>
            <a:ext cx="2079065" cy="1722275"/>
            <a:chOff x="7392353" y="3500551"/>
            <a:chExt cx="1749300" cy="1140921"/>
          </a:xfrm>
        </p:grpSpPr>
        <p:grpSp>
          <p:nvGrpSpPr>
            <p:cNvPr id="70" name="Group 69">
              <a:extLst>
                <a:ext uri="{FF2B5EF4-FFF2-40B4-BE49-F238E27FC236}">
                  <a16:creationId xmlns:a16="http://schemas.microsoft.com/office/drawing/2014/main" id="{D9458A05-E5C9-4891-B2B4-E0CBAD3D0DDB}"/>
                </a:ext>
              </a:extLst>
            </p:cNvPr>
            <p:cNvGrpSpPr/>
            <p:nvPr/>
          </p:nvGrpSpPr>
          <p:grpSpPr>
            <a:xfrm>
              <a:off x="7392353" y="3500552"/>
              <a:ext cx="1749298" cy="1140920"/>
              <a:chOff x="1804085" y="3496961"/>
              <a:chExt cx="1482811" cy="1140920"/>
            </a:xfrm>
          </p:grpSpPr>
          <p:sp>
            <p:nvSpPr>
              <p:cNvPr id="72" name="Rectangle 71">
                <a:extLst>
                  <a:ext uri="{FF2B5EF4-FFF2-40B4-BE49-F238E27FC236}">
                    <a16:creationId xmlns:a16="http://schemas.microsoft.com/office/drawing/2014/main" id="{71B3992B-3390-4E5A-959A-9940517BF3B3}"/>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3" name="Rectangle 72">
                <a:extLst>
                  <a:ext uri="{FF2B5EF4-FFF2-40B4-BE49-F238E27FC236}">
                    <a16:creationId xmlns:a16="http://schemas.microsoft.com/office/drawing/2014/main" id="{30E19CB7-3743-4805-B47B-78F3D65A6F03}"/>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Rectangle 73">
                <a:extLst>
                  <a:ext uri="{FF2B5EF4-FFF2-40B4-BE49-F238E27FC236}">
                    <a16:creationId xmlns:a16="http://schemas.microsoft.com/office/drawing/2014/main" id="{D470F0E4-B489-451C-9224-3AC813B11AAA}"/>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71" name="Rectangle 70">
              <a:extLst>
                <a:ext uri="{FF2B5EF4-FFF2-40B4-BE49-F238E27FC236}">
                  <a16:creationId xmlns:a16="http://schemas.microsoft.com/office/drawing/2014/main" id="{AB6A38D3-9038-448C-9841-455F50079699}"/>
                </a:ext>
              </a:extLst>
            </p:cNvPr>
            <p:cNvSpPr/>
            <p:nvPr/>
          </p:nvSpPr>
          <p:spPr>
            <a:xfrm>
              <a:off x="7392355" y="3500551"/>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4</a:t>
              </a:r>
            </a:p>
          </p:txBody>
        </p:sp>
      </p:grpSp>
      <p:grpSp>
        <p:nvGrpSpPr>
          <p:cNvPr id="2" name="Group 1">
            <a:extLst>
              <a:ext uri="{FF2B5EF4-FFF2-40B4-BE49-F238E27FC236}">
                <a16:creationId xmlns:a16="http://schemas.microsoft.com/office/drawing/2014/main" id="{6CB7CD65-C03C-43DA-83C2-8F1B18A8557C}"/>
              </a:ext>
            </a:extLst>
          </p:cNvPr>
          <p:cNvGrpSpPr>
            <a:grpSpLocks noGrp="1" noUngrp="1" noRot="1" noMove="1" noResize="1"/>
          </p:cNvGrpSpPr>
          <p:nvPr/>
        </p:nvGrpSpPr>
        <p:grpSpPr>
          <a:xfrm>
            <a:off x="0" y="0"/>
            <a:ext cx="12198966" cy="6858000"/>
            <a:chOff x="0" y="0"/>
            <a:chExt cx="12198966" cy="6858000"/>
          </a:xfrm>
        </p:grpSpPr>
        <p:cxnSp>
          <p:nvCxnSpPr>
            <p:cNvPr id="3" name="AutoShape 3">
              <a:extLst>
                <a:ext uri="{FF2B5EF4-FFF2-40B4-BE49-F238E27FC236}">
                  <a16:creationId xmlns:a16="http://schemas.microsoft.com/office/drawing/2014/main" id="{018C26CF-0CD7-784A-8BE0-17323C48CC44}"/>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2F346524-2FEE-365B-D6FC-33A1931E0A9B}"/>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B4DEDFCF-3984-1CB9-56DF-DEE07263F306}"/>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78F05012-7FE5-3528-7BF0-42289BEB92E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5B6328B9-64D7-F1DD-6A79-C6692D9DEC4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2226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13 1.11111E-6 L -1.875E-6 -0.25232 " pathEditMode="relative" rAng="0" ptsTypes="AA">
                                      <p:cBhvr>
                                        <p:cTn id="11" dur="2000" fill="hold"/>
                                        <p:tgtEl>
                                          <p:spTgt spid="51"/>
                                        </p:tgtEl>
                                        <p:attrNameLst>
                                          <p:attrName>ppt_x</p:attrName>
                                          <p:attrName>ppt_y</p:attrName>
                                        </p:attrNameLst>
                                      </p:cBhvr>
                                      <p:rCtr x="0" y="-1261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70833E-6 -3.7037E-7 L -2.70833E-6 0.25 " pathEditMode="relative" rAng="0" ptsTypes="AA">
                                      <p:cBhvr>
                                        <p:cTn id="15" dur="2000" fill="hold"/>
                                        <p:tgtEl>
                                          <p:spTgt spid="57"/>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00026 -0.00046 L -0.0013 -0.25162 " pathEditMode="relative" rAng="0" ptsTypes="AA">
                                      <p:cBhvr>
                                        <p:cTn id="19" dur="2000" fill="hold"/>
                                        <p:tgtEl>
                                          <p:spTgt spid="63"/>
                                        </p:tgtEl>
                                        <p:attrNameLst>
                                          <p:attrName>ppt_x</p:attrName>
                                          <p:attrName>ppt_y</p:attrName>
                                        </p:attrNameLst>
                                      </p:cBhvr>
                                      <p:rCtr x="-78" y="-12569"/>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5E-6 0.00069 L 5E-6 0.25069 " pathEditMode="relative" rAng="0" ptsTypes="AA">
                                      <p:cBhvr>
                                        <p:cTn id="23" dur="2000" fill="hold"/>
                                        <p:tgtEl>
                                          <p:spTgt spid="6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2AC-CB40-4CCC-BB33-1C89E57CCDD1}"/>
              </a:ext>
            </a:extLst>
          </p:cNvPr>
          <p:cNvSpPr>
            <a:spLocks noGrp="1"/>
          </p:cNvSpPr>
          <p:nvPr>
            <p:ph type="title"/>
          </p:nvPr>
        </p:nvSpPr>
        <p:spPr>
          <a:xfrm>
            <a:off x="5196114" y="4581938"/>
            <a:ext cx="6676571" cy="1520145"/>
          </a:xfrm>
        </p:spPr>
        <p:txBody>
          <a:bodyPr/>
          <a:lstStyle/>
          <a:p>
            <a:r>
              <a:rPr lang="en-GB" dirty="0"/>
              <a:t>Thank you!</a:t>
            </a:r>
          </a:p>
        </p:txBody>
      </p:sp>
      <p:sp>
        <p:nvSpPr>
          <p:cNvPr id="3" name="Text Placeholder 2">
            <a:extLst>
              <a:ext uri="{FF2B5EF4-FFF2-40B4-BE49-F238E27FC236}">
                <a16:creationId xmlns:a16="http://schemas.microsoft.com/office/drawing/2014/main" id="{A519F810-3407-450C-95ED-7C4B1BF36856}"/>
              </a:ext>
            </a:extLst>
          </p:cNvPr>
          <p:cNvSpPr>
            <a:spLocks noGrp="1"/>
          </p:cNvSpPr>
          <p:nvPr>
            <p:ph type="body" idx="1"/>
          </p:nvPr>
        </p:nvSpPr>
        <p:spPr/>
        <p:txBody>
          <a:bodyPr/>
          <a:lstStyle/>
          <a:p>
            <a:r>
              <a:rPr lang="en-US" dirty="0"/>
              <a:t>Do you have any questions?</a:t>
            </a:r>
          </a:p>
        </p:txBody>
      </p:sp>
      <p:sp>
        <p:nvSpPr>
          <p:cNvPr id="4" name="Slide Number Placeholder 3">
            <a:extLst>
              <a:ext uri="{FF2B5EF4-FFF2-40B4-BE49-F238E27FC236}">
                <a16:creationId xmlns:a16="http://schemas.microsoft.com/office/drawing/2014/main" id="{DA9320CD-7376-4A9F-A14C-3F8978674A14}"/>
              </a:ext>
            </a:extLst>
          </p:cNvPr>
          <p:cNvSpPr>
            <a:spLocks noGrp="1"/>
          </p:cNvSpPr>
          <p:nvPr>
            <p:ph type="sldNum" sz="quarter" idx="12"/>
          </p:nvPr>
        </p:nvSpPr>
        <p:spPr/>
        <p:txBody>
          <a:bodyPr/>
          <a:lstStyle/>
          <a:p>
            <a:fld id="{7CD08052-46D4-4451-BCD3-D01F8058DAE8}" type="slidenum">
              <a:rPr lang="en-US" smtClean="0"/>
              <a:pPr/>
              <a:t>15</a:t>
            </a:fld>
            <a:endParaRPr lang="en-US" dirty="0"/>
          </a:p>
        </p:txBody>
      </p:sp>
      <p:grpSp>
        <p:nvGrpSpPr>
          <p:cNvPr id="5" name="Group 4">
            <a:extLst>
              <a:ext uri="{FF2B5EF4-FFF2-40B4-BE49-F238E27FC236}">
                <a16:creationId xmlns:a16="http://schemas.microsoft.com/office/drawing/2014/main" id="{FD8B7E99-1B00-6F9B-29E9-628D3100BA97}"/>
              </a:ext>
            </a:extLst>
          </p:cNvPr>
          <p:cNvGrpSpPr>
            <a:grpSpLocks noGrp="1" noUngrp="1" noRot="1" noMove="1" noResize="1"/>
          </p:cNvGrpSpPr>
          <p:nvPr/>
        </p:nvGrpSpPr>
        <p:grpSpPr>
          <a:xfrm>
            <a:off x="0" y="0"/>
            <a:ext cx="12198966" cy="6858000"/>
            <a:chOff x="0" y="0"/>
            <a:chExt cx="12198966" cy="6858000"/>
          </a:xfrm>
        </p:grpSpPr>
        <p:cxnSp>
          <p:nvCxnSpPr>
            <p:cNvPr id="6" name="AutoShape 3">
              <a:extLst>
                <a:ext uri="{FF2B5EF4-FFF2-40B4-BE49-F238E27FC236}">
                  <a16:creationId xmlns:a16="http://schemas.microsoft.com/office/drawing/2014/main" id="{6B9BCF41-BED1-9AB6-1E1C-4A1D649AB0BD}"/>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052959AB-C2B2-9CDF-7C4D-18787CDCB127}"/>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DCFF06E-B991-1EB9-BA26-1F58F1D6B6AE}"/>
                </a:ext>
              </a:extLst>
            </p:cNvPr>
            <p:cNvGrpSpPr>
              <a:grpSpLocks noGrp="1" noUngrp="1" noRot="1" noMove="1" noResize="1"/>
            </p:cNvGrpSpPr>
            <p:nvPr/>
          </p:nvGrpSpPr>
          <p:grpSpPr bwMode="auto">
            <a:xfrm>
              <a:off x="4981575" y="3024188"/>
              <a:ext cx="2228850" cy="809625"/>
              <a:chOff x="6549" y="5686"/>
              <a:chExt cx="3510" cy="1275"/>
            </a:xfrm>
          </p:grpSpPr>
          <p:sp>
            <p:nvSpPr>
              <p:cNvPr id="9" name="AutoShape 6">
                <a:extLst>
                  <a:ext uri="{FF2B5EF4-FFF2-40B4-BE49-F238E27FC236}">
                    <a16:creationId xmlns:a16="http://schemas.microsoft.com/office/drawing/2014/main" id="{10299FF5-BBB7-CC96-4358-EEB5A57019E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0B4F6489-FB02-658F-10DD-2782D749542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3741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91AEB-8B9A-4898-873B-61BD79587109}"/>
              </a:ext>
            </a:extLst>
          </p:cNvPr>
          <p:cNvSpPr>
            <a:spLocks noGrp="1"/>
          </p:cNvSpPr>
          <p:nvPr>
            <p:ph type="body" sz="quarter" idx="10"/>
          </p:nvPr>
        </p:nvSpPr>
        <p:spPr/>
        <p:txBody>
          <a:bodyPr/>
          <a:lstStyle/>
          <a:p>
            <a:r>
              <a:rPr lang="en-GB" dirty="0"/>
              <a:t>a pen</a:t>
            </a:r>
          </a:p>
          <a:p>
            <a:r>
              <a:rPr lang="en-GB" dirty="0"/>
              <a:t>a pencil</a:t>
            </a:r>
          </a:p>
          <a:p>
            <a:r>
              <a:rPr lang="en-GB" dirty="0"/>
              <a:t>a notebook</a:t>
            </a:r>
          </a:p>
          <a:p>
            <a:r>
              <a:rPr lang="en-GB"/>
              <a:t>colored</a:t>
            </a:r>
            <a:r>
              <a:rPr lang="en-GB" dirty="0"/>
              <a:t> pencils</a:t>
            </a:r>
          </a:p>
        </p:txBody>
      </p:sp>
    </p:spTree>
    <p:extLst>
      <p:ext uri="{BB962C8B-B14F-4D97-AF65-F5344CB8AC3E}">
        <p14:creationId xmlns:p14="http://schemas.microsoft.com/office/powerpoint/2010/main" val="286215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C0BFE2-1691-4AF3-A26C-DA3DBB152012}"/>
              </a:ext>
            </a:extLst>
          </p:cNvPr>
          <p:cNvGrpSpPr/>
          <p:nvPr/>
        </p:nvGrpSpPr>
        <p:grpSpPr>
          <a:xfrm>
            <a:off x="9915525" y="2922998"/>
            <a:ext cx="1682143" cy="1722273"/>
            <a:chOff x="9915525" y="2922998"/>
            <a:chExt cx="1682143" cy="1722273"/>
          </a:xfrm>
        </p:grpSpPr>
        <p:grpSp>
          <p:nvGrpSpPr>
            <p:cNvPr id="21" name="Group 20">
              <a:extLst>
                <a:ext uri="{FF2B5EF4-FFF2-40B4-BE49-F238E27FC236}">
                  <a16:creationId xmlns:a16="http://schemas.microsoft.com/office/drawing/2014/main" id="{10BB12B5-85F0-4EFA-89CF-2C18698C4FA7}"/>
                </a:ext>
              </a:extLst>
            </p:cNvPr>
            <p:cNvGrpSpPr/>
            <p:nvPr/>
          </p:nvGrpSpPr>
          <p:grpSpPr>
            <a:xfrm>
              <a:off x="9915525" y="2924172"/>
              <a:ext cx="664588" cy="459981"/>
              <a:chOff x="9915525" y="2924172"/>
              <a:chExt cx="664588" cy="459981"/>
            </a:xfrm>
          </p:grpSpPr>
          <p:sp>
            <p:nvSpPr>
              <p:cNvPr id="40" name="Freeform: Shape 39"/>
              <p:cNvSpPr>
                <a:spLocks/>
              </p:cNvSpPr>
              <p:nvPr/>
            </p:nvSpPr>
            <p:spPr bwMode="auto">
              <a:xfrm rot="16200000">
                <a:off x="9995009" y="2844688"/>
                <a:ext cx="459981" cy="618949"/>
              </a:xfrm>
              <a:custGeom>
                <a:avLst/>
                <a:gdLst>
                  <a:gd name="connsiteX0" fmla="*/ 304923 w 304923"/>
                  <a:gd name="connsiteY0" fmla="*/ 0 h 1005261"/>
                  <a:gd name="connsiteX1" fmla="*/ 304923 w 304923"/>
                  <a:gd name="connsiteY1" fmla="*/ 951899 h 1005261"/>
                  <a:gd name="connsiteX2" fmla="*/ 0 w 304923"/>
                  <a:gd name="connsiteY2" fmla="*/ 1005261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951899"/>
                    </a:lnTo>
                    <a:lnTo>
                      <a:pt x="0" y="100526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F12D9262-8853-49AE-A375-71D5F570EC25}"/>
                  </a:ext>
                </a:extLst>
              </p:cNvPr>
              <p:cNvSpPr/>
              <p:nvPr/>
            </p:nvSpPr>
            <p:spPr>
              <a:xfrm>
                <a:off x="10528864" y="3284547"/>
                <a:ext cx="51249" cy="719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BDDC2FA-C016-455D-9F95-9C28C78A02FF}"/>
                </a:ext>
              </a:extLst>
            </p:cNvPr>
            <p:cNvGrpSpPr/>
            <p:nvPr/>
          </p:nvGrpSpPr>
          <p:grpSpPr>
            <a:xfrm>
              <a:off x="9915525" y="4185004"/>
              <a:ext cx="664588" cy="460265"/>
              <a:chOff x="9915525" y="4185004"/>
              <a:chExt cx="664588" cy="460265"/>
            </a:xfrm>
          </p:grpSpPr>
          <p:sp>
            <p:nvSpPr>
              <p:cNvPr id="42" name="Freeform: Shape 41"/>
              <p:cNvSpPr>
                <a:spLocks/>
              </p:cNvSpPr>
              <p:nvPr/>
            </p:nvSpPr>
            <p:spPr bwMode="auto">
              <a:xfrm rot="16200000">
                <a:off x="9995009" y="4105804"/>
                <a:ext cx="459981" cy="618949"/>
              </a:xfrm>
              <a:custGeom>
                <a:avLst/>
                <a:gdLst>
                  <a:gd name="connsiteX0" fmla="*/ 304923 w 304923"/>
                  <a:gd name="connsiteY0" fmla="*/ 0 h 1005261"/>
                  <a:gd name="connsiteX1" fmla="*/ 304923 w 304923"/>
                  <a:gd name="connsiteY1" fmla="*/ 1005261 h 1005261"/>
                  <a:gd name="connsiteX2" fmla="*/ 0 w 304923"/>
                  <a:gd name="connsiteY2" fmla="*/ 929650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1005261"/>
                    </a:lnTo>
                    <a:lnTo>
                      <a:pt x="0" y="92965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2" name="Rectangle 121">
                <a:extLst>
                  <a:ext uri="{FF2B5EF4-FFF2-40B4-BE49-F238E27FC236}">
                    <a16:creationId xmlns:a16="http://schemas.microsoft.com/office/drawing/2014/main" id="{C57535B5-8C66-40EF-94A7-BEE1BB27DB9F}"/>
                  </a:ext>
                </a:extLst>
              </p:cNvPr>
              <p:cNvSpPr/>
              <p:nvPr/>
            </p:nvSpPr>
            <p:spPr>
              <a:xfrm>
                <a:off x="10528864" y="4185004"/>
                <a:ext cx="51249" cy="7192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Shape 37"/>
            <p:cNvSpPr>
              <a:spLocks noChangeArrowheads="1"/>
            </p:cNvSpPr>
            <p:nvPr/>
          </p:nvSpPr>
          <p:spPr bwMode="auto">
            <a:xfrm rot="16200000">
              <a:off x="9836783" y="3436064"/>
              <a:ext cx="827683" cy="670196"/>
            </a:xfrm>
            <a:custGeom>
              <a:avLst/>
              <a:gdLst>
                <a:gd name="connsiteX0" fmla="*/ 564107 w 564107"/>
                <a:gd name="connsiteY0" fmla="*/ 0 h 1005261"/>
                <a:gd name="connsiteX1" fmla="*/ 564107 w 564107"/>
                <a:gd name="connsiteY1" fmla="*/ 1005261 h 1005261"/>
                <a:gd name="connsiteX2" fmla="*/ 0 w 564107"/>
                <a:gd name="connsiteY2" fmla="*/ 1005261 h 1005261"/>
                <a:gd name="connsiteX3" fmla="*/ 0 w 564107"/>
                <a:gd name="connsiteY3" fmla="*/ 0 h 1005261"/>
              </a:gdLst>
              <a:ahLst/>
              <a:cxnLst>
                <a:cxn ang="0">
                  <a:pos x="connsiteX0" y="connsiteY0"/>
                </a:cxn>
                <a:cxn ang="0">
                  <a:pos x="connsiteX1" y="connsiteY1"/>
                </a:cxn>
                <a:cxn ang="0">
                  <a:pos x="connsiteX2" y="connsiteY2"/>
                </a:cxn>
                <a:cxn ang="0">
                  <a:pos x="connsiteX3" y="connsiteY3"/>
                </a:cxn>
              </a:cxnLst>
              <a:rect l="l" t="t" r="r" b="b"/>
              <a:pathLst>
                <a:path w="564107" h="1005261">
                  <a:moveTo>
                    <a:pt x="564107" y="0"/>
                  </a:moveTo>
                  <a:lnTo>
                    <a:pt x="564107" y="1005261"/>
                  </a:lnTo>
                  <a:lnTo>
                    <a:pt x="0" y="1005261"/>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744A8D31-2950-4ABF-8035-BCAB8BF4EC5A}"/>
                </a:ext>
              </a:extLst>
            </p:cNvPr>
            <p:cNvGrpSpPr/>
            <p:nvPr/>
          </p:nvGrpSpPr>
          <p:grpSpPr>
            <a:xfrm>
              <a:off x="10421174" y="2922998"/>
              <a:ext cx="1176494" cy="1722273"/>
              <a:chOff x="10421174" y="2922998"/>
              <a:chExt cx="1176494" cy="1722273"/>
            </a:xfrm>
          </p:grpSpPr>
          <p:sp>
            <p:nvSpPr>
              <p:cNvPr id="29" name="Freeform 40"/>
              <p:cNvSpPr>
                <a:spLocks/>
              </p:cNvSpPr>
              <p:nvPr/>
            </p:nvSpPr>
            <p:spPr bwMode="auto">
              <a:xfrm rot="16200000">
                <a:off x="10148284" y="3195888"/>
                <a:ext cx="1722273" cy="1176494"/>
              </a:xfrm>
              <a:custGeom>
                <a:avLst/>
                <a:gdLst>
                  <a:gd name="T0" fmla="*/ 454 w 1794"/>
                  <a:gd name="T1" fmla="*/ 227 h 1852"/>
                  <a:gd name="T2" fmla="*/ 482 w 1794"/>
                  <a:gd name="T3" fmla="*/ 196 h 1852"/>
                  <a:gd name="T4" fmla="*/ 620 w 1794"/>
                  <a:gd name="T5" fmla="*/ 84 h 1852"/>
                  <a:gd name="T6" fmla="*/ 683 w 1794"/>
                  <a:gd name="T7" fmla="*/ 44 h 1852"/>
                  <a:gd name="T8" fmla="*/ 750 w 1794"/>
                  <a:gd name="T9" fmla="*/ 14 h 1852"/>
                  <a:gd name="T10" fmla="*/ 817 w 1794"/>
                  <a:gd name="T11" fmla="*/ 0 h 1852"/>
                  <a:gd name="T12" fmla="*/ 848 w 1794"/>
                  <a:gd name="T13" fmla="*/ 3 h 1852"/>
                  <a:gd name="T14" fmla="*/ 880 w 1794"/>
                  <a:gd name="T15" fmla="*/ 8 h 1852"/>
                  <a:gd name="T16" fmla="*/ 950 w 1794"/>
                  <a:gd name="T17" fmla="*/ 33 h 1852"/>
                  <a:gd name="T18" fmla="*/ 1062 w 1794"/>
                  <a:gd name="T19" fmla="*/ 88 h 1852"/>
                  <a:gd name="T20" fmla="*/ 1204 w 1794"/>
                  <a:gd name="T21" fmla="*/ 171 h 1852"/>
                  <a:gd name="T22" fmla="*/ 1288 w 1794"/>
                  <a:gd name="T23" fmla="*/ 215 h 1852"/>
                  <a:gd name="T24" fmla="*/ 1327 w 1794"/>
                  <a:gd name="T25" fmla="*/ 228 h 1852"/>
                  <a:gd name="T26" fmla="*/ 1340 w 1794"/>
                  <a:gd name="T27" fmla="*/ 227 h 1852"/>
                  <a:gd name="T28" fmla="*/ 1352 w 1794"/>
                  <a:gd name="T29" fmla="*/ 222 h 1852"/>
                  <a:gd name="T30" fmla="*/ 1375 w 1794"/>
                  <a:gd name="T31" fmla="*/ 201 h 1852"/>
                  <a:gd name="T32" fmla="*/ 1417 w 1794"/>
                  <a:gd name="T33" fmla="*/ 152 h 1852"/>
                  <a:gd name="T34" fmla="*/ 1466 w 1794"/>
                  <a:gd name="T35" fmla="*/ 93 h 1852"/>
                  <a:gd name="T36" fmla="*/ 1502 w 1794"/>
                  <a:gd name="T37" fmla="*/ 58 h 1852"/>
                  <a:gd name="T38" fmla="*/ 1544 w 1794"/>
                  <a:gd name="T39" fmla="*/ 29 h 1852"/>
                  <a:gd name="T40" fmla="*/ 1589 w 1794"/>
                  <a:gd name="T41" fmla="*/ 12 h 1852"/>
                  <a:gd name="T42" fmla="*/ 1615 w 1794"/>
                  <a:gd name="T43" fmla="*/ 11 h 1852"/>
                  <a:gd name="T44" fmla="*/ 1638 w 1794"/>
                  <a:gd name="T45" fmla="*/ 11 h 1852"/>
                  <a:gd name="T46" fmla="*/ 1681 w 1794"/>
                  <a:gd name="T47" fmla="*/ 17 h 1852"/>
                  <a:gd name="T48" fmla="*/ 1732 w 1794"/>
                  <a:gd name="T49" fmla="*/ 39 h 1852"/>
                  <a:gd name="T50" fmla="*/ 1789 w 1794"/>
                  <a:gd name="T51" fmla="*/ 95 h 1852"/>
                  <a:gd name="T52" fmla="*/ 1794 w 1794"/>
                  <a:gd name="T53" fmla="*/ 108 h 1852"/>
                  <a:gd name="T54" fmla="*/ 953 w 1794"/>
                  <a:gd name="T55" fmla="*/ 1852 h 1852"/>
                  <a:gd name="T56" fmla="*/ 0 w 1794"/>
                  <a:gd name="T57" fmla="*/ 108 h 1852"/>
                  <a:gd name="T58" fmla="*/ 9 w 1794"/>
                  <a:gd name="T59" fmla="*/ 100 h 1852"/>
                  <a:gd name="T60" fmla="*/ 69 w 1794"/>
                  <a:gd name="T61" fmla="*/ 68 h 1852"/>
                  <a:gd name="T62" fmla="*/ 127 w 1794"/>
                  <a:gd name="T63" fmla="*/ 48 h 1852"/>
                  <a:gd name="T64" fmla="*/ 196 w 1794"/>
                  <a:gd name="T65" fmla="*/ 39 h 1852"/>
                  <a:gd name="T66" fmla="*/ 251 w 1794"/>
                  <a:gd name="T67" fmla="*/ 46 h 1852"/>
                  <a:gd name="T68" fmla="*/ 290 w 1794"/>
                  <a:gd name="T69" fmla="*/ 58 h 1852"/>
                  <a:gd name="T70" fmla="*/ 328 w 1794"/>
                  <a:gd name="T71" fmla="*/ 78 h 1852"/>
                  <a:gd name="T72" fmla="*/ 365 w 1794"/>
                  <a:gd name="T73" fmla="*/ 108 h 1852"/>
                  <a:gd name="T74" fmla="*/ 402 w 1794"/>
                  <a:gd name="T75" fmla="*/ 147 h 1852"/>
                  <a:gd name="T76" fmla="*/ 437 w 1794"/>
                  <a:gd name="T77" fmla="*/ 197 h 1852"/>
                  <a:gd name="T78" fmla="*/ 454 w 1794"/>
                  <a:gd name="T79" fmla="*/ 22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1852">
                    <a:moveTo>
                      <a:pt x="454" y="227"/>
                    </a:moveTo>
                    <a:lnTo>
                      <a:pt x="482" y="196"/>
                    </a:lnTo>
                    <a:lnTo>
                      <a:pt x="620" y="84"/>
                    </a:lnTo>
                    <a:lnTo>
                      <a:pt x="683" y="44"/>
                    </a:lnTo>
                    <a:lnTo>
                      <a:pt x="750" y="14"/>
                    </a:lnTo>
                    <a:lnTo>
                      <a:pt x="817" y="0"/>
                    </a:lnTo>
                    <a:lnTo>
                      <a:pt x="848" y="3"/>
                    </a:lnTo>
                    <a:lnTo>
                      <a:pt x="880" y="8"/>
                    </a:lnTo>
                    <a:lnTo>
                      <a:pt x="950" y="33"/>
                    </a:lnTo>
                    <a:lnTo>
                      <a:pt x="1062" y="88"/>
                    </a:lnTo>
                    <a:lnTo>
                      <a:pt x="1204" y="171"/>
                    </a:lnTo>
                    <a:lnTo>
                      <a:pt x="1288" y="215"/>
                    </a:lnTo>
                    <a:lnTo>
                      <a:pt x="1327" y="228"/>
                    </a:lnTo>
                    <a:lnTo>
                      <a:pt x="1340" y="227"/>
                    </a:lnTo>
                    <a:lnTo>
                      <a:pt x="1352" y="222"/>
                    </a:lnTo>
                    <a:lnTo>
                      <a:pt x="1375" y="201"/>
                    </a:lnTo>
                    <a:lnTo>
                      <a:pt x="1417" y="152"/>
                    </a:lnTo>
                    <a:lnTo>
                      <a:pt x="1466" y="93"/>
                    </a:lnTo>
                    <a:lnTo>
                      <a:pt x="1502" y="58"/>
                    </a:lnTo>
                    <a:lnTo>
                      <a:pt x="1544" y="29"/>
                    </a:lnTo>
                    <a:lnTo>
                      <a:pt x="1589" y="12"/>
                    </a:lnTo>
                    <a:lnTo>
                      <a:pt x="1615" y="11"/>
                    </a:lnTo>
                    <a:lnTo>
                      <a:pt x="1638" y="11"/>
                    </a:lnTo>
                    <a:lnTo>
                      <a:pt x="1681" y="17"/>
                    </a:lnTo>
                    <a:lnTo>
                      <a:pt x="1732" y="39"/>
                    </a:lnTo>
                    <a:lnTo>
                      <a:pt x="1789" y="95"/>
                    </a:lnTo>
                    <a:lnTo>
                      <a:pt x="1794" y="108"/>
                    </a:lnTo>
                    <a:lnTo>
                      <a:pt x="953" y="1852"/>
                    </a:lnTo>
                    <a:lnTo>
                      <a:pt x="0" y="108"/>
                    </a:lnTo>
                    <a:lnTo>
                      <a:pt x="9" y="100"/>
                    </a:lnTo>
                    <a:lnTo>
                      <a:pt x="69" y="68"/>
                    </a:lnTo>
                    <a:lnTo>
                      <a:pt x="127" y="48"/>
                    </a:lnTo>
                    <a:lnTo>
                      <a:pt x="196" y="39"/>
                    </a:lnTo>
                    <a:lnTo>
                      <a:pt x="251" y="46"/>
                    </a:lnTo>
                    <a:lnTo>
                      <a:pt x="290" y="58"/>
                    </a:lnTo>
                    <a:lnTo>
                      <a:pt x="328" y="78"/>
                    </a:lnTo>
                    <a:lnTo>
                      <a:pt x="365" y="108"/>
                    </a:lnTo>
                    <a:lnTo>
                      <a:pt x="402" y="147"/>
                    </a:lnTo>
                    <a:lnTo>
                      <a:pt x="437" y="197"/>
                    </a:lnTo>
                    <a:lnTo>
                      <a:pt x="454" y="227"/>
                    </a:ln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
              <p:cNvSpPr>
                <a:spLocks/>
              </p:cNvSpPr>
              <p:nvPr/>
            </p:nvSpPr>
            <p:spPr bwMode="auto">
              <a:xfrm rot="16200000">
                <a:off x="11064194" y="3529155"/>
                <a:ext cx="624810" cy="442138"/>
              </a:xfrm>
              <a:custGeom>
                <a:avLst/>
                <a:gdLst>
                  <a:gd name="T0" fmla="*/ 0 w 651"/>
                  <a:gd name="T1" fmla="*/ 65 h 697"/>
                  <a:gd name="T2" fmla="*/ 345 w 651"/>
                  <a:gd name="T3" fmla="*/ 697 h 697"/>
                  <a:gd name="T4" fmla="*/ 651 w 651"/>
                  <a:gd name="T5" fmla="*/ 65 h 697"/>
                  <a:gd name="T6" fmla="*/ 640 w 651"/>
                  <a:gd name="T7" fmla="*/ 61 h 697"/>
                  <a:gd name="T8" fmla="*/ 534 w 651"/>
                  <a:gd name="T9" fmla="*/ 26 h 697"/>
                  <a:gd name="T10" fmla="*/ 399 w 651"/>
                  <a:gd name="T11" fmla="*/ 4 h 697"/>
                  <a:gd name="T12" fmla="*/ 294 w 651"/>
                  <a:gd name="T13" fmla="*/ 0 h 697"/>
                  <a:gd name="T14" fmla="*/ 180 w 651"/>
                  <a:gd name="T15" fmla="*/ 10 h 697"/>
                  <a:gd name="T16" fmla="*/ 61 w 651"/>
                  <a:gd name="T17" fmla="*/ 40 h 697"/>
                  <a:gd name="T18" fmla="*/ 0 w 651"/>
                  <a:gd name="T19" fmla="*/ 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697">
                    <a:moveTo>
                      <a:pt x="0" y="65"/>
                    </a:moveTo>
                    <a:lnTo>
                      <a:pt x="345" y="697"/>
                    </a:lnTo>
                    <a:lnTo>
                      <a:pt x="651" y="65"/>
                    </a:lnTo>
                    <a:lnTo>
                      <a:pt x="640" y="61"/>
                    </a:lnTo>
                    <a:lnTo>
                      <a:pt x="534" y="26"/>
                    </a:lnTo>
                    <a:lnTo>
                      <a:pt x="399" y="4"/>
                    </a:lnTo>
                    <a:lnTo>
                      <a:pt x="294" y="0"/>
                    </a:lnTo>
                    <a:lnTo>
                      <a:pt x="180" y="10"/>
                    </a:lnTo>
                    <a:lnTo>
                      <a:pt x="61" y="40"/>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12"/>
          </p:nvPr>
        </p:nvSpPr>
        <p:spPr>
          <a:xfrm>
            <a:off x="9220199" y="6414406"/>
            <a:ext cx="2743200" cy="365125"/>
          </a:xfrm>
        </p:spPr>
        <p:txBody>
          <a:bodyPr/>
          <a:lstStyle/>
          <a:p>
            <a:fld id="{7CD08052-46D4-4451-BCD3-D01F8058DAE8}" type="slidenum">
              <a:rPr lang="en-US" smtClean="0"/>
              <a:pPr/>
              <a:t>3</a:t>
            </a:fld>
            <a:endParaRPr lang="en-US"/>
          </a:p>
        </p:txBody>
      </p:sp>
      <p:sp>
        <p:nvSpPr>
          <p:cNvPr id="76" name="TextBox 75"/>
          <p:cNvSpPr txBox="1"/>
          <p:nvPr/>
        </p:nvSpPr>
        <p:spPr>
          <a:xfrm>
            <a:off x="1657526" y="2924175"/>
            <a:ext cx="2065382" cy="1721098"/>
          </a:xfrm>
          <a:prstGeom prst="rect">
            <a:avLst/>
          </a:prstGeom>
          <a:noFill/>
        </p:spPr>
        <p:txBody>
          <a:bodyPr wrap="square" tIns="0" bIns="0" rtlCol="0" anchor="ctr" anchorCtr="0">
            <a:noAutofit/>
          </a:bodyPr>
          <a:lstStyle/>
          <a:p>
            <a:r>
              <a:rPr lang="en-US" sz="2400" b="1" dirty="0">
                <a:solidFill>
                  <a:schemeClr val="accent1">
                    <a:lumMod val="75000"/>
                  </a:schemeClr>
                </a:solidFill>
              </a:rPr>
              <a:t>Review the letters of the English alphabet</a:t>
            </a:r>
          </a:p>
        </p:txBody>
      </p:sp>
      <p:grpSp>
        <p:nvGrpSpPr>
          <p:cNvPr id="20" name="Group 19"/>
          <p:cNvGrpSpPr/>
          <p:nvPr/>
        </p:nvGrpSpPr>
        <p:grpSpPr>
          <a:xfrm>
            <a:off x="518132" y="2925978"/>
            <a:ext cx="1128855" cy="1719294"/>
            <a:chOff x="7806598" y="7019169"/>
            <a:chExt cx="1128855" cy="1140920"/>
          </a:xfrm>
        </p:grpSpPr>
        <p:sp>
          <p:nvSpPr>
            <p:cNvPr id="90" name="Rectangle: Rounded Corners 89"/>
            <p:cNvSpPr/>
            <p:nvPr/>
          </p:nvSpPr>
          <p:spPr>
            <a:xfrm>
              <a:off x="7806598" y="7019169"/>
              <a:ext cx="904032" cy="1140920"/>
            </a:xfrm>
            <a:prstGeom prst="round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Shape 88"/>
            <p:cNvSpPr/>
            <p:nvPr/>
          </p:nvSpPr>
          <p:spPr>
            <a:xfrm>
              <a:off x="8558346" y="7019169"/>
              <a:ext cx="377107" cy="1140920"/>
            </a:xfrm>
            <a:custGeom>
              <a:avLst/>
              <a:gdLst>
                <a:gd name="connsiteX0" fmla="*/ 0 w 464432"/>
                <a:gd name="connsiteY0" fmla="*/ 0 h 1140920"/>
                <a:gd name="connsiteX1" fmla="*/ 464432 w 464432"/>
                <a:gd name="connsiteY1" fmla="*/ 0 h 1140920"/>
                <a:gd name="connsiteX2" fmla="*/ 464432 w 464432"/>
                <a:gd name="connsiteY2" fmla="*/ 287137 h 1140920"/>
                <a:gd name="connsiteX3" fmla="*/ 464432 w 464432"/>
                <a:gd name="connsiteY3" fmla="*/ 304924 h 1140920"/>
                <a:gd name="connsiteX4" fmla="*/ 464432 w 464432"/>
                <a:gd name="connsiteY4" fmla="*/ 835997 h 1140920"/>
                <a:gd name="connsiteX5" fmla="*/ 464432 w 464432"/>
                <a:gd name="connsiteY5" fmla="*/ 851245 h 1140920"/>
                <a:gd name="connsiteX6" fmla="*/ 464432 w 464432"/>
                <a:gd name="connsiteY6" fmla="*/ 1140920 h 1140920"/>
                <a:gd name="connsiteX7" fmla="*/ 0 w 464432"/>
                <a:gd name="connsiteY7" fmla="*/ 1140920 h 1140920"/>
                <a:gd name="connsiteX8" fmla="*/ 0 w 464432"/>
                <a:gd name="connsiteY8" fmla="*/ 851245 h 1140920"/>
                <a:gd name="connsiteX9" fmla="*/ 0 w 464432"/>
                <a:gd name="connsiteY9" fmla="*/ 835997 h 1140920"/>
                <a:gd name="connsiteX10" fmla="*/ 0 w 464432"/>
                <a:gd name="connsiteY10" fmla="*/ 304924 h 1140920"/>
                <a:gd name="connsiteX11" fmla="*/ 0 w 464432"/>
                <a:gd name="connsiteY11" fmla="*/ 287137 h 1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432" h="1140920">
                  <a:moveTo>
                    <a:pt x="0" y="0"/>
                  </a:moveTo>
                  <a:lnTo>
                    <a:pt x="464432" y="0"/>
                  </a:lnTo>
                  <a:lnTo>
                    <a:pt x="464432" y="287137"/>
                  </a:lnTo>
                  <a:lnTo>
                    <a:pt x="464432" y="304924"/>
                  </a:lnTo>
                  <a:lnTo>
                    <a:pt x="464432" y="835997"/>
                  </a:lnTo>
                  <a:lnTo>
                    <a:pt x="464432" y="851245"/>
                  </a:lnTo>
                  <a:lnTo>
                    <a:pt x="464432" y="1140920"/>
                  </a:lnTo>
                  <a:lnTo>
                    <a:pt x="0" y="1140920"/>
                  </a:lnTo>
                  <a:lnTo>
                    <a:pt x="0" y="851245"/>
                  </a:lnTo>
                  <a:lnTo>
                    <a:pt x="0" y="835997"/>
                  </a:lnTo>
                  <a:lnTo>
                    <a:pt x="0" y="304924"/>
                  </a:lnTo>
                  <a:lnTo>
                    <a:pt x="0" y="28713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7" name="TextBox 46">
            <a:extLst>
              <a:ext uri="{FF2B5EF4-FFF2-40B4-BE49-F238E27FC236}">
                <a16:creationId xmlns:a16="http://schemas.microsoft.com/office/drawing/2014/main" id="{C83D75D9-F039-47D9-B7F7-4B6DC4BFDF56}"/>
              </a:ext>
            </a:extLst>
          </p:cNvPr>
          <p:cNvSpPr txBox="1"/>
          <p:nvPr/>
        </p:nvSpPr>
        <p:spPr>
          <a:xfrm>
            <a:off x="3733447" y="2911356"/>
            <a:ext cx="2046256" cy="1741084"/>
          </a:xfrm>
          <a:prstGeom prst="rect">
            <a:avLst/>
          </a:prstGeom>
          <a:noFill/>
        </p:spPr>
        <p:txBody>
          <a:bodyPr wrap="square" tIns="0" bIns="0" rtlCol="0" anchor="ctr" anchorCtr="0">
            <a:noAutofit/>
          </a:bodyPr>
          <a:lstStyle/>
          <a:p>
            <a:r>
              <a:rPr lang="en-US" sz="2400" b="1" dirty="0">
                <a:solidFill>
                  <a:schemeClr val="accent6">
                    <a:lumMod val="60000"/>
                    <a:lumOff val="40000"/>
                  </a:schemeClr>
                </a:solidFill>
              </a:rPr>
              <a:t>Find out about Polly the Penguin</a:t>
            </a:r>
          </a:p>
        </p:txBody>
      </p:sp>
      <p:sp>
        <p:nvSpPr>
          <p:cNvPr id="49" name="TextBox 48">
            <a:extLst>
              <a:ext uri="{FF2B5EF4-FFF2-40B4-BE49-F238E27FC236}">
                <a16:creationId xmlns:a16="http://schemas.microsoft.com/office/drawing/2014/main" id="{2C93EEDD-A8D3-4468-9EF4-0C27C24A86AB}"/>
              </a:ext>
            </a:extLst>
          </p:cNvPr>
          <p:cNvSpPr txBox="1"/>
          <p:nvPr/>
        </p:nvSpPr>
        <p:spPr>
          <a:xfrm>
            <a:off x="5780855" y="2904188"/>
            <a:ext cx="2085307" cy="1741083"/>
          </a:xfrm>
          <a:prstGeom prst="rect">
            <a:avLst/>
          </a:prstGeom>
          <a:noFill/>
        </p:spPr>
        <p:txBody>
          <a:bodyPr wrap="square" tIns="0" bIns="0" rtlCol="0" anchor="ctr" anchorCtr="0">
            <a:noAutofit/>
          </a:bodyPr>
          <a:lstStyle/>
          <a:p>
            <a:r>
              <a:rPr lang="en-US" sz="2400" b="1" dirty="0">
                <a:solidFill>
                  <a:schemeClr val="accent4">
                    <a:lumMod val="75000"/>
                  </a:schemeClr>
                </a:solidFill>
              </a:rPr>
              <a:t>Say what Polly and Peter can do</a:t>
            </a:r>
          </a:p>
        </p:txBody>
      </p:sp>
      <p:sp>
        <p:nvSpPr>
          <p:cNvPr id="50" name="TextBox 49">
            <a:extLst>
              <a:ext uri="{FF2B5EF4-FFF2-40B4-BE49-F238E27FC236}">
                <a16:creationId xmlns:a16="http://schemas.microsoft.com/office/drawing/2014/main" id="{42376F68-733E-4181-A39A-8DA0571C6936}"/>
              </a:ext>
            </a:extLst>
          </p:cNvPr>
          <p:cNvSpPr txBox="1"/>
          <p:nvPr/>
        </p:nvSpPr>
        <p:spPr>
          <a:xfrm>
            <a:off x="7837650" y="2927190"/>
            <a:ext cx="2086458" cy="1718082"/>
          </a:xfrm>
          <a:prstGeom prst="rect">
            <a:avLst/>
          </a:prstGeom>
          <a:noFill/>
        </p:spPr>
        <p:txBody>
          <a:bodyPr wrap="square" tIns="0" bIns="0" rtlCol="0" anchor="ctr" anchorCtr="0">
            <a:noAutofit/>
          </a:bodyPr>
          <a:lstStyle/>
          <a:p>
            <a:r>
              <a:rPr lang="en-US" sz="2400" b="1" dirty="0">
                <a:solidFill>
                  <a:srgbClr val="7030A0"/>
                </a:solidFill>
              </a:rPr>
              <a:t>Read about penguins</a:t>
            </a:r>
          </a:p>
        </p:txBody>
      </p:sp>
      <p:sp>
        <p:nvSpPr>
          <p:cNvPr id="123" name="TextBox 122">
            <a:extLst>
              <a:ext uri="{FF2B5EF4-FFF2-40B4-BE49-F238E27FC236}">
                <a16:creationId xmlns:a16="http://schemas.microsoft.com/office/drawing/2014/main" id="{C0813F28-0C91-4F56-9E56-43C9864E3E49}"/>
              </a:ext>
            </a:extLst>
          </p:cNvPr>
          <p:cNvSpPr txBox="1"/>
          <p:nvPr/>
        </p:nvSpPr>
        <p:spPr>
          <a:xfrm>
            <a:off x="3962335" y="6436975"/>
            <a:ext cx="42673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bg1">
                    <a:lumMod val="50000"/>
                  </a:schemeClr>
                </a:solidFill>
                <a:latin typeface="+mn-lt"/>
              </a:rPr>
              <a:t>[ Press space bar or left-mouse</a:t>
            </a:r>
            <a:r>
              <a:rPr lang="en-US" sz="1600" baseline="0" dirty="0">
                <a:solidFill>
                  <a:schemeClr val="bg1">
                    <a:lumMod val="50000"/>
                  </a:schemeClr>
                </a:solidFill>
                <a:latin typeface="+mn-lt"/>
              </a:rPr>
              <a:t> to continue ]</a:t>
            </a:r>
            <a:endParaRPr lang="en-US" sz="1600" dirty="0">
              <a:solidFill>
                <a:schemeClr val="bg1">
                  <a:lumMod val="50000"/>
                </a:schemeClr>
              </a:solidFill>
              <a:latin typeface="+mn-lt"/>
            </a:endParaRPr>
          </a:p>
        </p:txBody>
      </p:sp>
      <p:grpSp>
        <p:nvGrpSpPr>
          <p:cNvPr id="51" name="Group 50">
            <a:extLst>
              <a:ext uri="{FF2B5EF4-FFF2-40B4-BE49-F238E27FC236}">
                <a16:creationId xmlns:a16="http://schemas.microsoft.com/office/drawing/2014/main" id="{18285AB3-5949-48F8-A0C4-C0AE2D13A390}"/>
              </a:ext>
            </a:extLst>
          </p:cNvPr>
          <p:cNvGrpSpPr/>
          <p:nvPr/>
        </p:nvGrpSpPr>
        <p:grpSpPr>
          <a:xfrm>
            <a:off x="1646987" y="2923249"/>
            <a:ext cx="2067333" cy="1722273"/>
            <a:chOff x="2143484" y="3501803"/>
            <a:chExt cx="1749298" cy="1140920"/>
          </a:xfrm>
        </p:grpSpPr>
        <p:grpSp>
          <p:nvGrpSpPr>
            <p:cNvPr id="52" name="Group 51">
              <a:extLst>
                <a:ext uri="{FF2B5EF4-FFF2-40B4-BE49-F238E27FC236}">
                  <a16:creationId xmlns:a16="http://schemas.microsoft.com/office/drawing/2014/main" id="{72963888-1534-4AAB-AACA-BA0ECC53A922}"/>
                </a:ext>
              </a:extLst>
            </p:cNvPr>
            <p:cNvGrpSpPr/>
            <p:nvPr/>
          </p:nvGrpSpPr>
          <p:grpSpPr>
            <a:xfrm>
              <a:off x="2143484" y="3501803"/>
              <a:ext cx="1749298" cy="1140920"/>
              <a:chOff x="1804085" y="3496961"/>
              <a:chExt cx="1482811" cy="1140920"/>
            </a:xfrm>
          </p:grpSpPr>
          <p:sp>
            <p:nvSpPr>
              <p:cNvPr id="54" name="Rectangle 53">
                <a:extLst>
                  <a:ext uri="{FF2B5EF4-FFF2-40B4-BE49-F238E27FC236}">
                    <a16:creationId xmlns:a16="http://schemas.microsoft.com/office/drawing/2014/main" id="{C4BD28D1-B5C8-4AED-B247-2D48666097FA}"/>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4C9E8D74-6144-4B05-8C65-99A40CEFA38E}"/>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C6D2131A-7E21-45D8-A539-57B2F1B7D386}"/>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3" name="Rectangle 52">
              <a:extLst>
                <a:ext uri="{FF2B5EF4-FFF2-40B4-BE49-F238E27FC236}">
                  <a16:creationId xmlns:a16="http://schemas.microsoft.com/office/drawing/2014/main" id="{A674564D-BE23-459E-80C6-72DA692AA28E}"/>
                </a:ext>
              </a:extLst>
            </p:cNvPr>
            <p:cNvSpPr/>
            <p:nvPr/>
          </p:nvSpPr>
          <p:spPr>
            <a:xfrm>
              <a:off x="2143484"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rPr>
                <a:t>1</a:t>
              </a:r>
            </a:p>
          </p:txBody>
        </p:sp>
      </p:grpSp>
      <p:grpSp>
        <p:nvGrpSpPr>
          <p:cNvPr id="57" name="Group 56">
            <a:extLst>
              <a:ext uri="{FF2B5EF4-FFF2-40B4-BE49-F238E27FC236}">
                <a16:creationId xmlns:a16="http://schemas.microsoft.com/office/drawing/2014/main" id="{8A21513A-BD76-49CC-94F6-8831F002FA6B}"/>
              </a:ext>
            </a:extLst>
          </p:cNvPr>
          <p:cNvGrpSpPr/>
          <p:nvPr/>
        </p:nvGrpSpPr>
        <p:grpSpPr>
          <a:xfrm>
            <a:off x="3716173" y="2924842"/>
            <a:ext cx="2057946" cy="1722273"/>
            <a:chOff x="3892782" y="3502599"/>
            <a:chExt cx="1749299" cy="1140920"/>
          </a:xfrm>
        </p:grpSpPr>
        <p:grpSp>
          <p:nvGrpSpPr>
            <p:cNvPr id="58" name="Group 57">
              <a:extLst>
                <a:ext uri="{FF2B5EF4-FFF2-40B4-BE49-F238E27FC236}">
                  <a16:creationId xmlns:a16="http://schemas.microsoft.com/office/drawing/2014/main" id="{5DA2A0DB-51A5-42A5-B954-34C1B1D34051}"/>
                </a:ext>
              </a:extLst>
            </p:cNvPr>
            <p:cNvGrpSpPr/>
            <p:nvPr/>
          </p:nvGrpSpPr>
          <p:grpSpPr>
            <a:xfrm>
              <a:off x="3892783" y="3502599"/>
              <a:ext cx="1749298" cy="1140920"/>
              <a:chOff x="1804085" y="3496961"/>
              <a:chExt cx="1482811" cy="1140920"/>
            </a:xfrm>
          </p:grpSpPr>
          <p:sp>
            <p:nvSpPr>
              <p:cNvPr id="60" name="Rectangle 59">
                <a:extLst>
                  <a:ext uri="{FF2B5EF4-FFF2-40B4-BE49-F238E27FC236}">
                    <a16:creationId xmlns:a16="http://schemas.microsoft.com/office/drawing/2014/main" id="{A7D1B620-8553-4639-95EF-892F5EB97379}"/>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3CED6035-A8DE-4B34-B9AF-7DBBB2312F00}"/>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C206D6F5-0CCD-45D4-966F-21CDC1294974}"/>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9" name="Rectangle 58">
              <a:extLst>
                <a:ext uri="{FF2B5EF4-FFF2-40B4-BE49-F238E27FC236}">
                  <a16:creationId xmlns:a16="http://schemas.microsoft.com/office/drawing/2014/main" id="{AFC6A761-F6A7-402A-A3B5-F294CC7AA27D}"/>
                </a:ext>
              </a:extLst>
            </p:cNvPr>
            <p:cNvSpPr/>
            <p:nvPr/>
          </p:nvSpPr>
          <p:spPr>
            <a:xfrm>
              <a:off x="3892782" y="3502599"/>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2</a:t>
              </a:r>
            </a:p>
          </p:txBody>
        </p:sp>
      </p:grpSp>
      <p:grpSp>
        <p:nvGrpSpPr>
          <p:cNvPr id="63" name="Group 62">
            <a:extLst>
              <a:ext uri="{FF2B5EF4-FFF2-40B4-BE49-F238E27FC236}">
                <a16:creationId xmlns:a16="http://schemas.microsoft.com/office/drawing/2014/main" id="{BDF0F42A-21A3-4239-B1A5-5DC8C52B7695}"/>
              </a:ext>
            </a:extLst>
          </p:cNvPr>
          <p:cNvGrpSpPr/>
          <p:nvPr/>
        </p:nvGrpSpPr>
        <p:grpSpPr>
          <a:xfrm>
            <a:off x="5771888" y="2925988"/>
            <a:ext cx="2067335" cy="1722273"/>
            <a:chOff x="5643056" y="3501803"/>
            <a:chExt cx="1749299" cy="1140920"/>
          </a:xfrm>
        </p:grpSpPr>
        <p:grpSp>
          <p:nvGrpSpPr>
            <p:cNvPr id="64" name="Group 63">
              <a:extLst>
                <a:ext uri="{FF2B5EF4-FFF2-40B4-BE49-F238E27FC236}">
                  <a16:creationId xmlns:a16="http://schemas.microsoft.com/office/drawing/2014/main" id="{A9701F4C-C775-49FC-9948-09A3ADAE340B}"/>
                </a:ext>
              </a:extLst>
            </p:cNvPr>
            <p:cNvGrpSpPr/>
            <p:nvPr/>
          </p:nvGrpSpPr>
          <p:grpSpPr>
            <a:xfrm>
              <a:off x="5643057" y="3501803"/>
              <a:ext cx="1749298" cy="1140920"/>
              <a:chOff x="1804085" y="3496961"/>
              <a:chExt cx="1482811" cy="1140920"/>
            </a:xfrm>
          </p:grpSpPr>
          <p:sp>
            <p:nvSpPr>
              <p:cNvPr id="66" name="Rectangle 65">
                <a:extLst>
                  <a:ext uri="{FF2B5EF4-FFF2-40B4-BE49-F238E27FC236}">
                    <a16:creationId xmlns:a16="http://schemas.microsoft.com/office/drawing/2014/main" id="{6FFE9D1B-C3F9-4BDF-BDD5-C43B8E3D06FB}"/>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8D502C96-CA65-4AAD-9CF1-89868844B2C6}"/>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Rectangle 67">
                <a:extLst>
                  <a:ext uri="{FF2B5EF4-FFF2-40B4-BE49-F238E27FC236}">
                    <a16:creationId xmlns:a16="http://schemas.microsoft.com/office/drawing/2014/main" id="{241A86E6-BB83-4B8E-B048-6964EBDC026F}"/>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65" name="Rectangle 64">
              <a:extLst>
                <a:ext uri="{FF2B5EF4-FFF2-40B4-BE49-F238E27FC236}">
                  <a16:creationId xmlns:a16="http://schemas.microsoft.com/office/drawing/2014/main" id="{17C041AD-BA2E-457F-B8FC-51D8258AE474}"/>
                </a:ext>
              </a:extLst>
            </p:cNvPr>
            <p:cNvSpPr/>
            <p:nvPr/>
          </p:nvSpPr>
          <p:spPr>
            <a:xfrm>
              <a:off x="5643056"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3</a:t>
              </a:r>
            </a:p>
          </p:txBody>
        </p:sp>
      </p:grpSp>
      <p:grpSp>
        <p:nvGrpSpPr>
          <p:cNvPr id="69" name="Group 68">
            <a:extLst>
              <a:ext uri="{FF2B5EF4-FFF2-40B4-BE49-F238E27FC236}">
                <a16:creationId xmlns:a16="http://schemas.microsoft.com/office/drawing/2014/main" id="{9AFF1D1D-F457-447D-BC66-398DF9F1BAA8}"/>
              </a:ext>
            </a:extLst>
          </p:cNvPr>
          <p:cNvGrpSpPr/>
          <p:nvPr/>
        </p:nvGrpSpPr>
        <p:grpSpPr>
          <a:xfrm>
            <a:off x="7837732" y="2924842"/>
            <a:ext cx="2079065" cy="1722275"/>
            <a:chOff x="7392353" y="3500551"/>
            <a:chExt cx="1749300" cy="1140921"/>
          </a:xfrm>
        </p:grpSpPr>
        <p:grpSp>
          <p:nvGrpSpPr>
            <p:cNvPr id="70" name="Group 69">
              <a:extLst>
                <a:ext uri="{FF2B5EF4-FFF2-40B4-BE49-F238E27FC236}">
                  <a16:creationId xmlns:a16="http://schemas.microsoft.com/office/drawing/2014/main" id="{D9458A05-E5C9-4891-B2B4-E0CBAD3D0DDB}"/>
                </a:ext>
              </a:extLst>
            </p:cNvPr>
            <p:cNvGrpSpPr/>
            <p:nvPr/>
          </p:nvGrpSpPr>
          <p:grpSpPr>
            <a:xfrm>
              <a:off x="7392353" y="3500552"/>
              <a:ext cx="1749298" cy="1140920"/>
              <a:chOff x="1804085" y="3496961"/>
              <a:chExt cx="1482811" cy="1140920"/>
            </a:xfrm>
          </p:grpSpPr>
          <p:sp>
            <p:nvSpPr>
              <p:cNvPr id="72" name="Rectangle 71">
                <a:extLst>
                  <a:ext uri="{FF2B5EF4-FFF2-40B4-BE49-F238E27FC236}">
                    <a16:creationId xmlns:a16="http://schemas.microsoft.com/office/drawing/2014/main" id="{71B3992B-3390-4E5A-959A-9940517BF3B3}"/>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3" name="Rectangle 72">
                <a:extLst>
                  <a:ext uri="{FF2B5EF4-FFF2-40B4-BE49-F238E27FC236}">
                    <a16:creationId xmlns:a16="http://schemas.microsoft.com/office/drawing/2014/main" id="{30E19CB7-3743-4805-B47B-78F3D65A6F03}"/>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Rectangle 73">
                <a:extLst>
                  <a:ext uri="{FF2B5EF4-FFF2-40B4-BE49-F238E27FC236}">
                    <a16:creationId xmlns:a16="http://schemas.microsoft.com/office/drawing/2014/main" id="{D470F0E4-B489-451C-9224-3AC813B11AAA}"/>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71" name="Rectangle 70">
              <a:extLst>
                <a:ext uri="{FF2B5EF4-FFF2-40B4-BE49-F238E27FC236}">
                  <a16:creationId xmlns:a16="http://schemas.microsoft.com/office/drawing/2014/main" id="{AB6A38D3-9038-448C-9841-455F50079699}"/>
                </a:ext>
              </a:extLst>
            </p:cNvPr>
            <p:cNvSpPr/>
            <p:nvPr/>
          </p:nvSpPr>
          <p:spPr>
            <a:xfrm>
              <a:off x="7392355" y="3500551"/>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4</a:t>
              </a:r>
            </a:p>
          </p:txBody>
        </p:sp>
      </p:grpSp>
      <p:grpSp>
        <p:nvGrpSpPr>
          <p:cNvPr id="2" name="Group 1">
            <a:extLst>
              <a:ext uri="{FF2B5EF4-FFF2-40B4-BE49-F238E27FC236}">
                <a16:creationId xmlns:a16="http://schemas.microsoft.com/office/drawing/2014/main" id="{D6388FF9-E217-1997-75C6-9D89FD27964F}"/>
              </a:ext>
            </a:extLst>
          </p:cNvPr>
          <p:cNvGrpSpPr>
            <a:grpSpLocks noGrp="1" noUngrp="1" noRot="1" noMove="1" noResize="1"/>
          </p:cNvGrpSpPr>
          <p:nvPr/>
        </p:nvGrpSpPr>
        <p:grpSpPr>
          <a:xfrm>
            <a:off x="0" y="0"/>
            <a:ext cx="12198966" cy="6858000"/>
            <a:chOff x="0" y="0"/>
            <a:chExt cx="12198966" cy="6858000"/>
          </a:xfrm>
        </p:grpSpPr>
        <p:cxnSp>
          <p:nvCxnSpPr>
            <p:cNvPr id="3" name="AutoShape 3">
              <a:extLst>
                <a:ext uri="{FF2B5EF4-FFF2-40B4-BE49-F238E27FC236}">
                  <a16:creationId xmlns:a16="http://schemas.microsoft.com/office/drawing/2014/main" id="{93A4DDD8-D7A8-7AFD-3BF0-D617381566C7}"/>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AEF951D7-51B8-A0AE-BFB3-07FDA9025FF0}"/>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1F0B107F-9A45-9B21-2138-437B92A28388}"/>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F6E0291B-4076-5E93-A579-656A4D1E998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B2F18456-3FC6-CC2D-A4A9-9C40E8A5385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7532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3"/>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0013 1.11111E-6 L -1.875E-6 -0.25232 " pathEditMode="relative" rAng="0" ptsTypes="AA">
                                      <p:cBhvr>
                                        <p:cTn id="16" dur="2000" fill="hold"/>
                                        <p:tgtEl>
                                          <p:spTgt spid="51"/>
                                        </p:tgtEl>
                                        <p:attrNameLst>
                                          <p:attrName>ppt_x</p:attrName>
                                          <p:attrName>ppt_y</p:attrName>
                                        </p:attrNameLst>
                                      </p:cBhvr>
                                      <p:rCtr x="0" y="-1261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70833E-6 -3.7037E-7 L -2.70833E-6 0.25 " pathEditMode="relative" rAng="0" ptsTypes="AA">
                                      <p:cBhvr>
                                        <p:cTn id="20" dur="2000" fill="hold"/>
                                        <p:tgtEl>
                                          <p:spTgt spid="57"/>
                                        </p:tgtEl>
                                        <p:attrNameLst>
                                          <p:attrName>ppt_x</p:attrName>
                                          <p:attrName>ppt_y</p:attrName>
                                        </p:attrNameLst>
                                      </p:cBhvr>
                                      <p:rCtr x="0" y="125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26 -0.00046 L -0.0013 -0.25162 " pathEditMode="relative" rAng="0" ptsTypes="AA">
                                      <p:cBhvr>
                                        <p:cTn id="24" dur="2000" fill="hold"/>
                                        <p:tgtEl>
                                          <p:spTgt spid="63"/>
                                        </p:tgtEl>
                                        <p:attrNameLst>
                                          <p:attrName>ppt_x</p:attrName>
                                          <p:attrName>ppt_y</p:attrName>
                                        </p:attrNameLst>
                                      </p:cBhvr>
                                      <p:rCtr x="-78" y="-1256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5E-6 0.00069 L 5E-6 0.25069 " pathEditMode="relative" rAng="0" ptsTypes="AA">
                                      <p:cBhvr>
                                        <p:cTn id="28" dur="2000" fill="hold"/>
                                        <p:tgtEl>
                                          <p:spTgt spid="69"/>
                                        </p:tgtEl>
                                        <p:attrNameLst>
                                          <p:attrName>ppt_x</p:attrName>
                                          <p:attrName>ppt_y</p:attrName>
                                        </p:attrNameLst>
                                      </p:cBhvr>
                                      <p:rCtr x="0" y="12500"/>
                                    </p:animMotion>
                                  </p:childTnLst>
                                </p:cTn>
                              </p:par>
                            </p:childTnLst>
                          </p:cTn>
                        </p:par>
                        <p:par>
                          <p:cTn id="29" fill="hold">
                            <p:stCondLst>
                              <p:cond delay="2000"/>
                            </p:stCondLst>
                            <p:childTnLst>
                              <p:par>
                                <p:cTn id="30" presetID="10" presetClass="entr" presetSubtype="0" fill="hold" grpId="2"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3571C-DE68-4E52-8F66-AFE9FDCBD22A}"/>
              </a:ext>
            </a:extLst>
          </p:cNvPr>
          <p:cNvSpPr>
            <a:spLocks noGrp="1"/>
          </p:cNvSpPr>
          <p:nvPr>
            <p:ph type="sldNum" sz="quarter" idx="12"/>
          </p:nvPr>
        </p:nvSpPr>
        <p:spPr/>
        <p:txBody>
          <a:bodyPr/>
          <a:lstStyle/>
          <a:p>
            <a:fld id="{7CD08052-46D4-4451-BCD3-D01F8058DAE8}" type="slidenum">
              <a:rPr lang="en-US" smtClean="0"/>
              <a:pPr/>
              <a:t>4</a:t>
            </a:fld>
            <a:endParaRPr lang="en-US" dirty="0"/>
          </a:p>
        </p:txBody>
      </p:sp>
      <p:grpSp>
        <p:nvGrpSpPr>
          <p:cNvPr id="3" name="Group 2">
            <a:extLst>
              <a:ext uri="{FF2B5EF4-FFF2-40B4-BE49-F238E27FC236}">
                <a16:creationId xmlns:a16="http://schemas.microsoft.com/office/drawing/2014/main" id="{2A1A519A-C218-4D31-B891-0F0E99C19BD7}"/>
              </a:ext>
            </a:extLst>
          </p:cNvPr>
          <p:cNvGrpSpPr/>
          <p:nvPr/>
        </p:nvGrpSpPr>
        <p:grpSpPr>
          <a:xfrm>
            <a:off x="-116735" y="1429346"/>
            <a:ext cx="8074368" cy="1137261"/>
            <a:chOff x="1201725" y="445751"/>
            <a:chExt cx="5594822" cy="1214091"/>
          </a:xfrm>
        </p:grpSpPr>
        <p:grpSp>
          <p:nvGrpSpPr>
            <p:cNvPr id="4" name="Group 3">
              <a:extLst>
                <a:ext uri="{FF2B5EF4-FFF2-40B4-BE49-F238E27FC236}">
                  <a16:creationId xmlns:a16="http://schemas.microsoft.com/office/drawing/2014/main" id="{037D3518-9689-4719-B1AE-C726C54361C4}"/>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9CA895BB-CB7A-4514-A4B9-13779202091A}"/>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8D3BB241-8638-4039-8410-4FB988F70388}"/>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DE9FBAD-E4E5-448B-AFF3-49D6B31F2C1A}"/>
                </a:ext>
              </a:extLst>
            </p:cNvPr>
            <p:cNvSpPr txBox="1"/>
            <p:nvPr userDrawn="1"/>
          </p:nvSpPr>
          <p:spPr>
            <a:xfrm>
              <a:off x="1767054" y="466972"/>
              <a:ext cx="5029493" cy="755709"/>
            </a:xfrm>
            <a:prstGeom prst="rect">
              <a:avLst/>
            </a:prstGeom>
            <a:noFill/>
          </p:spPr>
          <p:txBody>
            <a:bodyPr wrap="square" rtlCol="0">
              <a:spAutoFit/>
            </a:bodyPr>
            <a:lstStyle/>
            <a:p>
              <a:r>
                <a:rPr lang="en-US" sz="4000" b="1" dirty="0">
                  <a:solidFill>
                    <a:schemeClr val="bg1"/>
                  </a:solidFill>
                  <a:latin typeface="Comic Sans MS" panose="030F0702030302020204" pitchFamily="66" charset="0"/>
                </a:rPr>
                <a:t>How do you spell that?</a:t>
              </a:r>
              <a:endParaRPr lang="en-GB" sz="4000" b="1" dirty="0">
                <a:solidFill>
                  <a:schemeClr val="bg1"/>
                </a:solidFill>
                <a:latin typeface="Comic Sans MS" panose="030F0702030302020204" pitchFamily="66" charset="0"/>
              </a:endParaRPr>
            </a:p>
          </p:txBody>
        </p:sp>
      </p:grpSp>
      <p:sp>
        <p:nvSpPr>
          <p:cNvPr id="13" name="Text Placeholder 1">
            <a:extLst>
              <a:ext uri="{FF2B5EF4-FFF2-40B4-BE49-F238E27FC236}">
                <a16:creationId xmlns:a16="http://schemas.microsoft.com/office/drawing/2014/main" id="{2685C53B-17ED-4BB7-B863-1B4BA4539BE8}"/>
              </a:ext>
            </a:extLst>
          </p:cNvPr>
          <p:cNvSpPr txBox="1">
            <a:spLocks/>
          </p:cNvSpPr>
          <p:nvPr/>
        </p:nvSpPr>
        <p:spPr>
          <a:xfrm>
            <a:off x="-46473" y="2447367"/>
            <a:ext cx="5982116" cy="8046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72000" rIns="91440" bIns="72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r>
              <a:rPr lang="en-US" sz="4000" dirty="0">
                <a:solidFill>
                  <a:sysClr val="window" lastClr="FFFFFF"/>
                </a:solidFill>
                <a:latin typeface="Comic Sans MS"/>
              </a:rPr>
              <a:t>Writing review</a:t>
            </a:r>
            <a:endParaRPr kumimoji="0" lang="en-US" sz="4000" b="1" i="0" u="none" strike="noStrike" kern="1200" cap="none" spc="0" normalizeH="0" baseline="0" noProof="0" dirty="0">
              <a:ln>
                <a:noFill/>
              </a:ln>
              <a:solidFill>
                <a:sysClr val="window" lastClr="FFFFFF"/>
              </a:solidFill>
              <a:effectLst/>
              <a:uLnTx/>
              <a:uFillTx/>
              <a:latin typeface="Comic Sans MS"/>
              <a:ea typeface="+mn-ea"/>
              <a:cs typeface="+mn-cs"/>
            </a:endParaRPr>
          </a:p>
        </p:txBody>
      </p:sp>
      <p:sp>
        <p:nvSpPr>
          <p:cNvPr id="27" name="Picture Placeholder 23">
            <a:extLst>
              <a:ext uri="{FF2B5EF4-FFF2-40B4-BE49-F238E27FC236}">
                <a16:creationId xmlns:a16="http://schemas.microsoft.com/office/drawing/2014/main" id="{FAFB3F76-0536-41C8-882E-457689A6D39B}"/>
              </a:ext>
            </a:extLst>
          </p:cNvPr>
          <p:cNvSpPr txBox="1">
            <a:spLocks/>
          </p:cNvSpPr>
          <p:nvPr/>
        </p:nvSpPr>
        <p:spPr>
          <a:xfrm rot="720000">
            <a:off x="6536587" y="3619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D4D4D"/>
              </a:solidFill>
              <a:effectLst/>
              <a:uLnTx/>
              <a:uFillTx/>
              <a:latin typeface="Franklin Gothic Book"/>
              <a:ea typeface="+mn-ea"/>
              <a:cs typeface="+mn-cs"/>
            </a:endParaRPr>
          </a:p>
        </p:txBody>
      </p:sp>
      <p:pic>
        <p:nvPicPr>
          <p:cNvPr id="11" name="Picture 10">
            <a:extLst>
              <a:ext uri="{FF2B5EF4-FFF2-40B4-BE49-F238E27FC236}">
                <a16:creationId xmlns:a16="http://schemas.microsoft.com/office/drawing/2014/main" id="{5E3BDB8D-7A5C-4C94-A5DF-696F5F15378D}"/>
              </a:ext>
            </a:extLst>
          </p:cNvPr>
          <p:cNvPicPr>
            <a:picLocks noChangeAspect="1"/>
          </p:cNvPicPr>
          <p:nvPr/>
        </p:nvPicPr>
        <p:blipFill rotWithShape="1">
          <a:blip r:embed="rId3"/>
          <a:srcRect l="4573" t="5321" r="5840" b="6887"/>
          <a:stretch/>
        </p:blipFill>
        <p:spPr>
          <a:xfrm>
            <a:off x="7198297" y="1685357"/>
            <a:ext cx="4267221" cy="41816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oup 7">
            <a:extLst>
              <a:ext uri="{FF2B5EF4-FFF2-40B4-BE49-F238E27FC236}">
                <a16:creationId xmlns:a16="http://schemas.microsoft.com/office/drawing/2014/main" id="{2DFB0233-9569-580D-A9D3-982AB477EF2A}"/>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1EC7A84B-B525-3388-381C-05074C025C54}"/>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56E0B718-E91A-B6B0-14A7-45FDC69686D4}"/>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2" name="Group 11">
              <a:extLst>
                <a:ext uri="{FF2B5EF4-FFF2-40B4-BE49-F238E27FC236}">
                  <a16:creationId xmlns:a16="http://schemas.microsoft.com/office/drawing/2014/main" id="{74A00B60-AE4F-7AA2-9126-D2783F5D877C}"/>
                </a:ext>
              </a:extLst>
            </p:cNvPr>
            <p:cNvGrpSpPr>
              <a:grpSpLocks noGrp="1" noUngrp="1" noRot="1" noMove="1" noResize="1"/>
            </p:cNvGrpSpPr>
            <p:nvPr/>
          </p:nvGrpSpPr>
          <p:grpSpPr bwMode="auto">
            <a:xfrm>
              <a:off x="4981575" y="3024188"/>
              <a:ext cx="2228850" cy="809625"/>
              <a:chOff x="6549" y="5686"/>
              <a:chExt cx="3510" cy="1275"/>
            </a:xfrm>
          </p:grpSpPr>
          <p:sp>
            <p:nvSpPr>
              <p:cNvPr id="14" name="AutoShape 6">
                <a:extLst>
                  <a:ext uri="{FF2B5EF4-FFF2-40B4-BE49-F238E27FC236}">
                    <a16:creationId xmlns:a16="http://schemas.microsoft.com/office/drawing/2014/main" id="{355CD6C2-070E-FD64-99A4-F78CE69A123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Text Box 7">
                <a:extLst>
                  <a:ext uri="{FF2B5EF4-FFF2-40B4-BE49-F238E27FC236}">
                    <a16:creationId xmlns:a16="http://schemas.microsoft.com/office/drawing/2014/main" id="{3EB13E02-5D4A-18C2-278F-33F567874DF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847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8BFF7-C1B5-424A-A8C0-80DF8D169211}"/>
              </a:ext>
            </a:extLst>
          </p:cNvPr>
          <p:cNvSpPr>
            <a:spLocks noGrp="1"/>
          </p:cNvSpPr>
          <p:nvPr>
            <p:ph type="sldNum" sz="quarter" idx="12"/>
          </p:nvPr>
        </p:nvSpPr>
        <p:spPr/>
        <p:txBody>
          <a:bodyPr/>
          <a:lstStyle/>
          <a:p>
            <a:fld id="{7CD08052-46D4-4451-BCD3-D01F8058DAE8}" type="slidenum">
              <a:rPr lang="en-US" smtClean="0"/>
              <a:pPr/>
              <a:t>5</a:t>
            </a:fld>
            <a:endParaRPr lang="en-US" dirty="0"/>
          </a:p>
        </p:txBody>
      </p:sp>
      <p:grpSp>
        <p:nvGrpSpPr>
          <p:cNvPr id="23" name="Group 22">
            <a:extLst>
              <a:ext uri="{FF2B5EF4-FFF2-40B4-BE49-F238E27FC236}">
                <a16:creationId xmlns:a16="http://schemas.microsoft.com/office/drawing/2014/main" id="{0BF4FFC4-B9A9-43DB-B017-03FA1EEDAD5A}"/>
              </a:ext>
            </a:extLst>
          </p:cNvPr>
          <p:cNvGrpSpPr/>
          <p:nvPr/>
        </p:nvGrpSpPr>
        <p:grpSpPr>
          <a:xfrm>
            <a:off x="-116735" y="117381"/>
            <a:ext cx="5621643" cy="1137261"/>
            <a:chOff x="1201725" y="445751"/>
            <a:chExt cx="5296648" cy="1214091"/>
          </a:xfrm>
        </p:grpSpPr>
        <p:grpSp>
          <p:nvGrpSpPr>
            <p:cNvPr id="24" name="Group 23">
              <a:extLst>
                <a:ext uri="{FF2B5EF4-FFF2-40B4-BE49-F238E27FC236}">
                  <a16:creationId xmlns:a16="http://schemas.microsoft.com/office/drawing/2014/main" id="{0017550D-2443-45BE-81A0-A531A798BA4A}"/>
                </a:ext>
              </a:extLst>
            </p:cNvPr>
            <p:cNvGrpSpPr/>
            <p:nvPr userDrawn="1"/>
          </p:nvGrpSpPr>
          <p:grpSpPr>
            <a:xfrm>
              <a:off x="1201725" y="445751"/>
              <a:ext cx="5039869" cy="1214091"/>
              <a:chOff x="7349605" y="455479"/>
              <a:chExt cx="5039869" cy="1214091"/>
            </a:xfrm>
          </p:grpSpPr>
          <p:sp>
            <p:nvSpPr>
              <p:cNvPr id="26" name="Freeform: Shape 25">
                <a:extLst>
                  <a:ext uri="{FF2B5EF4-FFF2-40B4-BE49-F238E27FC236}">
                    <a16:creationId xmlns:a16="http://schemas.microsoft.com/office/drawing/2014/main" id="{E02174E6-EFD2-4199-861B-154816A25D7C}"/>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27" name="Rectangle 26">
                <a:extLst>
                  <a:ext uri="{FF2B5EF4-FFF2-40B4-BE49-F238E27FC236}">
                    <a16:creationId xmlns:a16="http://schemas.microsoft.com/office/drawing/2014/main" id="{F43E25F6-6A11-4A28-AC7A-C126A48077F4}"/>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CC9BA0E4-AE1D-4E94-BD9E-39EFE2B43B1A}"/>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Ready for writing</a:t>
              </a:r>
            </a:p>
          </p:txBody>
        </p:sp>
      </p:grpSp>
      <p:sp>
        <p:nvSpPr>
          <p:cNvPr id="94" name="Rectangle 93">
            <a:extLst>
              <a:ext uri="{FF2B5EF4-FFF2-40B4-BE49-F238E27FC236}">
                <a16:creationId xmlns:a16="http://schemas.microsoft.com/office/drawing/2014/main" id="{D2AACB4F-A4D8-44EC-97A1-2A770EBF76C3}"/>
              </a:ext>
            </a:extLst>
          </p:cNvPr>
          <p:cNvSpPr>
            <a:spLocks noChangeArrowheads="1"/>
          </p:cNvSpPr>
          <p:nvPr/>
        </p:nvSpPr>
        <p:spPr bwMode="auto">
          <a:xfrm>
            <a:off x="250034" y="1206771"/>
            <a:ext cx="3770543"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Copy this table. </a:t>
            </a:r>
          </a:p>
        </p:txBody>
      </p:sp>
      <p:graphicFrame>
        <p:nvGraphicFramePr>
          <p:cNvPr id="95" name="Table 94">
            <a:extLst>
              <a:ext uri="{FF2B5EF4-FFF2-40B4-BE49-F238E27FC236}">
                <a16:creationId xmlns:a16="http://schemas.microsoft.com/office/drawing/2014/main" id="{21695198-19EA-4428-A710-02676410ADF7}"/>
              </a:ext>
            </a:extLst>
          </p:cNvPr>
          <p:cNvGraphicFramePr>
            <a:graphicFrameLocks noGrp="1"/>
          </p:cNvGraphicFramePr>
          <p:nvPr>
            <p:extLst>
              <p:ext uri="{D42A27DB-BD31-4B8C-83A1-F6EECF244321}">
                <p14:modId xmlns:p14="http://schemas.microsoft.com/office/powerpoint/2010/main" val="2274018827"/>
              </p:ext>
            </p:extLst>
          </p:nvPr>
        </p:nvGraphicFramePr>
        <p:xfrm>
          <a:off x="250034" y="1729991"/>
          <a:ext cx="3770543" cy="3540760"/>
        </p:xfrm>
        <a:graphic>
          <a:graphicData uri="http://schemas.openxmlformats.org/drawingml/2006/table">
            <a:tbl>
              <a:tblPr firstRow="1" bandRow="1"/>
              <a:tblGrid>
                <a:gridCol w="538649">
                  <a:extLst>
                    <a:ext uri="{9D8B030D-6E8A-4147-A177-3AD203B41FA5}">
                      <a16:colId xmlns:a16="http://schemas.microsoft.com/office/drawing/2014/main" val="20000"/>
                    </a:ext>
                  </a:extLst>
                </a:gridCol>
                <a:gridCol w="538649">
                  <a:extLst>
                    <a:ext uri="{9D8B030D-6E8A-4147-A177-3AD203B41FA5}">
                      <a16:colId xmlns:a16="http://schemas.microsoft.com/office/drawing/2014/main" val="20001"/>
                    </a:ext>
                  </a:extLst>
                </a:gridCol>
                <a:gridCol w="538649">
                  <a:extLst>
                    <a:ext uri="{9D8B030D-6E8A-4147-A177-3AD203B41FA5}">
                      <a16:colId xmlns:a16="http://schemas.microsoft.com/office/drawing/2014/main" val="20002"/>
                    </a:ext>
                  </a:extLst>
                </a:gridCol>
                <a:gridCol w="538649">
                  <a:extLst>
                    <a:ext uri="{9D8B030D-6E8A-4147-A177-3AD203B41FA5}">
                      <a16:colId xmlns:a16="http://schemas.microsoft.com/office/drawing/2014/main" val="20003"/>
                    </a:ext>
                  </a:extLst>
                </a:gridCol>
                <a:gridCol w="538649">
                  <a:extLst>
                    <a:ext uri="{9D8B030D-6E8A-4147-A177-3AD203B41FA5}">
                      <a16:colId xmlns:a16="http://schemas.microsoft.com/office/drawing/2014/main" val="20004"/>
                    </a:ext>
                  </a:extLst>
                </a:gridCol>
                <a:gridCol w="538649">
                  <a:extLst>
                    <a:ext uri="{9D8B030D-6E8A-4147-A177-3AD203B41FA5}">
                      <a16:colId xmlns:a16="http://schemas.microsoft.com/office/drawing/2014/main" val="20005"/>
                    </a:ext>
                  </a:extLst>
                </a:gridCol>
                <a:gridCol w="538649">
                  <a:extLst>
                    <a:ext uri="{9D8B030D-6E8A-4147-A177-3AD203B41FA5}">
                      <a16:colId xmlns:a16="http://schemas.microsoft.com/office/drawing/2014/main" val="20006"/>
                    </a:ext>
                  </a:extLst>
                </a:gridCol>
              </a:tblGrid>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err="1">
                          <a:solidFill>
                            <a:srgbClr val="080808"/>
                          </a:solidFill>
                          <a:latin typeface="Arial" panose="020B0604020202020204" pitchFamily="34" charset="0"/>
                          <a:cs typeface="Arial" panose="020B0604020202020204" pitchFamily="34" charset="0"/>
                        </a:rPr>
                        <a:t>eɪ</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iː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1600" dirty="0">
                          <a:solidFill>
                            <a:srgbClr val="080808"/>
                          </a:solidFill>
                          <a:latin typeface="Arial" panose="020B0604020202020204" pitchFamily="34" charset="0"/>
                          <a:cs typeface="Arial" panose="020B0604020202020204" pitchFamily="34" charset="0"/>
                        </a:rPr>
                        <a:t>e</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err="1">
                          <a:solidFill>
                            <a:srgbClr val="080808"/>
                          </a:solidFill>
                          <a:latin typeface="Arial" panose="020B0604020202020204" pitchFamily="34" charset="0"/>
                          <a:cs typeface="Arial" panose="020B0604020202020204" pitchFamily="34" charset="0"/>
                        </a:rPr>
                        <a:t>aɪ</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err="1">
                          <a:solidFill>
                            <a:srgbClr val="080808"/>
                          </a:solidFill>
                          <a:latin typeface="Arial" panose="020B0604020202020204" pitchFamily="34" charset="0"/>
                          <a:cs typeface="Arial" panose="020B0604020202020204" pitchFamily="34" charset="0"/>
                        </a:rPr>
                        <a:t>əʊ</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uː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ɑː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a</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b</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f</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err="1">
                          <a:solidFill>
                            <a:srgbClr val="080808"/>
                          </a:solidFill>
                          <a:latin typeface="Arial" panose="020B0604020202020204" pitchFamily="34" charset="0"/>
                          <a:cs typeface="Arial" panose="020B0604020202020204" pitchFamily="34" charset="0"/>
                        </a:rPr>
                        <a:t>i</a:t>
                      </a: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o</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q</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r</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u</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j</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d</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e</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n</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x</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v</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96" name="Google Shape;2424;p55">
            <a:extLst>
              <a:ext uri="{FF2B5EF4-FFF2-40B4-BE49-F238E27FC236}">
                <a16:creationId xmlns:a16="http://schemas.microsoft.com/office/drawing/2014/main" id="{1DDE9B4F-FF91-4E4E-AC9C-EB85A0754150}"/>
              </a:ext>
            </a:extLst>
          </p:cNvPr>
          <p:cNvGrpSpPr/>
          <p:nvPr/>
        </p:nvGrpSpPr>
        <p:grpSpPr>
          <a:xfrm>
            <a:off x="4264341" y="1420539"/>
            <a:ext cx="2010561" cy="1377767"/>
            <a:chOff x="4784734" y="3565163"/>
            <a:chExt cx="256774" cy="260472"/>
          </a:xfrm>
          <a:solidFill>
            <a:srgbClr val="9D0F00">
              <a:lumMod val="75000"/>
            </a:srgbClr>
          </a:solidFill>
        </p:grpSpPr>
        <p:sp>
          <p:nvSpPr>
            <p:cNvPr id="97" name="Google Shape;2425;p55">
              <a:extLst>
                <a:ext uri="{FF2B5EF4-FFF2-40B4-BE49-F238E27FC236}">
                  <a16:creationId xmlns:a16="http://schemas.microsoft.com/office/drawing/2014/main" id="{D16E8AD4-480B-4DBC-980C-E86856C1F9E4}"/>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98" name="Google Shape;2426;p55">
              <a:extLst>
                <a:ext uri="{FF2B5EF4-FFF2-40B4-BE49-F238E27FC236}">
                  <a16:creationId xmlns:a16="http://schemas.microsoft.com/office/drawing/2014/main" id="{2DF3315D-4D51-45E6-842C-4BCAA40AB0B0}"/>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99" name="Rectangle 98">
            <a:extLst>
              <a:ext uri="{FF2B5EF4-FFF2-40B4-BE49-F238E27FC236}">
                <a16:creationId xmlns:a16="http://schemas.microsoft.com/office/drawing/2014/main" id="{129B0F04-906B-43BD-BDA8-E98F3AE5A170}"/>
              </a:ext>
            </a:extLst>
          </p:cNvPr>
          <p:cNvSpPr>
            <a:spLocks noChangeArrowheads="1"/>
          </p:cNvSpPr>
          <p:nvPr/>
        </p:nvSpPr>
        <p:spPr bwMode="auto">
          <a:xfrm>
            <a:off x="4199480" y="2880948"/>
            <a:ext cx="2652930" cy="1384995"/>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Listen to your teacher say the letters. </a:t>
            </a:r>
          </a:p>
        </p:txBody>
      </p:sp>
      <p:sp>
        <p:nvSpPr>
          <p:cNvPr id="101" name="TextBox 100">
            <a:extLst>
              <a:ext uri="{FF2B5EF4-FFF2-40B4-BE49-F238E27FC236}">
                <a16:creationId xmlns:a16="http://schemas.microsoft.com/office/drawing/2014/main" id="{B5F6DD02-C3E9-43DD-8282-C7C4A4BE2E9A}"/>
              </a:ext>
            </a:extLst>
          </p:cNvPr>
          <p:cNvSpPr txBox="1"/>
          <p:nvPr/>
        </p:nvSpPr>
        <p:spPr>
          <a:xfrm>
            <a:off x="7161948" y="943066"/>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a</a:t>
            </a:r>
            <a:endParaRPr kumimoji="0" lang="en-GB" sz="2800" b="0" i="0" u="none" strike="noStrike" kern="0" cap="none" spc="0" normalizeH="0" baseline="0" noProof="0" dirty="0">
              <a:ln>
                <a:noFill/>
              </a:ln>
              <a:solidFill>
                <a:prstClr val="white"/>
              </a:solidFill>
              <a:effectLst/>
              <a:uLnTx/>
              <a:uFillTx/>
            </a:endParaRPr>
          </a:p>
        </p:txBody>
      </p:sp>
      <p:sp>
        <p:nvSpPr>
          <p:cNvPr id="102" name="TextBox 101">
            <a:extLst>
              <a:ext uri="{FF2B5EF4-FFF2-40B4-BE49-F238E27FC236}">
                <a16:creationId xmlns:a16="http://schemas.microsoft.com/office/drawing/2014/main" id="{96888D35-0BF4-4F90-B37A-6A7EEB30C621}"/>
              </a:ext>
            </a:extLst>
          </p:cNvPr>
          <p:cNvSpPr txBox="1"/>
          <p:nvPr/>
        </p:nvSpPr>
        <p:spPr>
          <a:xfrm>
            <a:off x="7161948" y="1589397"/>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b</a:t>
            </a:r>
            <a:endParaRPr kumimoji="0" lang="en-GB" sz="2800" b="0" i="0" u="none" strike="noStrike" kern="0" cap="none" spc="0" normalizeH="0" baseline="0" noProof="0" dirty="0">
              <a:ln>
                <a:noFill/>
              </a:ln>
              <a:solidFill>
                <a:prstClr val="white"/>
              </a:solidFill>
              <a:effectLst/>
              <a:uLnTx/>
              <a:uFillTx/>
            </a:endParaRPr>
          </a:p>
        </p:txBody>
      </p:sp>
      <p:sp>
        <p:nvSpPr>
          <p:cNvPr id="103" name="TextBox 102">
            <a:extLst>
              <a:ext uri="{FF2B5EF4-FFF2-40B4-BE49-F238E27FC236}">
                <a16:creationId xmlns:a16="http://schemas.microsoft.com/office/drawing/2014/main" id="{F8E45922-7989-46A5-80B4-2A6BC233DEF6}"/>
              </a:ext>
            </a:extLst>
          </p:cNvPr>
          <p:cNvSpPr txBox="1"/>
          <p:nvPr/>
        </p:nvSpPr>
        <p:spPr>
          <a:xfrm>
            <a:off x="7161947" y="346015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e</a:t>
            </a:r>
            <a:endParaRPr kumimoji="0" lang="en-GB" sz="2800" b="0" i="0" u="none" strike="noStrike" kern="0" cap="none" spc="0" normalizeH="0" baseline="0" noProof="0" dirty="0">
              <a:ln>
                <a:noFill/>
              </a:ln>
              <a:solidFill>
                <a:prstClr val="white"/>
              </a:solidFill>
              <a:effectLst/>
              <a:uLnTx/>
              <a:uFillTx/>
            </a:endParaRPr>
          </a:p>
        </p:txBody>
      </p:sp>
      <p:sp>
        <p:nvSpPr>
          <p:cNvPr id="104" name="TextBox 103">
            <a:extLst>
              <a:ext uri="{FF2B5EF4-FFF2-40B4-BE49-F238E27FC236}">
                <a16:creationId xmlns:a16="http://schemas.microsoft.com/office/drawing/2014/main" id="{4700371C-6F29-42F5-BE46-A25E883CE809}"/>
              </a:ext>
            </a:extLst>
          </p:cNvPr>
          <p:cNvSpPr txBox="1"/>
          <p:nvPr/>
        </p:nvSpPr>
        <p:spPr>
          <a:xfrm>
            <a:off x="7161947" y="282385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d</a:t>
            </a:r>
            <a:endParaRPr kumimoji="0" lang="en-GB" sz="2800" b="0" i="0" u="none" strike="noStrike" kern="0" cap="none" spc="0" normalizeH="0" baseline="0" noProof="0" dirty="0">
              <a:ln>
                <a:noFill/>
              </a:ln>
              <a:solidFill>
                <a:prstClr val="white"/>
              </a:solidFill>
              <a:effectLst/>
              <a:uLnTx/>
              <a:uFillTx/>
            </a:endParaRPr>
          </a:p>
        </p:txBody>
      </p:sp>
      <p:sp>
        <p:nvSpPr>
          <p:cNvPr id="105" name="TextBox 104">
            <a:extLst>
              <a:ext uri="{FF2B5EF4-FFF2-40B4-BE49-F238E27FC236}">
                <a16:creationId xmlns:a16="http://schemas.microsoft.com/office/drawing/2014/main" id="{2559B852-0FDD-42A4-9D6D-93A86F28D48C}"/>
              </a:ext>
            </a:extLst>
          </p:cNvPr>
          <p:cNvSpPr txBox="1"/>
          <p:nvPr/>
        </p:nvSpPr>
        <p:spPr>
          <a:xfrm>
            <a:off x="7161947" y="2206628"/>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c</a:t>
            </a:r>
            <a:endParaRPr kumimoji="0" lang="en-GB" sz="2800" b="0" i="0" u="none" strike="noStrike" kern="0" cap="none" spc="0" normalizeH="0" baseline="0" noProof="0" dirty="0">
              <a:ln>
                <a:noFill/>
              </a:ln>
              <a:solidFill>
                <a:prstClr val="white"/>
              </a:solidFill>
              <a:effectLst/>
              <a:uLnTx/>
              <a:uFillTx/>
            </a:endParaRPr>
          </a:p>
        </p:txBody>
      </p:sp>
      <p:sp>
        <p:nvSpPr>
          <p:cNvPr id="106" name="TextBox 105">
            <a:extLst>
              <a:ext uri="{FF2B5EF4-FFF2-40B4-BE49-F238E27FC236}">
                <a16:creationId xmlns:a16="http://schemas.microsoft.com/office/drawing/2014/main" id="{4FA8D81B-D2D6-4875-8AEE-D2C4DE699054}"/>
              </a:ext>
            </a:extLst>
          </p:cNvPr>
          <p:cNvSpPr txBox="1"/>
          <p:nvPr/>
        </p:nvSpPr>
        <p:spPr>
          <a:xfrm>
            <a:off x="7161947" y="470465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g</a:t>
            </a:r>
            <a:endParaRPr kumimoji="0" lang="en-GB" sz="2800" b="0" i="0" u="none" strike="noStrike" kern="0" cap="none" spc="0" normalizeH="0" baseline="0" noProof="0" dirty="0">
              <a:ln>
                <a:noFill/>
              </a:ln>
              <a:solidFill>
                <a:prstClr val="white"/>
              </a:solidFill>
              <a:effectLst/>
              <a:uLnTx/>
              <a:uFillTx/>
            </a:endParaRPr>
          </a:p>
        </p:txBody>
      </p:sp>
      <p:sp>
        <p:nvSpPr>
          <p:cNvPr id="107" name="TextBox 106">
            <a:extLst>
              <a:ext uri="{FF2B5EF4-FFF2-40B4-BE49-F238E27FC236}">
                <a16:creationId xmlns:a16="http://schemas.microsoft.com/office/drawing/2014/main" id="{36581BCE-8344-494E-8A34-F86CC5C566B5}"/>
              </a:ext>
            </a:extLst>
          </p:cNvPr>
          <p:cNvSpPr txBox="1"/>
          <p:nvPr/>
        </p:nvSpPr>
        <p:spPr>
          <a:xfrm>
            <a:off x="7161947" y="408742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f</a:t>
            </a:r>
            <a:endParaRPr kumimoji="0" lang="en-GB" sz="2800" b="0" i="0" u="none" strike="noStrike" kern="0" cap="none" spc="0" normalizeH="0" baseline="0" noProof="0" dirty="0">
              <a:ln>
                <a:noFill/>
              </a:ln>
              <a:solidFill>
                <a:prstClr val="white"/>
              </a:solidFill>
              <a:effectLst/>
              <a:uLnTx/>
              <a:uFillTx/>
            </a:endParaRPr>
          </a:p>
        </p:txBody>
      </p:sp>
      <p:sp>
        <p:nvSpPr>
          <p:cNvPr id="108" name="TextBox 107">
            <a:extLst>
              <a:ext uri="{FF2B5EF4-FFF2-40B4-BE49-F238E27FC236}">
                <a16:creationId xmlns:a16="http://schemas.microsoft.com/office/drawing/2014/main" id="{8A4EE62F-F175-4BAE-8167-4CEDB5CD0576}"/>
              </a:ext>
            </a:extLst>
          </p:cNvPr>
          <p:cNvSpPr txBox="1"/>
          <p:nvPr/>
        </p:nvSpPr>
        <p:spPr>
          <a:xfrm>
            <a:off x="7161947" y="532188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h</a:t>
            </a:r>
            <a:endParaRPr kumimoji="0" lang="en-GB" sz="2800" b="0" i="0" u="none" strike="noStrike" kern="0" cap="none" spc="0" normalizeH="0" baseline="0" noProof="0" dirty="0">
              <a:ln>
                <a:noFill/>
              </a:ln>
              <a:solidFill>
                <a:prstClr val="white"/>
              </a:solidFill>
              <a:effectLst/>
              <a:uLnTx/>
              <a:uFillTx/>
            </a:endParaRPr>
          </a:p>
        </p:txBody>
      </p:sp>
      <p:sp>
        <p:nvSpPr>
          <p:cNvPr id="109" name="TextBox 108">
            <a:extLst>
              <a:ext uri="{FF2B5EF4-FFF2-40B4-BE49-F238E27FC236}">
                <a16:creationId xmlns:a16="http://schemas.microsoft.com/office/drawing/2014/main" id="{8A68B8E8-1678-4306-A0CA-8C615C4B2DEE}"/>
              </a:ext>
            </a:extLst>
          </p:cNvPr>
          <p:cNvSpPr txBox="1"/>
          <p:nvPr/>
        </p:nvSpPr>
        <p:spPr>
          <a:xfrm>
            <a:off x="7161947" y="59412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i</a:t>
            </a:r>
            <a:endParaRPr kumimoji="0" lang="en-GB" sz="2800" b="0" i="0" u="none" strike="noStrike" kern="0" cap="none" spc="0" normalizeH="0" baseline="0" noProof="0" dirty="0">
              <a:ln>
                <a:noFill/>
              </a:ln>
              <a:solidFill>
                <a:prstClr val="white"/>
              </a:solidFill>
              <a:effectLst/>
              <a:uLnTx/>
              <a:uFillTx/>
            </a:endParaRPr>
          </a:p>
        </p:txBody>
      </p:sp>
      <p:sp>
        <p:nvSpPr>
          <p:cNvPr id="110" name="TextBox 109">
            <a:extLst>
              <a:ext uri="{FF2B5EF4-FFF2-40B4-BE49-F238E27FC236}">
                <a16:creationId xmlns:a16="http://schemas.microsoft.com/office/drawing/2014/main" id="{942AA3C7-F73E-4450-8412-FB91DE8A2653}"/>
              </a:ext>
            </a:extLst>
          </p:cNvPr>
          <p:cNvSpPr txBox="1"/>
          <p:nvPr/>
        </p:nvSpPr>
        <p:spPr>
          <a:xfrm>
            <a:off x="7750574" y="94306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j</a:t>
            </a:r>
            <a:endParaRPr kumimoji="0" lang="en-GB" sz="2800" b="0" i="0" u="none" strike="noStrike" kern="0" cap="none" spc="0" normalizeH="0" baseline="0" noProof="0" dirty="0">
              <a:ln>
                <a:noFill/>
              </a:ln>
              <a:solidFill>
                <a:prstClr val="white"/>
              </a:solidFill>
              <a:effectLst/>
              <a:uLnTx/>
              <a:uFillTx/>
            </a:endParaRPr>
          </a:p>
        </p:txBody>
      </p:sp>
      <p:sp>
        <p:nvSpPr>
          <p:cNvPr id="111" name="TextBox 110">
            <a:extLst>
              <a:ext uri="{FF2B5EF4-FFF2-40B4-BE49-F238E27FC236}">
                <a16:creationId xmlns:a16="http://schemas.microsoft.com/office/drawing/2014/main" id="{D2855E01-D0FA-4972-9EB6-6FEA16911C2B}"/>
              </a:ext>
            </a:extLst>
          </p:cNvPr>
          <p:cNvSpPr txBox="1"/>
          <p:nvPr/>
        </p:nvSpPr>
        <p:spPr>
          <a:xfrm>
            <a:off x="7757072" y="158939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k</a:t>
            </a:r>
            <a:endParaRPr kumimoji="0" lang="en-GB" sz="2800" b="0" i="0" u="none" strike="noStrike" kern="0" cap="none" spc="0" normalizeH="0" baseline="0" noProof="0" dirty="0">
              <a:ln>
                <a:noFill/>
              </a:ln>
              <a:solidFill>
                <a:prstClr val="white"/>
              </a:solidFill>
              <a:effectLst/>
              <a:uLnTx/>
              <a:uFillTx/>
            </a:endParaRPr>
          </a:p>
        </p:txBody>
      </p:sp>
      <p:sp>
        <p:nvSpPr>
          <p:cNvPr id="112" name="TextBox 111">
            <a:extLst>
              <a:ext uri="{FF2B5EF4-FFF2-40B4-BE49-F238E27FC236}">
                <a16:creationId xmlns:a16="http://schemas.microsoft.com/office/drawing/2014/main" id="{F9843B19-B556-4505-9738-93CD5415AE09}"/>
              </a:ext>
            </a:extLst>
          </p:cNvPr>
          <p:cNvSpPr txBox="1"/>
          <p:nvPr/>
        </p:nvSpPr>
        <p:spPr>
          <a:xfrm>
            <a:off x="7757072" y="2192078"/>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l</a:t>
            </a:r>
            <a:endParaRPr kumimoji="0" lang="en-GB" sz="2800" b="0" i="0" u="none" strike="noStrike" kern="0" cap="none" spc="0" normalizeH="0" baseline="0" noProof="0" dirty="0">
              <a:ln>
                <a:noFill/>
              </a:ln>
              <a:solidFill>
                <a:prstClr val="white"/>
              </a:solidFill>
              <a:effectLst/>
              <a:uLnTx/>
              <a:uFillTx/>
            </a:endParaRPr>
          </a:p>
        </p:txBody>
      </p:sp>
      <p:sp>
        <p:nvSpPr>
          <p:cNvPr id="113" name="TextBox 112">
            <a:extLst>
              <a:ext uri="{FF2B5EF4-FFF2-40B4-BE49-F238E27FC236}">
                <a16:creationId xmlns:a16="http://schemas.microsoft.com/office/drawing/2014/main" id="{DC3F25E7-5C5F-4AFD-950B-B1584B64F3B6}"/>
              </a:ext>
            </a:extLst>
          </p:cNvPr>
          <p:cNvSpPr txBox="1"/>
          <p:nvPr/>
        </p:nvSpPr>
        <p:spPr>
          <a:xfrm>
            <a:off x="7759015" y="278664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m</a:t>
            </a:r>
            <a:endParaRPr kumimoji="0" lang="en-GB" sz="2800" b="0" i="0" u="none" strike="noStrike" kern="0" cap="none" spc="0" normalizeH="0" baseline="0" noProof="0" dirty="0">
              <a:ln>
                <a:noFill/>
              </a:ln>
              <a:solidFill>
                <a:prstClr val="white"/>
              </a:solidFill>
              <a:effectLst/>
              <a:uLnTx/>
              <a:uFillTx/>
            </a:endParaRPr>
          </a:p>
        </p:txBody>
      </p:sp>
      <p:sp>
        <p:nvSpPr>
          <p:cNvPr id="114" name="TextBox 113">
            <a:extLst>
              <a:ext uri="{FF2B5EF4-FFF2-40B4-BE49-F238E27FC236}">
                <a16:creationId xmlns:a16="http://schemas.microsoft.com/office/drawing/2014/main" id="{6854C916-7AAE-460F-884F-06463BD14872}"/>
              </a:ext>
            </a:extLst>
          </p:cNvPr>
          <p:cNvSpPr txBox="1"/>
          <p:nvPr/>
        </p:nvSpPr>
        <p:spPr>
          <a:xfrm>
            <a:off x="7750574" y="3460152"/>
            <a:ext cx="430090" cy="523220"/>
          </a:xfrm>
          <a:prstGeom prst="rect">
            <a:avLst/>
          </a:prstGeom>
          <a:solidFill>
            <a:srgbClr val="9D0F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n</a:t>
            </a:r>
            <a:endParaRPr kumimoji="0" lang="en-GB" sz="2800" b="0" i="0" u="none" strike="noStrike" kern="0" cap="none" spc="0" normalizeH="0" baseline="0" noProof="0" dirty="0">
              <a:ln>
                <a:noFill/>
              </a:ln>
              <a:solidFill>
                <a:prstClr val="white"/>
              </a:solidFill>
              <a:effectLst/>
              <a:uLnTx/>
              <a:uFillTx/>
            </a:endParaRPr>
          </a:p>
        </p:txBody>
      </p:sp>
      <p:sp>
        <p:nvSpPr>
          <p:cNvPr id="115" name="TextBox 114">
            <a:extLst>
              <a:ext uri="{FF2B5EF4-FFF2-40B4-BE49-F238E27FC236}">
                <a16:creationId xmlns:a16="http://schemas.microsoft.com/office/drawing/2014/main" id="{78B404E6-964A-45F9-A1F4-F2DFD50B32DC}"/>
              </a:ext>
            </a:extLst>
          </p:cNvPr>
          <p:cNvSpPr txBox="1"/>
          <p:nvPr/>
        </p:nvSpPr>
        <p:spPr>
          <a:xfrm>
            <a:off x="7750574" y="408742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o</a:t>
            </a:r>
            <a:endParaRPr kumimoji="0" lang="en-GB" sz="2800" b="0" i="0" u="none" strike="noStrike" kern="0" cap="none" spc="0" normalizeH="0" baseline="0" noProof="0" dirty="0">
              <a:ln>
                <a:noFill/>
              </a:ln>
              <a:solidFill>
                <a:prstClr val="white"/>
              </a:solidFill>
              <a:effectLst/>
              <a:uLnTx/>
              <a:uFillTx/>
            </a:endParaRPr>
          </a:p>
        </p:txBody>
      </p:sp>
      <p:sp>
        <p:nvSpPr>
          <p:cNvPr id="116" name="TextBox 115">
            <a:extLst>
              <a:ext uri="{FF2B5EF4-FFF2-40B4-BE49-F238E27FC236}">
                <a16:creationId xmlns:a16="http://schemas.microsoft.com/office/drawing/2014/main" id="{7C5BA40D-7A77-41BA-AFFC-0492276C8B0F}"/>
              </a:ext>
            </a:extLst>
          </p:cNvPr>
          <p:cNvSpPr txBox="1"/>
          <p:nvPr/>
        </p:nvSpPr>
        <p:spPr>
          <a:xfrm>
            <a:off x="7757072" y="470219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p</a:t>
            </a:r>
            <a:endParaRPr kumimoji="0" lang="en-GB" sz="2800" b="0" i="0" u="none" strike="noStrike" kern="0" cap="none" spc="0" normalizeH="0" baseline="0" noProof="0" dirty="0">
              <a:ln>
                <a:noFill/>
              </a:ln>
              <a:solidFill>
                <a:prstClr val="white"/>
              </a:solidFill>
              <a:effectLst/>
              <a:uLnTx/>
              <a:uFillTx/>
            </a:endParaRPr>
          </a:p>
        </p:txBody>
      </p:sp>
      <p:sp>
        <p:nvSpPr>
          <p:cNvPr id="117" name="TextBox 116">
            <a:extLst>
              <a:ext uri="{FF2B5EF4-FFF2-40B4-BE49-F238E27FC236}">
                <a16:creationId xmlns:a16="http://schemas.microsoft.com/office/drawing/2014/main" id="{4638DF1D-BA79-4729-9D63-8DCBDDE5B3AA}"/>
              </a:ext>
            </a:extLst>
          </p:cNvPr>
          <p:cNvSpPr txBox="1"/>
          <p:nvPr/>
        </p:nvSpPr>
        <p:spPr>
          <a:xfrm>
            <a:off x="7761675" y="530373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q</a:t>
            </a:r>
            <a:endParaRPr kumimoji="0" lang="en-GB" sz="2800" b="0" i="0" u="none" strike="noStrike" kern="0" cap="none" spc="0" normalizeH="0" baseline="0" noProof="0" dirty="0">
              <a:ln>
                <a:noFill/>
              </a:ln>
              <a:solidFill>
                <a:prstClr val="white"/>
              </a:solidFill>
              <a:effectLst/>
              <a:uLnTx/>
              <a:uFillTx/>
            </a:endParaRPr>
          </a:p>
        </p:txBody>
      </p:sp>
      <p:sp>
        <p:nvSpPr>
          <p:cNvPr id="118" name="TextBox 117">
            <a:extLst>
              <a:ext uri="{FF2B5EF4-FFF2-40B4-BE49-F238E27FC236}">
                <a16:creationId xmlns:a16="http://schemas.microsoft.com/office/drawing/2014/main" id="{4551A6A4-233D-48D0-A9C2-E329F6345DBE}"/>
              </a:ext>
            </a:extLst>
          </p:cNvPr>
          <p:cNvSpPr txBox="1"/>
          <p:nvPr/>
        </p:nvSpPr>
        <p:spPr>
          <a:xfrm>
            <a:off x="7757072" y="59412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r</a:t>
            </a:r>
            <a:endParaRPr kumimoji="0" lang="en-GB" sz="2800" b="0" i="0" u="none" strike="noStrike" kern="0" cap="none" spc="0" normalizeH="0" baseline="0" noProof="0" dirty="0">
              <a:ln>
                <a:noFill/>
              </a:ln>
              <a:solidFill>
                <a:prstClr val="white"/>
              </a:solidFill>
              <a:effectLst/>
              <a:uLnTx/>
              <a:uFillTx/>
            </a:endParaRPr>
          </a:p>
        </p:txBody>
      </p:sp>
      <p:sp>
        <p:nvSpPr>
          <p:cNvPr id="119" name="TextBox 118">
            <a:extLst>
              <a:ext uri="{FF2B5EF4-FFF2-40B4-BE49-F238E27FC236}">
                <a16:creationId xmlns:a16="http://schemas.microsoft.com/office/drawing/2014/main" id="{0947D4F9-314D-49DF-8B11-C6D65B81E415}"/>
              </a:ext>
            </a:extLst>
          </p:cNvPr>
          <p:cNvSpPr txBox="1"/>
          <p:nvPr/>
        </p:nvSpPr>
        <p:spPr>
          <a:xfrm>
            <a:off x="8339201" y="94306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s</a:t>
            </a:r>
            <a:endParaRPr kumimoji="0" lang="en-GB" sz="2800" b="0" i="0" u="none" strike="noStrike" kern="0" cap="none" spc="0" normalizeH="0" baseline="0" noProof="0" dirty="0">
              <a:ln>
                <a:noFill/>
              </a:ln>
              <a:solidFill>
                <a:prstClr val="white"/>
              </a:solidFill>
              <a:effectLst/>
              <a:uLnTx/>
              <a:uFillTx/>
            </a:endParaRPr>
          </a:p>
        </p:txBody>
      </p:sp>
      <p:sp>
        <p:nvSpPr>
          <p:cNvPr id="120" name="TextBox 119">
            <a:extLst>
              <a:ext uri="{FF2B5EF4-FFF2-40B4-BE49-F238E27FC236}">
                <a16:creationId xmlns:a16="http://schemas.microsoft.com/office/drawing/2014/main" id="{4F7EE177-3BBA-4E2C-BEC5-02E47124CE92}"/>
              </a:ext>
            </a:extLst>
          </p:cNvPr>
          <p:cNvSpPr txBox="1"/>
          <p:nvPr/>
        </p:nvSpPr>
        <p:spPr>
          <a:xfrm>
            <a:off x="8358596" y="158939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t</a:t>
            </a:r>
            <a:endParaRPr kumimoji="0" lang="en-GB" sz="2800" b="0" i="0" u="none" strike="noStrike" kern="0" cap="none" spc="0" normalizeH="0" baseline="0" noProof="0" dirty="0">
              <a:ln>
                <a:noFill/>
              </a:ln>
              <a:solidFill>
                <a:prstClr val="white"/>
              </a:solidFill>
              <a:effectLst/>
              <a:uLnTx/>
              <a:uFillTx/>
            </a:endParaRPr>
          </a:p>
        </p:txBody>
      </p:sp>
      <p:sp>
        <p:nvSpPr>
          <p:cNvPr id="121" name="TextBox 120">
            <a:extLst>
              <a:ext uri="{FF2B5EF4-FFF2-40B4-BE49-F238E27FC236}">
                <a16:creationId xmlns:a16="http://schemas.microsoft.com/office/drawing/2014/main" id="{FD0B8A04-FB95-4C4F-BE6D-96B772F52A13}"/>
              </a:ext>
            </a:extLst>
          </p:cNvPr>
          <p:cNvSpPr txBox="1"/>
          <p:nvPr/>
        </p:nvSpPr>
        <p:spPr>
          <a:xfrm>
            <a:off x="8336593" y="345293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w</a:t>
            </a:r>
            <a:endParaRPr kumimoji="0" lang="en-GB" sz="2800" b="0" i="0" u="none" strike="noStrike" kern="0" cap="none" spc="0" normalizeH="0" baseline="0" noProof="0" dirty="0">
              <a:ln>
                <a:noFill/>
              </a:ln>
              <a:solidFill>
                <a:prstClr val="white"/>
              </a:solidFill>
              <a:effectLst/>
              <a:uLnTx/>
              <a:uFillTx/>
            </a:endParaRPr>
          </a:p>
        </p:txBody>
      </p:sp>
      <p:sp>
        <p:nvSpPr>
          <p:cNvPr id="122" name="TextBox 121">
            <a:extLst>
              <a:ext uri="{FF2B5EF4-FFF2-40B4-BE49-F238E27FC236}">
                <a16:creationId xmlns:a16="http://schemas.microsoft.com/office/drawing/2014/main" id="{3FF4F8B2-6B71-41E7-98E1-E26E95DA7FBC}"/>
              </a:ext>
            </a:extLst>
          </p:cNvPr>
          <p:cNvSpPr txBox="1"/>
          <p:nvPr/>
        </p:nvSpPr>
        <p:spPr>
          <a:xfrm>
            <a:off x="8358596" y="470219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y</a:t>
            </a:r>
            <a:endParaRPr kumimoji="0" lang="en-GB" sz="2800" b="0" i="0" u="none" strike="noStrike" kern="0" cap="none" spc="0" normalizeH="0" baseline="0" noProof="0" dirty="0">
              <a:ln>
                <a:noFill/>
              </a:ln>
              <a:solidFill>
                <a:prstClr val="white"/>
              </a:solidFill>
              <a:effectLst/>
              <a:uLnTx/>
              <a:uFillTx/>
            </a:endParaRPr>
          </a:p>
        </p:txBody>
      </p:sp>
      <p:sp>
        <p:nvSpPr>
          <p:cNvPr id="123" name="TextBox 122">
            <a:extLst>
              <a:ext uri="{FF2B5EF4-FFF2-40B4-BE49-F238E27FC236}">
                <a16:creationId xmlns:a16="http://schemas.microsoft.com/office/drawing/2014/main" id="{54E4DAF5-D430-4E70-A1DB-303FAA760CC7}"/>
              </a:ext>
            </a:extLst>
          </p:cNvPr>
          <p:cNvSpPr txBox="1"/>
          <p:nvPr/>
        </p:nvSpPr>
        <p:spPr>
          <a:xfrm>
            <a:off x="8358596" y="529831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z</a:t>
            </a:r>
            <a:endParaRPr kumimoji="0" lang="en-GB" sz="2800" b="0" i="0" u="none" strike="noStrike" kern="0" cap="none" spc="0" normalizeH="0" baseline="0" noProof="0" dirty="0">
              <a:ln>
                <a:noFill/>
              </a:ln>
              <a:solidFill>
                <a:prstClr val="white"/>
              </a:solidFill>
              <a:effectLst/>
              <a:uLnTx/>
              <a:uFillTx/>
            </a:endParaRPr>
          </a:p>
        </p:txBody>
      </p:sp>
      <p:sp>
        <p:nvSpPr>
          <p:cNvPr id="124" name="TextBox 123">
            <a:extLst>
              <a:ext uri="{FF2B5EF4-FFF2-40B4-BE49-F238E27FC236}">
                <a16:creationId xmlns:a16="http://schemas.microsoft.com/office/drawing/2014/main" id="{FECE0180-4759-4C8F-BA3A-495C1E88B8FA}"/>
              </a:ext>
            </a:extLst>
          </p:cNvPr>
          <p:cNvSpPr txBox="1"/>
          <p:nvPr/>
        </p:nvSpPr>
        <p:spPr>
          <a:xfrm>
            <a:off x="8358596" y="407705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x</a:t>
            </a:r>
            <a:endParaRPr kumimoji="0" lang="en-GB" sz="2800" b="0" i="0" u="none" strike="noStrike" kern="0" cap="none" spc="0" normalizeH="0" baseline="0" noProof="0" dirty="0">
              <a:ln>
                <a:noFill/>
              </a:ln>
              <a:solidFill>
                <a:prstClr val="white"/>
              </a:solidFill>
              <a:effectLst/>
              <a:uLnTx/>
              <a:uFillTx/>
            </a:endParaRPr>
          </a:p>
        </p:txBody>
      </p:sp>
      <p:sp>
        <p:nvSpPr>
          <p:cNvPr id="125" name="TextBox 124">
            <a:extLst>
              <a:ext uri="{FF2B5EF4-FFF2-40B4-BE49-F238E27FC236}">
                <a16:creationId xmlns:a16="http://schemas.microsoft.com/office/drawing/2014/main" id="{04B899C6-AC95-46D5-8A2F-E2EC69EFAFC8}"/>
              </a:ext>
            </a:extLst>
          </p:cNvPr>
          <p:cNvSpPr txBox="1"/>
          <p:nvPr/>
        </p:nvSpPr>
        <p:spPr>
          <a:xfrm>
            <a:off x="8339201" y="278664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v</a:t>
            </a:r>
            <a:endParaRPr kumimoji="0" lang="en-GB" sz="2800" b="0" i="0" u="none" strike="noStrike" kern="0" cap="none" spc="0" normalizeH="0" baseline="0" noProof="0" dirty="0">
              <a:ln>
                <a:noFill/>
              </a:ln>
              <a:solidFill>
                <a:prstClr val="white"/>
              </a:solidFill>
              <a:effectLst/>
              <a:uLnTx/>
              <a:uFillTx/>
            </a:endParaRPr>
          </a:p>
        </p:txBody>
      </p:sp>
      <p:sp>
        <p:nvSpPr>
          <p:cNvPr id="126" name="TextBox 125">
            <a:extLst>
              <a:ext uri="{FF2B5EF4-FFF2-40B4-BE49-F238E27FC236}">
                <a16:creationId xmlns:a16="http://schemas.microsoft.com/office/drawing/2014/main" id="{53314563-CB57-4548-BBF7-F79F10CDC90C}"/>
              </a:ext>
            </a:extLst>
          </p:cNvPr>
          <p:cNvSpPr txBox="1"/>
          <p:nvPr/>
        </p:nvSpPr>
        <p:spPr>
          <a:xfrm>
            <a:off x="8358596" y="220169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u</a:t>
            </a:r>
            <a:endParaRPr kumimoji="0" lang="en-GB" sz="2800" b="0" i="0" u="none" strike="noStrike" kern="0" cap="none" spc="0" normalizeH="0" baseline="0" noProof="0" dirty="0">
              <a:ln>
                <a:noFill/>
              </a:ln>
              <a:solidFill>
                <a:prstClr val="white"/>
              </a:solidFill>
              <a:effectLst/>
              <a:uLnTx/>
              <a:uFillTx/>
            </a:endParaRPr>
          </a:p>
        </p:txBody>
      </p:sp>
      <p:sp>
        <p:nvSpPr>
          <p:cNvPr id="127" name="Rectangle 126">
            <a:extLst>
              <a:ext uri="{FF2B5EF4-FFF2-40B4-BE49-F238E27FC236}">
                <a16:creationId xmlns:a16="http://schemas.microsoft.com/office/drawing/2014/main" id="{0EBBEBA1-DE99-466F-95C6-8CC19F5B5C05}"/>
              </a:ext>
            </a:extLst>
          </p:cNvPr>
          <p:cNvSpPr>
            <a:spLocks noChangeArrowheads="1"/>
          </p:cNvSpPr>
          <p:nvPr/>
        </p:nvSpPr>
        <p:spPr bwMode="auto">
          <a:xfrm>
            <a:off x="4190713" y="5019554"/>
            <a:ext cx="2661697"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Say the letters. </a:t>
            </a:r>
          </a:p>
        </p:txBody>
      </p:sp>
      <p:grpSp>
        <p:nvGrpSpPr>
          <p:cNvPr id="128" name="Google Shape;12167;p68">
            <a:extLst>
              <a:ext uri="{FF2B5EF4-FFF2-40B4-BE49-F238E27FC236}">
                <a16:creationId xmlns:a16="http://schemas.microsoft.com/office/drawing/2014/main" id="{ABFF1CA7-3CC2-4C29-A4F0-9C692A4765B0}"/>
              </a:ext>
            </a:extLst>
          </p:cNvPr>
          <p:cNvGrpSpPr/>
          <p:nvPr/>
        </p:nvGrpSpPr>
        <p:grpSpPr>
          <a:xfrm>
            <a:off x="4735846" y="5649390"/>
            <a:ext cx="1067550" cy="832103"/>
            <a:chOff x="1745217" y="1515471"/>
            <a:chExt cx="343269" cy="342505"/>
          </a:xfrm>
          <a:solidFill>
            <a:srgbClr val="9D0F00">
              <a:lumMod val="60000"/>
              <a:lumOff val="40000"/>
            </a:srgbClr>
          </a:solidFill>
        </p:grpSpPr>
        <p:sp>
          <p:nvSpPr>
            <p:cNvPr id="129" name="Google Shape;12168;p68">
              <a:extLst>
                <a:ext uri="{FF2B5EF4-FFF2-40B4-BE49-F238E27FC236}">
                  <a16:creationId xmlns:a16="http://schemas.microsoft.com/office/drawing/2014/main" id="{65F13624-F533-480F-9766-79F7AA9B4FCF}"/>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0" name="Google Shape;12169;p68">
              <a:extLst>
                <a:ext uri="{FF2B5EF4-FFF2-40B4-BE49-F238E27FC236}">
                  <a16:creationId xmlns:a16="http://schemas.microsoft.com/office/drawing/2014/main" id="{A16A8044-B4B7-490C-85E4-E6FC5ABF43CC}"/>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1" name="Google Shape;12170;p68">
              <a:extLst>
                <a:ext uri="{FF2B5EF4-FFF2-40B4-BE49-F238E27FC236}">
                  <a16:creationId xmlns:a16="http://schemas.microsoft.com/office/drawing/2014/main" id="{1E7456F7-54AB-475E-BBEE-3BDEC4C35BE9}"/>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2" name="Google Shape;12171;p68">
              <a:extLst>
                <a:ext uri="{FF2B5EF4-FFF2-40B4-BE49-F238E27FC236}">
                  <a16:creationId xmlns:a16="http://schemas.microsoft.com/office/drawing/2014/main" id="{AB452E6D-B4F3-4308-99F1-98D1C78FCE86}"/>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133" name="Rectangle 132">
            <a:extLst>
              <a:ext uri="{FF2B5EF4-FFF2-40B4-BE49-F238E27FC236}">
                <a16:creationId xmlns:a16="http://schemas.microsoft.com/office/drawing/2014/main" id="{9793B716-A05A-448C-8526-545CF8A0F2D1}"/>
              </a:ext>
            </a:extLst>
          </p:cNvPr>
          <p:cNvSpPr>
            <a:spLocks noChangeArrowheads="1"/>
          </p:cNvSpPr>
          <p:nvPr/>
        </p:nvSpPr>
        <p:spPr bwMode="auto">
          <a:xfrm>
            <a:off x="8927828" y="641116"/>
            <a:ext cx="3264172"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Use a pencil. </a:t>
            </a:r>
          </a:p>
        </p:txBody>
      </p:sp>
      <p:grpSp>
        <p:nvGrpSpPr>
          <p:cNvPr id="134" name="Google Shape;2504;p55">
            <a:extLst>
              <a:ext uri="{FF2B5EF4-FFF2-40B4-BE49-F238E27FC236}">
                <a16:creationId xmlns:a16="http://schemas.microsoft.com/office/drawing/2014/main" id="{B90CD5D6-20C2-41C8-A309-9D726956C148}"/>
              </a:ext>
            </a:extLst>
          </p:cNvPr>
          <p:cNvGrpSpPr/>
          <p:nvPr/>
        </p:nvGrpSpPr>
        <p:grpSpPr>
          <a:xfrm>
            <a:off x="9637945" y="1162123"/>
            <a:ext cx="785919" cy="824127"/>
            <a:chOff x="1615976" y="2917039"/>
            <a:chExt cx="248684" cy="354264"/>
          </a:xfrm>
          <a:solidFill>
            <a:srgbClr val="080808"/>
          </a:solidFill>
        </p:grpSpPr>
        <p:sp>
          <p:nvSpPr>
            <p:cNvPr id="135" name="Google Shape;2505;p55">
              <a:extLst>
                <a:ext uri="{FF2B5EF4-FFF2-40B4-BE49-F238E27FC236}">
                  <a16:creationId xmlns:a16="http://schemas.microsoft.com/office/drawing/2014/main" id="{68CAA15B-2691-42AE-BF69-3B06EB629360}"/>
                </a:ext>
              </a:extLst>
            </p:cNvPr>
            <p:cNvSpPr/>
            <p:nvPr/>
          </p:nvSpPr>
          <p:spPr>
            <a:xfrm>
              <a:off x="1615976" y="2917039"/>
              <a:ext cx="248684" cy="354264"/>
            </a:xfrm>
            <a:custGeom>
              <a:avLst/>
              <a:gdLst/>
              <a:ahLst/>
              <a:cxnLst/>
              <a:rect l="l" t="t" r="r" b="b"/>
              <a:pathLst>
                <a:path w="9683" h="13794" extrusionOk="0">
                  <a:moveTo>
                    <a:pt x="7339" y="238"/>
                  </a:moveTo>
                  <a:cubicBezTo>
                    <a:pt x="7615" y="310"/>
                    <a:pt x="7873" y="443"/>
                    <a:pt x="8094" y="620"/>
                  </a:cubicBezTo>
                  <a:cubicBezTo>
                    <a:pt x="7981" y="774"/>
                    <a:pt x="7869" y="927"/>
                    <a:pt x="7753" y="1081"/>
                  </a:cubicBezTo>
                  <a:cubicBezTo>
                    <a:pt x="7449" y="1054"/>
                    <a:pt x="7138" y="1050"/>
                    <a:pt x="6831" y="1043"/>
                  </a:cubicBezTo>
                  <a:cubicBezTo>
                    <a:pt x="6912" y="920"/>
                    <a:pt x="6991" y="797"/>
                    <a:pt x="7070" y="671"/>
                  </a:cubicBezTo>
                  <a:cubicBezTo>
                    <a:pt x="7249" y="673"/>
                    <a:pt x="7429" y="679"/>
                    <a:pt x="7607" y="679"/>
                  </a:cubicBezTo>
                  <a:cubicBezTo>
                    <a:pt x="7690" y="679"/>
                    <a:pt x="7773" y="678"/>
                    <a:pt x="7855" y="675"/>
                  </a:cubicBezTo>
                  <a:cubicBezTo>
                    <a:pt x="7903" y="675"/>
                    <a:pt x="7903" y="603"/>
                    <a:pt x="7855" y="603"/>
                  </a:cubicBezTo>
                  <a:cubicBezTo>
                    <a:pt x="7751" y="600"/>
                    <a:pt x="7647" y="599"/>
                    <a:pt x="7542" y="599"/>
                  </a:cubicBezTo>
                  <a:cubicBezTo>
                    <a:pt x="7399" y="599"/>
                    <a:pt x="7256" y="601"/>
                    <a:pt x="7114" y="603"/>
                  </a:cubicBezTo>
                  <a:cubicBezTo>
                    <a:pt x="7186" y="494"/>
                    <a:pt x="7257" y="381"/>
                    <a:pt x="7326" y="268"/>
                  </a:cubicBezTo>
                  <a:cubicBezTo>
                    <a:pt x="7332" y="262"/>
                    <a:pt x="7339" y="248"/>
                    <a:pt x="7339" y="238"/>
                  </a:cubicBezTo>
                  <a:close/>
                  <a:moveTo>
                    <a:pt x="6769" y="1142"/>
                  </a:moveTo>
                  <a:cubicBezTo>
                    <a:pt x="7041" y="1155"/>
                    <a:pt x="7315" y="1167"/>
                    <a:pt x="7590" y="1167"/>
                  </a:cubicBezTo>
                  <a:cubicBezTo>
                    <a:pt x="7623" y="1167"/>
                    <a:pt x="7655" y="1167"/>
                    <a:pt x="7688" y="1166"/>
                  </a:cubicBezTo>
                  <a:lnTo>
                    <a:pt x="7688" y="1166"/>
                  </a:lnTo>
                  <a:cubicBezTo>
                    <a:pt x="7363" y="1600"/>
                    <a:pt x="7039" y="2030"/>
                    <a:pt x="6718" y="2467"/>
                  </a:cubicBezTo>
                  <a:cubicBezTo>
                    <a:pt x="6663" y="2466"/>
                    <a:pt x="6608" y="2465"/>
                    <a:pt x="6553" y="2465"/>
                  </a:cubicBezTo>
                  <a:cubicBezTo>
                    <a:pt x="6328" y="2465"/>
                    <a:pt x="6103" y="2477"/>
                    <a:pt x="5878" y="2502"/>
                  </a:cubicBezTo>
                  <a:cubicBezTo>
                    <a:pt x="6069" y="2218"/>
                    <a:pt x="6257" y="1931"/>
                    <a:pt x="6441" y="1648"/>
                  </a:cubicBezTo>
                  <a:cubicBezTo>
                    <a:pt x="6684" y="1648"/>
                    <a:pt x="6923" y="1648"/>
                    <a:pt x="7165" y="1638"/>
                  </a:cubicBezTo>
                  <a:cubicBezTo>
                    <a:pt x="7196" y="1631"/>
                    <a:pt x="7196" y="1586"/>
                    <a:pt x="7165" y="1576"/>
                  </a:cubicBezTo>
                  <a:cubicBezTo>
                    <a:pt x="6943" y="1566"/>
                    <a:pt x="6721" y="1566"/>
                    <a:pt x="6496" y="1566"/>
                  </a:cubicBezTo>
                  <a:cubicBezTo>
                    <a:pt x="6588" y="1426"/>
                    <a:pt x="6677" y="1282"/>
                    <a:pt x="6769" y="1142"/>
                  </a:cubicBezTo>
                  <a:close/>
                  <a:moveTo>
                    <a:pt x="6884" y="173"/>
                  </a:moveTo>
                  <a:cubicBezTo>
                    <a:pt x="6978" y="173"/>
                    <a:pt x="7075" y="182"/>
                    <a:pt x="7175" y="200"/>
                  </a:cubicBezTo>
                  <a:lnTo>
                    <a:pt x="7213" y="207"/>
                  </a:lnTo>
                  <a:cubicBezTo>
                    <a:pt x="5656" y="2614"/>
                    <a:pt x="4003" y="4943"/>
                    <a:pt x="2360" y="7290"/>
                  </a:cubicBezTo>
                  <a:cubicBezTo>
                    <a:pt x="2336" y="7146"/>
                    <a:pt x="2275" y="7013"/>
                    <a:pt x="2179" y="6904"/>
                  </a:cubicBezTo>
                  <a:cubicBezTo>
                    <a:pt x="2072" y="6797"/>
                    <a:pt x="1905" y="6724"/>
                    <a:pt x="1747" y="6724"/>
                  </a:cubicBezTo>
                  <a:cubicBezTo>
                    <a:pt x="1694" y="6724"/>
                    <a:pt x="1643" y="6732"/>
                    <a:pt x="1594" y="6749"/>
                  </a:cubicBezTo>
                  <a:lnTo>
                    <a:pt x="1594" y="6749"/>
                  </a:lnTo>
                  <a:cubicBezTo>
                    <a:pt x="1604" y="6745"/>
                    <a:pt x="1613" y="6739"/>
                    <a:pt x="1619" y="6730"/>
                  </a:cubicBezTo>
                  <a:cubicBezTo>
                    <a:pt x="3033" y="4674"/>
                    <a:pt x="4419" y="2604"/>
                    <a:pt x="5878" y="579"/>
                  </a:cubicBezTo>
                  <a:cubicBezTo>
                    <a:pt x="5885" y="569"/>
                    <a:pt x="5888" y="555"/>
                    <a:pt x="5891" y="545"/>
                  </a:cubicBezTo>
                  <a:cubicBezTo>
                    <a:pt x="6194" y="308"/>
                    <a:pt x="6515" y="173"/>
                    <a:pt x="6884" y="173"/>
                  </a:cubicBezTo>
                  <a:close/>
                  <a:moveTo>
                    <a:pt x="6663" y="2549"/>
                  </a:moveTo>
                  <a:lnTo>
                    <a:pt x="6663" y="2549"/>
                  </a:lnTo>
                  <a:cubicBezTo>
                    <a:pt x="5451" y="4196"/>
                    <a:pt x="4276" y="5886"/>
                    <a:pt x="3269" y="7638"/>
                  </a:cubicBezTo>
                  <a:cubicBezTo>
                    <a:pt x="3228" y="7536"/>
                    <a:pt x="3159" y="7447"/>
                    <a:pt x="3070" y="7382"/>
                  </a:cubicBezTo>
                  <a:cubicBezTo>
                    <a:pt x="2956" y="7300"/>
                    <a:pt x="2826" y="7271"/>
                    <a:pt x="2694" y="7271"/>
                  </a:cubicBezTo>
                  <a:cubicBezTo>
                    <a:pt x="2622" y="7271"/>
                    <a:pt x="2548" y="7280"/>
                    <a:pt x="2476" y="7293"/>
                  </a:cubicBezTo>
                  <a:cubicBezTo>
                    <a:pt x="2510" y="7249"/>
                    <a:pt x="2541" y="7208"/>
                    <a:pt x="2575" y="7163"/>
                  </a:cubicBezTo>
                  <a:lnTo>
                    <a:pt x="2575" y="7163"/>
                  </a:lnTo>
                  <a:cubicBezTo>
                    <a:pt x="2565" y="7180"/>
                    <a:pt x="2579" y="7204"/>
                    <a:pt x="2596" y="7208"/>
                  </a:cubicBezTo>
                  <a:cubicBezTo>
                    <a:pt x="2685" y="7216"/>
                    <a:pt x="2775" y="7220"/>
                    <a:pt x="2865" y="7220"/>
                  </a:cubicBezTo>
                  <a:cubicBezTo>
                    <a:pt x="3033" y="7220"/>
                    <a:pt x="3200" y="7206"/>
                    <a:pt x="3364" y="7177"/>
                  </a:cubicBezTo>
                  <a:cubicBezTo>
                    <a:pt x="3396" y="7171"/>
                    <a:pt x="3392" y="7118"/>
                    <a:pt x="3363" y="7118"/>
                  </a:cubicBezTo>
                  <a:cubicBezTo>
                    <a:pt x="3361" y="7118"/>
                    <a:pt x="3359" y="7119"/>
                    <a:pt x="3357" y="7119"/>
                  </a:cubicBezTo>
                  <a:cubicBezTo>
                    <a:pt x="3136" y="7140"/>
                    <a:pt x="2912" y="7150"/>
                    <a:pt x="2691" y="7150"/>
                  </a:cubicBezTo>
                  <a:cubicBezTo>
                    <a:pt x="2659" y="7150"/>
                    <a:pt x="2627" y="7150"/>
                    <a:pt x="2596" y="7150"/>
                  </a:cubicBezTo>
                  <a:cubicBezTo>
                    <a:pt x="2589" y="7150"/>
                    <a:pt x="2582" y="7153"/>
                    <a:pt x="2575" y="7156"/>
                  </a:cubicBezTo>
                  <a:cubicBezTo>
                    <a:pt x="2678" y="7030"/>
                    <a:pt x="2777" y="6897"/>
                    <a:pt x="2879" y="6764"/>
                  </a:cubicBezTo>
                  <a:cubicBezTo>
                    <a:pt x="3000" y="6764"/>
                    <a:pt x="3122" y="6765"/>
                    <a:pt x="3244" y="6765"/>
                  </a:cubicBezTo>
                  <a:cubicBezTo>
                    <a:pt x="3305" y="6765"/>
                    <a:pt x="3365" y="6765"/>
                    <a:pt x="3426" y="6764"/>
                  </a:cubicBezTo>
                  <a:cubicBezTo>
                    <a:pt x="3473" y="6764"/>
                    <a:pt x="3473" y="6695"/>
                    <a:pt x="3426" y="6695"/>
                  </a:cubicBezTo>
                  <a:cubicBezTo>
                    <a:pt x="3371" y="6694"/>
                    <a:pt x="3316" y="6694"/>
                    <a:pt x="3262" y="6694"/>
                  </a:cubicBezTo>
                  <a:cubicBezTo>
                    <a:pt x="3152" y="6694"/>
                    <a:pt x="3042" y="6695"/>
                    <a:pt x="2930" y="6695"/>
                  </a:cubicBezTo>
                  <a:cubicBezTo>
                    <a:pt x="3009" y="6593"/>
                    <a:pt x="3088" y="6491"/>
                    <a:pt x="3166" y="6388"/>
                  </a:cubicBezTo>
                  <a:cubicBezTo>
                    <a:pt x="3436" y="6371"/>
                    <a:pt x="3709" y="6354"/>
                    <a:pt x="3982" y="6323"/>
                  </a:cubicBezTo>
                  <a:cubicBezTo>
                    <a:pt x="4019" y="6317"/>
                    <a:pt x="4020" y="6262"/>
                    <a:pt x="3985" y="6262"/>
                  </a:cubicBezTo>
                  <a:cubicBezTo>
                    <a:pt x="3984" y="6262"/>
                    <a:pt x="3983" y="6262"/>
                    <a:pt x="3982" y="6262"/>
                  </a:cubicBezTo>
                  <a:cubicBezTo>
                    <a:pt x="3726" y="6269"/>
                    <a:pt x="3477" y="6289"/>
                    <a:pt x="3224" y="6310"/>
                  </a:cubicBezTo>
                  <a:cubicBezTo>
                    <a:pt x="3330" y="6170"/>
                    <a:pt x="3429" y="6026"/>
                    <a:pt x="3531" y="5886"/>
                  </a:cubicBezTo>
                  <a:cubicBezTo>
                    <a:pt x="3535" y="5896"/>
                    <a:pt x="3545" y="5903"/>
                    <a:pt x="3555" y="5903"/>
                  </a:cubicBezTo>
                  <a:cubicBezTo>
                    <a:pt x="3665" y="5931"/>
                    <a:pt x="3778" y="5944"/>
                    <a:pt x="3891" y="5944"/>
                  </a:cubicBezTo>
                  <a:cubicBezTo>
                    <a:pt x="3958" y="5944"/>
                    <a:pt x="4025" y="5939"/>
                    <a:pt x="4092" y="5930"/>
                  </a:cubicBezTo>
                  <a:cubicBezTo>
                    <a:pt x="4132" y="5927"/>
                    <a:pt x="4123" y="5862"/>
                    <a:pt x="4087" y="5862"/>
                  </a:cubicBezTo>
                  <a:cubicBezTo>
                    <a:pt x="4087" y="5862"/>
                    <a:pt x="4086" y="5862"/>
                    <a:pt x="4085" y="5862"/>
                  </a:cubicBezTo>
                  <a:cubicBezTo>
                    <a:pt x="4035" y="5865"/>
                    <a:pt x="3985" y="5867"/>
                    <a:pt x="3935" y="5867"/>
                  </a:cubicBezTo>
                  <a:cubicBezTo>
                    <a:pt x="3813" y="5867"/>
                    <a:pt x="3691" y="5858"/>
                    <a:pt x="3572" y="5838"/>
                  </a:cubicBezTo>
                  <a:lnTo>
                    <a:pt x="3566" y="5838"/>
                  </a:lnTo>
                  <a:cubicBezTo>
                    <a:pt x="3740" y="5603"/>
                    <a:pt x="3907" y="5364"/>
                    <a:pt x="4078" y="5128"/>
                  </a:cubicBezTo>
                  <a:cubicBezTo>
                    <a:pt x="4085" y="5142"/>
                    <a:pt x="4102" y="5152"/>
                    <a:pt x="4119" y="5152"/>
                  </a:cubicBezTo>
                  <a:cubicBezTo>
                    <a:pt x="4221" y="5154"/>
                    <a:pt x="4325" y="5155"/>
                    <a:pt x="4428" y="5155"/>
                  </a:cubicBezTo>
                  <a:cubicBezTo>
                    <a:pt x="4532" y="5155"/>
                    <a:pt x="4636" y="5154"/>
                    <a:pt x="4740" y="5148"/>
                  </a:cubicBezTo>
                  <a:cubicBezTo>
                    <a:pt x="4798" y="5148"/>
                    <a:pt x="4798" y="5060"/>
                    <a:pt x="4740" y="5060"/>
                  </a:cubicBezTo>
                  <a:cubicBezTo>
                    <a:pt x="4620" y="5053"/>
                    <a:pt x="4497" y="5052"/>
                    <a:pt x="4376" y="5052"/>
                  </a:cubicBezTo>
                  <a:cubicBezTo>
                    <a:pt x="4294" y="5052"/>
                    <a:pt x="4213" y="5053"/>
                    <a:pt x="4133" y="5053"/>
                  </a:cubicBezTo>
                  <a:cubicBezTo>
                    <a:pt x="4269" y="4865"/>
                    <a:pt x="4402" y="4670"/>
                    <a:pt x="4536" y="4479"/>
                  </a:cubicBezTo>
                  <a:cubicBezTo>
                    <a:pt x="4597" y="4481"/>
                    <a:pt x="4659" y="4482"/>
                    <a:pt x="4720" y="4482"/>
                  </a:cubicBezTo>
                  <a:cubicBezTo>
                    <a:pt x="4853" y="4482"/>
                    <a:pt x="4986" y="4477"/>
                    <a:pt x="5120" y="4465"/>
                  </a:cubicBezTo>
                  <a:cubicBezTo>
                    <a:pt x="5157" y="4465"/>
                    <a:pt x="5157" y="4411"/>
                    <a:pt x="5120" y="4411"/>
                  </a:cubicBezTo>
                  <a:cubicBezTo>
                    <a:pt x="5089" y="4410"/>
                    <a:pt x="5059" y="4410"/>
                    <a:pt x="5029" y="4410"/>
                  </a:cubicBezTo>
                  <a:cubicBezTo>
                    <a:pt x="4877" y="4410"/>
                    <a:pt x="4724" y="4417"/>
                    <a:pt x="4573" y="4431"/>
                  </a:cubicBezTo>
                  <a:cubicBezTo>
                    <a:pt x="4665" y="4295"/>
                    <a:pt x="4761" y="4158"/>
                    <a:pt x="4853" y="4021"/>
                  </a:cubicBezTo>
                  <a:cubicBezTo>
                    <a:pt x="4979" y="4025"/>
                    <a:pt x="5104" y="4028"/>
                    <a:pt x="5229" y="4028"/>
                  </a:cubicBezTo>
                  <a:cubicBezTo>
                    <a:pt x="5332" y="4028"/>
                    <a:pt x="5434" y="4026"/>
                    <a:pt x="5536" y="4021"/>
                  </a:cubicBezTo>
                  <a:cubicBezTo>
                    <a:pt x="5567" y="4018"/>
                    <a:pt x="5567" y="3974"/>
                    <a:pt x="5536" y="3970"/>
                  </a:cubicBezTo>
                  <a:cubicBezTo>
                    <a:pt x="5441" y="3966"/>
                    <a:pt x="5344" y="3964"/>
                    <a:pt x="5248" y="3964"/>
                  </a:cubicBezTo>
                  <a:cubicBezTo>
                    <a:pt x="5130" y="3964"/>
                    <a:pt x="5012" y="3966"/>
                    <a:pt x="4894" y="3970"/>
                  </a:cubicBezTo>
                  <a:cubicBezTo>
                    <a:pt x="4983" y="3840"/>
                    <a:pt x="5068" y="3714"/>
                    <a:pt x="5157" y="3584"/>
                  </a:cubicBezTo>
                  <a:cubicBezTo>
                    <a:pt x="5296" y="3586"/>
                    <a:pt x="5436" y="3590"/>
                    <a:pt x="5577" y="3590"/>
                  </a:cubicBezTo>
                  <a:cubicBezTo>
                    <a:pt x="5668" y="3590"/>
                    <a:pt x="5759" y="3588"/>
                    <a:pt x="5850" y="3584"/>
                  </a:cubicBezTo>
                  <a:cubicBezTo>
                    <a:pt x="5895" y="3584"/>
                    <a:pt x="5895" y="3516"/>
                    <a:pt x="5850" y="3516"/>
                  </a:cubicBezTo>
                  <a:cubicBezTo>
                    <a:pt x="5743" y="3511"/>
                    <a:pt x="5636" y="3509"/>
                    <a:pt x="5529" y="3509"/>
                  </a:cubicBezTo>
                  <a:cubicBezTo>
                    <a:pt x="5423" y="3509"/>
                    <a:pt x="5316" y="3511"/>
                    <a:pt x="5208" y="3513"/>
                  </a:cubicBezTo>
                  <a:cubicBezTo>
                    <a:pt x="5304" y="3373"/>
                    <a:pt x="5396" y="3232"/>
                    <a:pt x="5492" y="3092"/>
                  </a:cubicBezTo>
                  <a:cubicBezTo>
                    <a:pt x="5563" y="3105"/>
                    <a:pt x="5636" y="3111"/>
                    <a:pt x="5709" y="3111"/>
                  </a:cubicBezTo>
                  <a:cubicBezTo>
                    <a:pt x="5818" y="3111"/>
                    <a:pt x="5927" y="3097"/>
                    <a:pt x="6031" y="3069"/>
                  </a:cubicBezTo>
                  <a:cubicBezTo>
                    <a:pt x="6073" y="3052"/>
                    <a:pt x="6060" y="2996"/>
                    <a:pt x="6021" y="2996"/>
                  </a:cubicBezTo>
                  <a:cubicBezTo>
                    <a:pt x="6019" y="2996"/>
                    <a:pt x="6017" y="2996"/>
                    <a:pt x="6014" y="2997"/>
                  </a:cubicBezTo>
                  <a:cubicBezTo>
                    <a:pt x="5916" y="3018"/>
                    <a:pt x="5817" y="3029"/>
                    <a:pt x="5717" y="3029"/>
                  </a:cubicBezTo>
                  <a:cubicBezTo>
                    <a:pt x="5658" y="3029"/>
                    <a:pt x="5598" y="3025"/>
                    <a:pt x="5540" y="3017"/>
                  </a:cubicBezTo>
                  <a:cubicBezTo>
                    <a:pt x="5639" y="2870"/>
                    <a:pt x="5734" y="2724"/>
                    <a:pt x="5833" y="2577"/>
                  </a:cubicBezTo>
                  <a:cubicBezTo>
                    <a:pt x="6110" y="2563"/>
                    <a:pt x="6387" y="2553"/>
                    <a:pt x="6663" y="2549"/>
                  </a:cubicBezTo>
                  <a:close/>
                  <a:moveTo>
                    <a:pt x="8203" y="719"/>
                  </a:moveTo>
                  <a:cubicBezTo>
                    <a:pt x="8408" y="927"/>
                    <a:pt x="8535" y="1190"/>
                    <a:pt x="8494" y="1504"/>
                  </a:cubicBezTo>
                  <a:cubicBezTo>
                    <a:pt x="8483" y="1511"/>
                    <a:pt x="8477" y="1518"/>
                    <a:pt x="8470" y="1528"/>
                  </a:cubicBezTo>
                  <a:cubicBezTo>
                    <a:pt x="6998" y="3717"/>
                    <a:pt x="5434" y="5886"/>
                    <a:pt x="4095" y="8161"/>
                  </a:cubicBezTo>
                  <a:cubicBezTo>
                    <a:pt x="4098" y="8150"/>
                    <a:pt x="4102" y="8137"/>
                    <a:pt x="4098" y="8123"/>
                  </a:cubicBezTo>
                  <a:cubicBezTo>
                    <a:pt x="4068" y="7945"/>
                    <a:pt x="3852" y="7816"/>
                    <a:pt x="3692" y="7771"/>
                  </a:cubicBezTo>
                  <a:cubicBezTo>
                    <a:pt x="3638" y="7757"/>
                    <a:pt x="3583" y="7750"/>
                    <a:pt x="3528" y="7750"/>
                  </a:cubicBezTo>
                  <a:cubicBezTo>
                    <a:pt x="3451" y="7750"/>
                    <a:pt x="3374" y="7764"/>
                    <a:pt x="3303" y="7792"/>
                  </a:cubicBezTo>
                  <a:cubicBezTo>
                    <a:pt x="3303" y="7781"/>
                    <a:pt x="3299" y="7775"/>
                    <a:pt x="3299" y="7764"/>
                  </a:cubicBezTo>
                  <a:cubicBezTo>
                    <a:pt x="4990" y="5463"/>
                    <a:pt x="6540" y="3045"/>
                    <a:pt x="8203" y="719"/>
                  </a:cubicBezTo>
                  <a:close/>
                  <a:moveTo>
                    <a:pt x="1578" y="6866"/>
                  </a:moveTo>
                  <a:cubicBezTo>
                    <a:pt x="1759" y="6866"/>
                    <a:pt x="1930" y="6876"/>
                    <a:pt x="2063" y="7023"/>
                  </a:cubicBezTo>
                  <a:cubicBezTo>
                    <a:pt x="2128" y="7098"/>
                    <a:pt x="2169" y="7194"/>
                    <a:pt x="2182" y="7297"/>
                  </a:cubicBezTo>
                  <a:cubicBezTo>
                    <a:pt x="2189" y="7368"/>
                    <a:pt x="2162" y="7426"/>
                    <a:pt x="2210" y="7488"/>
                  </a:cubicBezTo>
                  <a:cubicBezTo>
                    <a:pt x="2221" y="7506"/>
                    <a:pt x="2240" y="7517"/>
                    <a:pt x="2260" y="7517"/>
                  </a:cubicBezTo>
                  <a:cubicBezTo>
                    <a:pt x="2269" y="7517"/>
                    <a:pt x="2279" y="7514"/>
                    <a:pt x="2288" y="7508"/>
                  </a:cubicBezTo>
                  <a:cubicBezTo>
                    <a:pt x="2309" y="7495"/>
                    <a:pt x="2329" y="7474"/>
                    <a:pt x="2343" y="7454"/>
                  </a:cubicBezTo>
                  <a:cubicBezTo>
                    <a:pt x="2418" y="7439"/>
                    <a:pt x="2504" y="7430"/>
                    <a:pt x="2592" y="7430"/>
                  </a:cubicBezTo>
                  <a:cubicBezTo>
                    <a:pt x="2878" y="7430"/>
                    <a:pt x="3174" y="7530"/>
                    <a:pt x="3122" y="7880"/>
                  </a:cubicBezTo>
                  <a:cubicBezTo>
                    <a:pt x="3118" y="7894"/>
                    <a:pt x="3118" y="7904"/>
                    <a:pt x="3122" y="7918"/>
                  </a:cubicBezTo>
                  <a:cubicBezTo>
                    <a:pt x="3108" y="7963"/>
                    <a:pt x="3142" y="8000"/>
                    <a:pt x="3181" y="8000"/>
                  </a:cubicBezTo>
                  <a:cubicBezTo>
                    <a:pt x="3192" y="8000"/>
                    <a:pt x="3203" y="7997"/>
                    <a:pt x="3214" y="7990"/>
                  </a:cubicBezTo>
                  <a:cubicBezTo>
                    <a:pt x="3295" y="7943"/>
                    <a:pt x="3387" y="7919"/>
                    <a:pt x="3479" y="7919"/>
                  </a:cubicBezTo>
                  <a:cubicBezTo>
                    <a:pt x="3534" y="7919"/>
                    <a:pt x="3590" y="7927"/>
                    <a:pt x="3644" y="7945"/>
                  </a:cubicBezTo>
                  <a:cubicBezTo>
                    <a:pt x="3798" y="7986"/>
                    <a:pt x="3859" y="8089"/>
                    <a:pt x="3962" y="8191"/>
                  </a:cubicBezTo>
                  <a:cubicBezTo>
                    <a:pt x="3494" y="8509"/>
                    <a:pt x="3033" y="8912"/>
                    <a:pt x="2538" y="9243"/>
                  </a:cubicBezTo>
                  <a:cubicBezTo>
                    <a:pt x="2493" y="9048"/>
                    <a:pt x="2309" y="8864"/>
                    <a:pt x="2159" y="8751"/>
                  </a:cubicBezTo>
                  <a:cubicBezTo>
                    <a:pt x="1964" y="8605"/>
                    <a:pt x="1732" y="8523"/>
                    <a:pt x="1489" y="8512"/>
                  </a:cubicBezTo>
                  <a:cubicBezTo>
                    <a:pt x="1510" y="7966"/>
                    <a:pt x="1534" y="7416"/>
                    <a:pt x="1575" y="6866"/>
                  </a:cubicBezTo>
                  <a:close/>
                  <a:moveTo>
                    <a:pt x="1486" y="8628"/>
                  </a:moveTo>
                  <a:cubicBezTo>
                    <a:pt x="1704" y="8663"/>
                    <a:pt x="1909" y="8751"/>
                    <a:pt x="2083" y="8895"/>
                  </a:cubicBezTo>
                  <a:cubicBezTo>
                    <a:pt x="2230" y="9014"/>
                    <a:pt x="2299" y="9182"/>
                    <a:pt x="2418" y="9318"/>
                  </a:cubicBezTo>
                  <a:cubicBezTo>
                    <a:pt x="2114" y="9520"/>
                    <a:pt x="1783" y="9677"/>
                    <a:pt x="1435" y="9783"/>
                  </a:cubicBezTo>
                  <a:cubicBezTo>
                    <a:pt x="1441" y="9711"/>
                    <a:pt x="1445" y="9636"/>
                    <a:pt x="1448" y="9557"/>
                  </a:cubicBezTo>
                  <a:cubicBezTo>
                    <a:pt x="1452" y="9561"/>
                    <a:pt x="1458" y="9564"/>
                    <a:pt x="1465" y="9564"/>
                  </a:cubicBezTo>
                  <a:cubicBezTo>
                    <a:pt x="1592" y="9544"/>
                    <a:pt x="1718" y="9520"/>
                    <a:pt x="1844" y="9489"/>
                  </a:cubicBezTo>
                  <a:cubicBezTo>
                    <a:pt x="1881" y="9479"/>
                    <a:pt x="1875" y="9421"/>
                    <a:pt x="1837" y="9421"/>
                  </a:cubicBezTo>
                  <a:cubicBezTo>
                    <a:pt x="1836" y="9421"/>
                    <a:pt x="1835" y="9421"/>
                    <a:pt x="1834" y="9421"/>
                  </a:cubicBezTo>
                  <a:cubicBezTo>
                    <a:pt x="1708" y="9438"/>
                    <a:pt x="1578" y="9462"/>
                    <a:pt x="1452" y="9486"/>
                  </a:cubicBezTo>
                  <a:cubicBezTo>
                    <a:pt x="1452" y="9421"/>
                    <a:pt x="1455" y="9356"/>
                    <a:pt x="1458" y="9288"/>
                  </a:cubicBezTo>
                  <a:cubicBezTo>
                    <a:pt x="1577" y="9290"/>
                    <a:pt x="1695" y="9293"/>
                    <a:pt x="1813" y="9293"/>
                  </a:cubicBezTo>
                  <a:cubicBezTo>
                    <a:pt x="1890" y="9293"/>
                    <a:pt x="1966" y="9292"/>
                    <a:pt x="2042" y="9288"/>
                  </a:cubicBezTo>
                  <a:cubicBezTo>
                    <a:pt x="2087" y="9288"/>
                    <a:pt x="2087" y="9219"/>
                    <a:pt x="2042" y="9219"/>
                  </a:cubicBezTo>
                  <a:cubicBezTo>
                    <a:pt x="1978" y="9218"/>
                    <a:pt x="1913" y="9218"/>
                    <a:pt x="1848" y="9218"/>
                  </a:cubicBezTo>
                  <a:cubicBezTo>
                    <a:pt x="1718" y="9218"/>
                    <a:pt x="1589" y="9219"/>
                    <a:pt x="1462" y="9219"/>
                  </a:cubicBezTo>
                  <a:lnTo>
                    <a:pt x="1469" y="9007"/>
                  </a:lnTo>
                  <a:cubicBezTo>
                    <a:pt x="1573" y="9009"/>
                    <a:pt x="1679" y="9012"/>
                    <a:pt x="1784" y="9012"/>
                  </a:cubicBezTo>
                  <a:cubicBezTo>
                    <a:pt x="1871" y="9012"/>
                    <a:pt x="1957" y="9010"/>
                    <a:pt x="2042" y="9004"/>
                  </a:cubicBezTo>
                  <a:cubicBezTo>
                    <a:pt x="2080" y="9004"/>
                    <a:pt x="2080" y="8946"/>
                    <a:pt x="2042" y="8946"/>
                  </a:cubicBezTo>
                  <a:cubicBezTo>
                    <a:pt x="1947" y="8941"/>
                    <a:pt x="1852" y="8939"/>
                    <a:pt x="1757" y="8939"/>
                  </a:cubicBezTo>
                  <a:cubicBezTo>
                    <a:pt x="1663" y="8939"/>
                    <a:pt x="1568" y="8941"/>
                    <a:pt x="1472" y="8943"/>
                  </a:cubicBezTo>
                  <a:cubicBezTo>
                    <a:pt x="1476" y="8837"/>
                    <a:pt x="1479" y="8734"/>
                    <a:pt x="1486" y="8628"/>
                  </a:cubicBezTo>
                  <a:close/>
                  <a:moveTo>
                    <a:pt x="1318" y="9626"/>
                  </a:moveTo>
                  <a:lnTo>
                    <a:pt x="1318" y="9817"/>
                  </a:lnTo>
                  <a:cubicBezTo>
                    <a:pt x="1318" y="9837"/>
                    <a:pt x="1336" y="9858"/>
                    <a:pt x="1356" y="9865"/>
                  </a:cubicBezTo>
                  <a:cubicBezTo>
                    <a:pt x="1359" y="9878"/>
                    <a:pt x="1363" y="9889"/>
                    <a:pt x="1370" y="9899"/>
                  </a:cubicBezTo>
                  <a:cubicBezTo>
                    <a:pt x="1038" y="10107"/>
                    <a:pt x="827" y="10555"/>
                    <a:pt x="769" y="10920"/>
                  </a:cubicBezTo>
                  <a:cubicBezTo>
                    <a:pt x="723" y="11198"/>
                    <a:pt x="907" y="11485"/>
                    <a:pt x="1162" y="11485"/>
                  </a:cubicBezTo>
                  <a:cubicBezTo>
                    <a:pt x="1230" y="11485"/>
                    <a:pt x="1302" y="11464"/>
                    <a:pt x="1377" y="11419"/>
                  </a:cubicBezTo>
                  <a:cubicBezTo>
                    <a:pt x="1383" y="11415"/>
                    <a:pt x="1383" y="11412"/>
                    <a:pt x="1387" y="11408"/>
                  </a:cubicBezTo>
                  <a:cubicBezTo>
                    <a:pt x="1872" y="11323"/>
                    <a:pt x="2312" y="11101"/>
                    <a:pt x="2807" y="11012"/>
                  </a:cubicBezTo>
                  <a:cubicBezTo>
                    <a:pt x="2926" y="10991"/>
                    <a:pt x="3041" y="10980"/>
                    <a:pt x="3153" y="10980"/>
                  </a:cubicBezTo>
                  <a:cubicBezTo>
                    <a:pt x="3932" y="10980"/>
                    <a:pt x="4552" y="11479"/>
                    <a:pt x="4880" y="12204"/>
                  </a:cubicBezTo>
                  <a:cubicBezTo>
                    <a:pt x="4890" y="12226"/>
                    <a:pt x="4912" y="12237"/>
                    <a:pt x="4935" y="12237"/>
                  </a:cubicBezTo>
                  <a:cubicBezTo>
                    <a:pt x="4944" y="12237"/>
                    <a:pt x="4953" y="12235"/>
                    <a:pt x="4962" y="12231"/>
                  </a:cubicBezTo>
                  <a:cubicBezTo>
                    <a:pt x="5137" y="12441"/>
                    <a:pt x="5375" y="12532"/>
                    <a:pt x="5658" y="12532"/>
                  </a:cubicBezTo>
                  <a:cubicBezTo>
                    <a:pt x="5730" y="12532"/>
                    <a:pt x="5804" y="12526"/>
                    <a:pt x="5881" y="12515"/>
                  </a:cubicBezTo>
                  <a:cubicBezTo>
                    <a:pt x="6419" y="12438"/>
                    <a:pt x="6847" y="12200"/>
                    <a:pt x="7355" y="12200"/>
                  </a:cubicBezTo>
                  <a:cubicBezTo>
                    <a:pt x="7498" y="12200"/>
                    <a:pt x="7647" y="12219"/>
                    <a:pt x="7807" y="12266"/>
                  </a:cubicBezTo>
                  <a:cubicBezTo>
                    <a:pt x="8326" y="12416"/>
                    <a:pt x="8794" y="12781"/>
                    <a:pt x="9245" y="13058"/>
                  </a:cubicBezTo>
                  <a:lnTo>
                    <a:pt x="9252" y="13058"/>
                  </a:lnTo>
                  <a:cubicBezTo>
                    <a:pt x="9255" y="13058"/>
                    <a:pt x="9252" y="13061"/>
                    <a:pt x="9255" y="13065"/>
                  </a:cubicBezTo>
                  <a:cubicBezTo>
                    <a:pt x="9337" y="13164"/>
                    <a:pt x="9440" y="13201"/>
                    <a:pt x="9484" y="13334"/>
                  </a:cubicBezTo>
                  <a:cubicBezTo>
                    <a:pt x="9522" y="13440"/>
                    <a:pt x="9515" y="13556"/>
                    <a:pt x="9467" y="13655"/>
                  </a:cubicBezTo>
                  <a:lnTo>
                    <a:pt x="9467" y="13659"/>
                  </a:lnTo>
                  <a:cubicBezTo>
                    <a:pt x="8760" y="13440"/>
                    <a:pt x="8214" y="12850"/>
                    <a:pt x="7479" y="12720"/>
                  </a:cubicBezTo>
                  <a:cubicBezTo>
                    <a:pt x="7403" y="12706"/>
                    <a:pt x="7327" y="12699"/>
                    <a:pt x="7250" y="12699"/>
                  </a:cubicBezTo>
                  <a:cubicBezTo>
                    <a:pt x="6562" y="12699"/>
                    <a:pt x="5856" y="13206"/>
                    <a:pt x="5227" y="13206"/>
                  </a:cubicBezTo>
                  <a:cubicBezTo>
                    <a:pt x="5069" y="13206"/>
                    <a:pt x="4917" y="13174"/>
                    <a:pt x="4771" y="13095"/>
                  </a:cubicBezTo>
                  <a:cubicBezTo>
                    <a:pt x="4768" y="13075"/>
                    <a:pt x="4758" y="13058"/>
                    <a:pt x="4740" y="13048"/>
                  </a:cubicBezTo>
                  <a:cubicBezTo>
                    <a:pt x="4177" y="12641"/>
                    <a:pt x="3887" y="11791"/>
                    <a:pt x="3142" y="11668"/>
                  </a:cubicBezTo>
                  <a:cubicBezTo>
                    <a:pt x="3067" y="11655"/>
                    <a:pt x="2993" y="11649"/>
                    <a:pt x="2921" y="11649"/>
                  </a:cubicBezTo>
                  <a:cubicBezTo>
                    <a:pt x="2298" y="11649"/>
                    <a:pt x="1767" y="12070"/>
                    <a:pt x="1186" y="12070"/>
                  </a:cubicBezTo>
                  <a:cubicBezTo>
                    <a:pt x="999" y="12070"/>
                    <a:pt x="807" y="12026"/>
                    <a:pt x="605" y="11910"/>
                  </a:cubicBezTo>
                  <a:lnTo>
                    <a:pt x="601" y="11907"/>
                  </a:lnTo>
                  <a:lnTo>
                    <a:pt x="601" y="11907"/>
                  </a:lnTo>
                  <a:cubicBezTo>
                    <a:pt x="823" y="11951"/>
                    <a:pt x="1049" y="11996"/>
                    <a:pt x="1274" y="12030"/>
                  </a:cubicBezTo>
                  <a:cubicBezTo>
                    <a:pt x="1276" y="12030"/>
                    <a:pt x="1278" y="12030"/>
                    <a:pt x="1280" y="12030"/>
                  </a:cubicBezTo>
                  <a:cubicBezTo>
                    <a:pt x="1314" y="12030"/>
                    <a:pt x="1330" y="11975"/>
                    <a:pt x="1291" y="11968"/>
                  </a:cubicBezTo>
                  <a:cubicBezTo>
                    <a:pt x="1025" y="11914"/>
                    <a:pt x="755" y="11866"/>
                    <a:pt x="489" y="11828"/>
                  </a:cubicBezTo>
                  <a:lnTo>
                    <a:pt x="475" y="11822"/>
                  </a:lnTo>
                  <a:cubicBezTo>
                    <a:pt x="410" y="11770"/>
                    <a:pt x="349" y="11705"/>
                    <a:pt x="304" y="11634"/>
                  </a:cubicBezTo>
                  <a:lnTo>
                    <a:pt x="304" y="11634"/>
                  </a:lnTo>
                  <a:cubicBezTo>
                    <a:pt x="512" y="11661"/>
                    <a:pt x="724" y="11688"/>
                    <a:pt x="936" y="11702"/>
                  </a:cubicBezTo>
                  <a:cubicBezTo>
                    <a:pt x="937" y="11702"/>
                    <a:pt x="938" y="11702"/>
                    <a:pt x="939" y="11702"/>
                  </a:cubicBezTo>
                  <a:cubicBezTo>
                    <a:pt x="967" y="11702"/>
                    <a:pt x="976" y="11654"/>
                    <a:pt x="943" y="11647"/>
                  </a:cubicBezTo>
                  <a:cubicBezTo>
                    <a:pt x="717" y="11610"/>
                    <a:pt x="485" y="11586"/>
                    <a:pt x="256" y="11562"/>
                  </a:cubicBezTo>
                  <a:cubicBezTo>
                    <a:pt x="222" y="11501"/>
                    <a:pt x="202" y="11436"/>
                    <a:pt x="185" y="11367"/>
                  </a:cubicBezTo>
                  <a:cubicBezTo>
                    <a:pt x="283" y="11367"/>
                    <a:pt x="380" y="11369"/>
                    <a:pt x="478" y="11369"/>
                  </a:cubicBezTo>
                  <a:cubicBezTo>
                    <a:pt x="527" y="11369"/>
                    <a:pt x="576" y="11368"/>
                    <a:pt x="625" y="11367"/>
                  </a:cubicBezTo>
                  <a:cubicBezTo>
                    <a:pt x="666" y="11367"/>
                    <a:pt x="666" y="11306"/>
                    <a:pt x="625" y="11306"/>
                  </a:cubicBezTo>
                  <a:cubicBezTo>
                    <a:pt x="575" y="11304"/>
                    <a:pt x="525" y="11303"/>
                    <a:pt x="475" y="11303"/>
                  </a:cubicBezTo>
                  <a:cubicBezTo>
                    <a:pt x="375" y="11303"/>
                    <a:pt x="275" y="11306"/>
                    <a:pt x="174" y="11306"/>
                  </a:cubicBezTo>
                  <a:cubicBezTo>
                    <a:pt x="157" y="11193"/>
                    <a:pt x="161" y="11077"/>
                    <a:pt x="185" y="10968"/>
                  </a:cubicBezTo>
                  <a:cubicBezTo>
                    <a:pt x="342" y="10978"/>
                    <a:pt x="499" y="10992"/>
                    <a:pt x="659" y="10992"/>
                  </a:cubicBezTo>
                  <a:cubicBezTo>
                    <a:pt x="704" y="10992"/>
                    <a:pt x="700" y="10927"/>
                    <a:pt x="659" y="10923"/>
                  </a:cubicBezTo>
                  <a:cubicBezTo>
                    <a:pt x="506" y="10903"/>
                    <a:pt x="355" y="10896"/>
                    <a:pt x="202" y="10886"/>
                  </a:cubicBezTo>
                  <a:cubicBezTo>
                    <a:pt x="229" y="10787"/>
                    <a:pt x="267" y="10695"/>
                    <a:pt x="314" y="10602"/>
                  </a:cubicBezTo>
                  <a:lnTo>
                    <a:pt x="762" y="10602"/>
                  </a:lnTo>
                  <a:cubicBezTo>
                    <a:pt x="799" y="10602"/>
                    <a:pt x="799" y="10548"/>
                    <a:pt x="762" y="10548"/>
                  </a:cubicBezTo>
                  <a:cubicBezTo>
                    <a:pt x="715" y="10547"/>
                    <a:pt x="668" y="10546"/>
                    <a:pt x="622" y="10546"/>
                  </a:cubicBezTo>
                  <a:cubicBezTo>
                    <a:pt x="528" y="10546"/>
                    <a:pt x="435" y="10548"/>
                    <a:pt x="342" y="10548"/>
                  </a:cubicBezTo>
                  <a:lnTo>
                    <a:pt x="342" y="10544"/>
                  </a:lnTo>
                  <a:cubicBezTo>
                    <a:pt x="396" y="10452"/>
                    <a:pt x="458" y="10363"/>
                    <a:pt x="519" y="10278"/>
                  </a:cubicBezTo>
                  <a:cubicBezTo>
                    <a:pt x="635" y="10268"/>
                    <a:pt x="748" y="10261"/>
                    <a:pt x="864" y="10247"/>
                  </a:cubicBezTo>
                  <a:cubicBezTo>
                    <a:pt x="894" y="10244"/>
                    <a:pt x="898" y="10199"/>
                    <a:pt x="868" y="10199"/>
                  </a:cubicBezTo>
                  <a:cubicBezTo>
                    <a:pt x="867" y="10199"/>
                    <a:pt x="865" y="10199"/>
                    <a:pt x="864" y="10199"/>
                  </a:cubicBezTo>
                  <a:cubicBezTo>
                    <a:pt x="765" y="10203"/>
                    <a:pt x="663" y="10213"/>
                    <a:pt x="567" y="10220"/>
                  </a:cubicBezTo>
                  <a:cubicBezTo>
                    <a:pt x="635" y="10131"/>
                    <a:pt x="711" y="10046"/>
                    <a:pt x="789" y="9964"/>
                  </a:cubicBezTo>
                  <a:cubicBezTo>
                    <a:pt x="885" y="9953"/>
                    <a:pt x="980" y="9947"/>
                    <a:pt x="1073" y="9933"/>
                  </a:cubicBezTo>
                  <a:cubicBezTo>
                    <a:pt x="1098" y="9930"/>
                    <a:pt x="1103" y="9891"/>
                    <a:pt x="1079" y="9891"/>
                  </a:cubicBezTo>
                  <a:cubicBezTo>
                    <a:pt x="1077" y="9891"/>
                    <a:pt x="1075" y="9892"/>
                    <a:pt x="1073" y="9892"/>
                  </a:cubicBezTo>
                  <a:cubicBezTo>
                    <a:pt x="997" y="9899"/>
                    <a:pt x="919" y="9909"/>
                    <a:pt x="840" y="9916"/>
                  </a:cubicBezTo>
                  <a:cubicBezTo>
                    <a:pt x="987" y="9779"/>
                    <a:pt x="1151" y="9670"/>
                    <a:pt x="1318" y="9626"/>
                  </a:cubicBezTo>
                  <a:close/>
                  <a:moveTo>
                    <a:pt x="6919" y="1"/>
                  </a:moveTo>
                  <a:cubicBezTo>
                    <a:pt x="6487" y="1"/>
                    <a:pt x="6073" y="143"/>
                    <a:pt x="5806" y="463"/>
                  </a:cubicBezTo>
                  <a:cubicBezTo>
                    <a:pt x="5779" y="463"/>
                    <a:pt x="5755" y="476"/>
                    <a:pt x="5738" y="497"/>
                  </a:cubicBezTo>
                  <a:cubicBezTo>
                    <a:pt x="4245" y="2485"/>
                    <a:pt x="2790" y="4534"/>
                    <a:pt x="1496" y="6658"/>
                  </a:cubicBezTo>
                  <a:cubicBezTo>
                    <a:pt x="1489" y="6672"/>
                    <a:pt x="1486" y="6685"/>
                    <a:pt x="1489" y="6702"/>
                  </a:cubicBezTo>
                  <a:cubicBezTo>
                    <a:pt x="1462" y="6709"/>
                    <a:pt x="1445" y="6733"/>
                    <a:pt x="1441" y="6764"/>
                  </a:cubicBezTo>
                  <a:cubicBezTo>
                    <a:pt x="1370" y="7686"/>
                    <a:pt x="1312" y="8611"/>
                    <a:pt x="1318" y="9537"/>
                  </a:cubicBezTo>
                  <a:cubicBezTo>
                    <a:pt x="864" y="9571"/>
                    <a:pt x="407" y="10025"/>
                    <a:pt x="168" y="10544"/>
                  </a:cubicBezTo>
                  <a:cubicBezTo>
                    <a:pt x="147" y="10548"/>
                    <a:pt x="137" y="10572"/>
                    <a:pt x="150" y="10589"/>
                  </a:cubicBezTo>
                  <a:cubicBezTo>
                    <a:pt x="106" y="10684"/>
                    <a:pt x="72" y="10783"/>
                    <a:pt x="48" y="10886"/>
                  </a:cubicBezTo>
                  <a:cubicBezTo>
                    <a:pt x="34" y="10896"/>
                    <a:pt x="28" y="10920"/>
                    <a:pt x="38" y="10937"/>
                  </a:cubicBezTo>
                  <a:cubicBezTo>
                    <a:pt x="10" y="11063"/>
                    <a:pt x="0" y="11193"/>
                    <a:pt x="10" y="11326"/>
                  </a:cubicBezTo>
                  <a:cubicBezTo>
                    <a:pt x="7" y="11333"/>
                    <a:pt x="7" y="11340"/>
                    <a:pt x="10" y="11347"/>
                  </a:cubicBezTo>
                  <a:cubicBezTo>
                    <a:pt x="45" y="11641"/>
                    <a:pt x="205" y="11893"/>
                    <a:pt x="547" y="12020"/>
                  </a:cubicBezTo>
                  <a:cubicBezTo>
                    <a:pt x="552" y="12021"/>
                    <a:pt x="557" y="12022"/>
                    <a:pt x="562" y="12022"/>
                  </a:cubicBezTo>
                  <a:cubicBezTo>
                    <a:pt x="568" y="12022"/>
                    <a:pt x="574" y="12021"/>
                    <a:pt x="581" y="12020"/>
                  </a:cubicBezTo>
                  <a:cubicBezTo>
                    <a:pt x="787" y="12161"/>
                    <a:pt x="1002" y="12216"/>
                    <a:pt x="1228" y="12216"/>
                  </a:cubicBezTo>
                  <a:cubicBezTo>
                    <a:pt x="1488" y="12216"/>
                    <a:pt x="1762" y="12144"/>
                    <a:pt x="2056" y="12047"/>
                  </a:cubicBezTo>
                  <a:cubicBezTo>
                    <a:pt x="2346" y="11951"/>
                    <a:pt x="2599" y="11898"/>
                    <a:pt x="2830" y="11898"/>
                  </a:cubicBezTo>
                  <a:cubicBezTo>
                    <a:pt x="3275" y="11898"/>
                    <a:pt x="3638" y="12095"/>
                    <a:pt x="4013" y="12563"/>
                  </a:cubicBezTo>
                  <a:cubicBezTo>
                    <a:pt x="4191" y="12781"/>
                    <a:pt x="4348" y="12966"/>
                    <a:pt x="4577" y="13112"/>
                  </a:cubicBezTo>
                  <a:cubicBezTo>
                    <a:pt x="4791" y="13332"/>
                    <a:pt x="5057" y="13458"/>
                    <a:pt x="5354" y="13458"/>
                  </a:cubicBezTo>
                  <a:cubicBezTo>
                    <a:pt x="5473" y="13458"/>
                    <a:pt x="5596" y="13438"/>
                    <a:pt x="5724" y="13396"/>
                  </a:cubicBezTo>
                  <a:cubicBezTo>
                    <a:pt x="5939" y="13328"/>
                    <a:pt x="6089" y="13157"/>
                    <a:pt x="6291" y="13075"/>
                  </a:cubicBezTo>
                  <a:cubicBezTo>
                    <a:pt x="6586" y="12951"/>
                    <a:pt x="6849" y="12896"/>
                    <a:pt x="7100" y="12896"/>
                  </a:cubicBezTo>
                  <a:cubicBezTo>
                    <a:pt x="7473" y="12896"/>
                    <a:pt x="7822" y="13019"/>
                    <a:pt x="8214" y="13225"/>
                  </a:cubicBezTo>
                  <a:cubicBezTo>
                    <a:pt x="8647" y="13451"/>
                    <a:pt x="8934" y="13720"/>
                    <a:pt x="9429" y="13792"/>
                  </a:cubicBezTo>
                  <a:cubicBezTo>
                    <a:pt x="9434" y="13793"/>
                    <a:pt x="9438" y="13793"/>
                    <a:pt x="9443" y="13793"/>
                  </a:cubicBezTo>
                  <a:cubicBezTo>
                    <a:pt x="9454" y="13793"/>
                    <a:pt x="9464" y="13790"/>
                    <a:pt x="9474" y="13785"/>
                  </a:cubicBezTo>
                  <a:cubicBezTo>
                    <a:pt x="9482" y="13789"/>
                    <a:pt x="9491" y="13791"/>
                    <a:pt x="9499" y="13791"/>
                  </a:cubicBezTo>
                  <a:cubicBezTo>
                    <a:pt x="9519" y="13791"/>
                    <a:pt x="9538" y="13781"/>
                    <a:pt x="9552" y="13765"/>
                  </a:cubicBezTo>
                  <a:cubicBezTo>
                    <a:pt x="9655" y="13621"/>
                    <a:pt x="9682" y="13440"/>
                    <a:pt x="9631" y="13273"/>
                  </a:cubicBezTo>
                  <a:cubicBezTo>
                    <a:pt x="9590" y="13133"/>
                    <a:pt x="9467" y="12938"/>
                    <a:pt x="9303" y="12938"/>
                  </a:cubicBezTo>
                  <a:lnTo>
                    <a:pt x="9296" y="12938"/>
                  </a:lnTo>
                  <a:cubicBezTo>
                    <a:pt x="8825" y="12549"/>
                    <a:pt x="8207" y="12132"/>
                    <a:pt x="7599" y="11999"/>
                  </a:cubicBezTo>
                  <a:cubicBezTo>
                    <a:pt x="7526" y="11984"/>
                    <a:pt x="7452" y="11977"/>
                    <a:pt x="7375" y="11977"/>
                  </a:cubicBezTo>
                  <a:cubicBezTo>
                    <a:pt x="6814" y="11977"/>
                    <a:pt x="6155" y="12341"/>
                    <a:pt x="5608" y="12341"/>
                  </a:cubicBezTo>
                  <a:cubicBezTo>
                    <a:pt x="5370" y="12341"/>
                    <a:pt x="5154" y="12272"/>
                    <a:pt x="4976" y="12074"/>
                  </a:cubicBezTo>
                  <a:cubicBezTo>
                    <a:pt x="4764" y="11477"/>
                    <a:pt x="4273" y="11022"/>
                    <a:pt x="3661" y="10855"/>
                  </a:cubicBezTo>
                  <a:cubicBezTo>
                    <a:pt x="3505" y="10811"/>
                    <a:pt x="3350" y="10793"/>
                    <a:pt x="3197" y="10793"/>
                  </a:cubicBezTo>
                  <a:cubicBezTo>
                    <a:pt x="2511" y="10793"/>
                    <a:pt x="1853" y="11165"/>
                    <a:pt x="1185" y="11313"/>
                  </a:cubicBezTo>
                  <a:cubicBezTo>
                    <a:pt x="1182" y="11313"/>
                    <a:pt x="1179" y="11313"/>
                    <a:pt x="1176" y="11313"/>
                  </a:cubicBezTo>
                  <a:cubicBezTo>
                    <a:pt x="762" y="11313"/>
                    <a:pt x="985" y="10655"/>
                    <a:pt x="1100" y="10428"/>
                  </a:cubicBezTo>
                  <a:cubicBezTo>
                    <a:pt x="1206" y="10220"/>
                    <a:pt x="1359" y="10035"/>
                    <a:pt x="1551" y="9895"/>
                  </a:cubicBezTo>
                  <a:cubicBezTo>
                    <a:pt x="2005" y="9790"/>
                    <a:pt x="2384" y="9523"/>
                    <a:pt x="2773" y="9267"/>
                  </a:cubicBezTo>
                  <a:cubicBezTo>
                    <a:pt x="3221" y="8970"/>
                    <a:pt x="3706" y="8676"/>
                    <a:pt x="4081" y="8287"/>
                  </a:cubicBezTo>
                  <a:cubicBezTo>
                    <a:pt x="4085" y="8283"/>
                    <a:pt x="4085" y="8280"/>
                    <a:pt x="4088" y="8277"/>
                  </a:cubicBezTo>
                  <a:cubicBezTo>
                    <a:pt x="4096" y="8280"/>
                    <a:pt x="4103" y="8281"/>
                    <a:pt x="4111" y="8281"/>
                  </a:cubicBezTo>
                  <a:cubicBezTo>
                    <a:pt x="4128" y="8281"/>
                    <a:pt x="4144" y="8274"/>
                    <a:pt x="4153" y="8260"/>
                  </a:cubicBezTo>
                  <a:cubicBezTo>
                    <a:pt x="5751" y="6132"/>
                    <a:pt x="7162" y="3837"/>
                    <a:pt x="8630" y="1617"/>
                  </a:cubicBezTo>
                  <a:cubicBezTo>
                    <a:pt x="8630" y="1614"/>
                    <a:pt x="8634" y="1607"/>
                    <a:pt x="8634" y="1600"/>
                  </a:cubicBezTo>
                  <a:cubicBezTo>
                    <a:pt x="8647" y="1590"/>
                    <a:pt x="8654" y="1573"/>
                    <a:pt x="8658" y="1559"/>
                  </a:cubicBezTo>
                  <a:cubicBezTo>
                    <a:pt x="8806" y="627"/>
                    <a:pt x="7825" y="1"/>
                    <a:pt x="6919"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36" name="Google Shape;2506;p55">
              <a:extLst>
                <a:ext uri="{FF2B5EF4-FFF2-40B4-BE49-F238E27FC236}">
                  <a16:creationId xmlns:a16="http://schemas.microsoft.com/office/drawing/2014/main" id="{BB11708B-730C-404A-8A04-CB541CD598D9}"/>
                </a:ext>
              </a:extLst>
            </p:cNvPr>
            <p:cNvSpPr/>
            <p:nvPr/>
          </p:nvSpPr>
          <p:spPr>
            <a:xfrm>
              <a:off x="1714212" y="3058575"/>
              <a:ext cx="18620" cy="2209"/>
            </a:xfrm>
            <a:custGeom>
              <a:avLst/>
              <a:gdLst/>
              <a:ahLst/>
              <a:cxnLst/>
              <a:rect l="l" t="t" r="r" b="b"/>
              <a:pathLst>
                <a:path w="725" h="86" extrusionOk="0">
                  <a:moveTo>
                    <a:pt x="431" y="1"/>
                  </a:moveTo>
                  <a:cubicBezTo>
                    <a:pt x="305" y="1"/>
                    <a:pt x="178" y="4"/>
                    <a:pt x="51" y="6"/>
                  </a:cubicBezTo>
                  <a:cubicBezTo>
                    <a:pt x="0" y="6"/>
                    <a:pt x="0" y="81"/>
                    <a:pt x="51" y="81"/>
                  </a:cubicBezTo>
                  <a:cubicBezTo>
                    <a:pt x="190" y="81"/>
                    <a:pt x="329" y="86"/>
                    <a:pt x="468" y="86"/>
                  </a:cubicBezTo>
                  <a:cubicBezTo>
                    <a:pt x="537" y="86"/>
                    <a:pt x="607" y="85"/>
                    <a:pt x="676" y="81"/>
                  </a:cubicBezTo>
                  <a:cubicBezTo>
                    <a:pt x="724" y="81"/>
                    <a:pt x="724" y="6"/>
                    <a:pt x="676" y="6"/>
                  </a:cubicBezTo>
                  <a:cubicBezTo>
                    <a:pt x="595" y="2"/>
                    <a:pt x="513" y="1"/>
                    <a:pt x="431"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37" name="Google Shape;2507;p55">
              <a:extLst>
                <a:ext uri="{FF2B5EF4-FFF2-40B4-BE49-F238E27FC236}">
                  <a16:creationId xmlns:a16="http://schemas.microsoft.com/office/drawing/2014/main" id="{B5128016-8D77-4B77-9E29-ED4C12C3FCC4}"/>
                </a:ext>
              </a:extLst>
            </p:cNvPr>
            <p:cNvSpPr/>
            <p:nvPr/>
          </p:nvSpPr>
          <p:spPr>
            <a:xfrm>
              <a:off x="1775336" y="2968584"/>
              <a:ext cx="17747" cy="2620"/>
            </a:xfrm>
            <a:custGeom>
              <a:avLst/>
              <a:gdLst/>
              <a:ahLst/>
              <a:cxnLst/>
              <a:rect l="l" t="t" r="r" b="b"/>
              <a:pathLst>
                <a:path w="691" h="102" extrusionOk="0">
                  <a:moveTo>
                    <a:pt x="399" y="0"/>
                  </a:moveTo>
                  <a:cubicBezTo>
                    <a:pt x="287" y="0"/>
                    <a:pt x="174" y="4"/>
                    <a:pt x="62" y="6"/>
                  </a:cubicBezTo>
                  <a:cubicBezTo>
                    <a:pt x="1" y="6"/>
                    <a:pt x="1" y="95"/>
                    <a:pt x="62" y="95"/>
                  </a:cubicBezTo>
                  <a:cubicBezTo>
                    <a:pt x="174" y="97"/>
                    <a:pt x="287" y="101"/>
                    <a:pt x="399" y="101"/>
                  </a:cubicBezTo>
                  <a:cubicBezTo>
                    <a:pt x="483" y="101"/>
                    <a:pt x="567" y="99"/>
                    <a:pt x="649" y="92"/>
                  </a:cubicBezTo>
                  <a:cubicBezTo>
                    <a:pt x="690" y="81"/>
                    <a:pt x="690" y="20"/>
                    <a:pt x="649" y="10"/>
                  </a:cubicBezTo>
                  <a:cubicBezTo>
                    <a:pt x="567" y="2"/>
                    <a:pt x="483" y="0"/>
                    <a:pt x="399" y="0"/>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grpSp>
      <p:sp>
        <p:nvSpPr>
          <p:cNvPr id="138" name="Rectangle 137">
            <a:extLst>
              <a:ext uri="{FF2B5EF4-FFF2-40B4-BE49-F238E27FC236}">
                <a16:creationId xmlns:a16="http://schemas.microsoft.com/office/drawing/2014/main" id="{F3148FA7-4DC4-4809-9B7A-3207FD84066D}"/>
              </a:ext>
            </a:extLst>
          </p:cNvPr>
          <p:cNvSpPr>
            <a:spLocks noChangeArrowheads="1"/>
          </p:cNvSpPr>
          <p:nvPr/>
        </p:nvSpPr>
        <p:spPr bwMode="auto">
          <a:xfrm>
            <a:off x="8927828" y="1986251"/>
            <a:ext cx="3264172" cy="954107"/>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Listen to the sounds of the letters. </a:t>
            </a:r>
          </a:p>
        </p:txBody>
      </p:sp>
      <p:sp>
        <p:nvSpPr>
          <p:cNvPr id="139" name="Rectangle 138">
            <a:extLst>
              <a:ext uri="{FF2B5EF4-FFF2-40B4-BE49-F238E27FC236}">
                <a16:creationId xmlns:a16="http://schemas.microsoft.com/office/drawing/2014/main" id="{2C49822B-8AE6-4E77-AA7B-25C44ED0B0ED}"/>
              </a:ext>
            </a:extLst>
          </p:cNvPr>
          <p:cNvSpPr>
            <a:spLocks noChangeArrowheads="1"/>
          </p:cNvSpPr>
          <p:nvPr/>
        </p:nvSpPr>
        <p:spPr bwMode="auto">
          <a:xfrm>
            <a:off x="8927828" y="4077057"/>
            <a:ext cx="3264172" cy="1384995"/>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Write the letters in the right places in the table. </a:t>
            </a:r>
          </a:p>
        </p:txBody>
      </p:sp>
      <p:grpSp>
        <p:nvGrpSpPr>
          <p:cNvPr id="141" name="Google Shape;2504;p55">
            <a:extLst>
              <a:ext uri="{FF2B5EF4-FFF2-40B4-BE49-F238E27FC236}">
                <a16:creationId xmlns:a16="http://schemas.microsoft.com/office/drawing/2014/main" id="{1CA4B24B-58DE-4278-BEB1-8D49FA9FD236}"/>
              </a:ext>
            </a:extLst>
          </p:cNvPr>
          <p:cNvGrpSpPr/>
          <p:nvPr/>
        </p:nvGrpSpPr>
        <p:grpSpPr>
          <a:xfrm>
            <a:off x="9669614" y="5583493"/>
            <a:ext cx="754250" cy="772562"/>
            <a:chOff x="1615976" y="2917039"/>
            <a:chExt cx="248684" cy="354264"/>
          </a:xfrm>
          <a:solidFill>
            <a:srgbClr val="080808"/>
          </a:solidFill>
        </p:grpSpPr>
        <p:sp>
          <p:nvSpPr>
            <p:cNvPr id="142" name="Google Shape;2505;p55">
              <a:extLst>
                <a:ext uri="{FF2B5EF4-FFF2-40B4-BE49-F238E27FC236}">
                  <a16:creationId xmlns:a16="http://schemas.microsoft.com/office/drawing/2014/main" id="{DC075537-69D3-404C-80E7-E5C8874BF14C}"/>
                </a:ext>
              </a:extLst>
            </p:cNvPr>
            <p:cNvSpPr/>
            <p:nvPr/>
          </p:nvSpPr>
          <p:spPr>
            <a:xfrm>
              <a:off x="1615976" y="2917039"/>
              <a:ext cx="248684" cy="354264"/>
            </a:xfrm>
            <a:custGeom>
              <a:avLst/>
              <a:gdLst/>
              <a:ahLst/>
              <a:cxnLst/>
              <a:rect l="l" t="t" r="r" b="b"/>
              <a:pathLst>
                <a:path w="9683" h="13794" extrusionOk="0">
                  <a:moveTo>
                    <a:pt x="7339" y="238"/>
                  </a:moveTo>
                  <a:cubicBezTo>
                    <a:pt x="7615" y="310"/>
                    <a:pt x="7873" y="443"/>
                    <a:pt x="8094" y="620"/>
                  </a:cubicBezTo>
                  <a:cubicBezTo>
                    <a:pt x="7981" y="774"/>
                    <a:pt x="7869" y="927"/>
                    <a:pt x="7753" y="1081"/>
                  </a:cubicBezTo>
                  <a:cubicBezTo>
                    <a:pt x="7449" y="1054"/>
                    <a:pt x="7138" y="1050"/>
                    <a:pt x="6831" y="1043"/>
                  </a:cubicBezTo>
                  <a:cubicBezTo>
                    <a:pt x="6912" y="920"/>
                    <a:pt x="6991" y="797"/>
                    <a:pt x="7070" y="671"/>
                  </a:cubicBezTo>
                  <a:cubicBezTo>
                    <a:pt x="7249" y="673"/>
                    <a:pt x="7429" y="679"/>
                    <a:pt x="7607" y="679"/>
                  </a:cubicBezTo>
                  <a:cubicBezTo>
                    <a:pt x="7690" y="679"/>
                    <a:pt x="7773" y="678"/>
                    <a:pt x="7855" y="675"/>
                  </a:cubicBezTo>
                  <a:cubicBezTo>
                    <a:pt x="7903" y="675"/>
                    <a:pt x="7903" y="603"/>
                    <a:pt x="7855" y="603"/>
                  </a:cubicBezTo>
                  <a:cubicBezTo>
                    <a:pt x="7751" y="600"/>
                    <a:pt x="7647" y="599"/>
                    <a:pt x="7542" y="599"/>
                  </a:cubicBezTo>
                  <a:cubicBezTo>
                    <a:pt x="7399" y="599"/>
                    <a:pt x="7256" y="601"/>
                    <a:pt x="7114" y="603"/>
                  </a:cubicBezTo>
                  <a:cubicBezTo>
                    <a:pt x="7186" y="494"/>
                    <a:pt x="7257" y="381"/>
                    <a:pt x="7326" y="268"/>
                  </a:cubicBezTo>
                  <a:cubicBezTo>
                    <a:pt x="7332" y="262"/>
                    <a:pt x="7339" y="248"/>
                    <a:pt x="7339" y="238"/>
                  </a:cubicBezTo>
                  <a:close/>
                  <a:moveTo>
                    <a:pt x="6769" y="1142"/>
                  </a:moveTo>
                  <a:cubicBezTo>
                    <a:pt x="7041" y="1155"/>
                    <a:pt x="7315" y="1167"/>
                    <a:pt x="7590" y="1167"/>
                  </a:cubicBezTo>
                  <a:cubicBezTo>
                    <a:pt x="7623" y="1167"/>
                    <a:pt x="7655" y="1167"/>
                    <a:pt x="7688" y="1166"/>
                  </a:cubicBezTo>
                  <a:lnTo>
                    <a:pt x="7688" y="1166"/>
                  </a:lnTo>
                  <a:cubicBezTo>
                    <a:pt x="7363" y="1600"/>
                    <a:pt x="7039" y="2030"/>
                    <a:pt x="6718" y="2467"/>
                  </a:cubicBezTo>
                  <a:cubicBezTo>
                    <a:pt x="6663" y="2466"/>
                    <a:pt x="6608" y="2465"/>
                    <a:pt x="6553" y="2465"/>
                  </a:cubicBezTo>
                  <a:cubicBezTo>
                    <a:pt x="6328" y="2465"/>
                    <a:pt x="6103" y="2477"/>
                    <a:pt x="5878" y="2502"/>
                  </a:cubicBezTo>
                  <a:cubicBezTo>
                    <a:pt x="6069" y="2218"/>
                    <a:pt x="6257" y="1931"/>
                    <a:pt x="6441" y="1648"/>
                  </a:cubicBezTo>
                  <a:cubicBezTo>
                    <a:pt x="6684" y="1648"/>
                    <a:pt x="6923" y="1648"/>
                    <a:pt x="7165" y="1638"/>
                  </a:cubicBezTo>
                  <a:cubicBezTo>
                    <a:pt x="7196" y="1631"/>
                    <a:pt x="7196" y="1586"/>
                    <a:pt x="7165" y="1576"/>
                  </a:cubicBezTo>
                  <a:cubicBezTo>
                    <a:pt x="6943" y="1566"/>
                    <a:pt x="6721" y="1566"/>
                    <a:pt x="6496" y="1566"/>
                  </a:cubicBezTo>
                  <a:cubicBezTo>
                    <a:pt x="6588" y="1426"/>
                    <a:pt x="6677" y="1282"/>
                    <a:pt x="6769" y="1142"/>
                  </a:cubicBezTo>
                  <a:close/>
                  <a:moveTo>
                    <a:pt x="6884" y="173"/>
                  </a:moveTo>
                  <a:cubicBezTo>
                    <a:pt x="6978" y="173"/>
                    <a:pt x="7075" y="182"/>
                    <a:pt x="7175" y="200"/>
                  </a:cubicBezTo>
                  <a:lnTo>
                    <a:pt x="7213" y="207"/>
                  </a:lnTo>
                  <a:cubicBezTo>
                    <a:pt x="5656" y="2614"/>
                    <a:pt x="4003" y="4943"/>
                    <a:pt x="2360" y="7290"/>
                  </a:cubicBezTo>
                  <a:cubicBezTo>
                    <a:pt x="2336" y="7146"/>
                    <a:pt x="2275" y="7013"/>
                    <a:pt x="2179" y="6904"/>
                  </a:cubicBezTo>
                  <a:cubicBezTo>
                    <a:pt x="2072" y="6797"/>
                    <a:pt x="1905" y="6724"/>
                    <a:pt x="1747" y="6724"/>
                  </a:cubicBezTo>
                  <a:cubicBezTo>
                    <a:pt x="1694" y="6724"/>
                    <a:pt x="1643" y="6732"/>
                    <a:pt x="1594" y="6749"/>
                  </a:cubicBezTo>
                  <a:lnTo>
                    <a:pt x="1594" y="6749"/>
                  </a:lnTo>
                  <a:cubicBezTo>
                    <a:pt x="1604" y="6745"/>
                    <a:pt x="1613" y="6739"/>
                    <a:pt x="1619" y="6730"/>
                  </a:cubicBezTo>
                  <a:cubicBezTo>
                    <a:pt x="3033" y="4674"/>
                    <a:pt x="4419" y="2604"/>
                    <a:pt x="5878" y="579"/>
                  </a:cubicBezTo>
                  <a:cubicBezTo>
                    <a:pt x="5885" y="569"/>
                    <a:pt x="5888" y="555"/>
                    <a:pt x="5891" y="545"/>
                  </a:cubicBezTo>
                  <a:cubicBezTo>
                    <a:pt x="6194" y="308"/>
                    <a:pt x="6515" y="173"/>
                    <a:pt x="6884" y="173"/>
                  </a:cubicBezTo>
                  <a:close/>
                  <a:moveTo>
                    <a:pt x="6663" y="2549"/>
                  </a:moveTo>
                  <a:lnTo>
                    <a:pt x="6663" y="2549"/>
                  </a:lnTo>
                  <a:cubicBezTo>
                    <a:pt x="5451" y="4196"/>
                    <a:pt x="4276" y="5886"/>
                    <a:pt x="3269" y="7638"/>
                  </a:cubicBezTo>
                  <a:cubicBezTo>
                    <a:pt x="3228" y="7536"/>
                    <a:pt x="3159" y="7447"/>
                    <a:pt x="3070" y="7382"/>
                  </a:cubicBezTo>
                  <a:cubicBezTo>
                    <a:pt x="2956" y="7300"/>
                    <a:pt x="2826" y="7271"/>
                    <a:pt x="2694" y="7271"/>
                  </a:cubicBezTo>
                  <a:cubicBezTo>
                    <a:pt x="2622" y="7271"/>
                    <a:pt x="2548" y="7280"/>
                    <a:pt x="2476" y="7293"/>
                  </a:cubicBezTo>
                  <a:cubicBezTo>
                    <a:pt x="2510" y="7249"/>
                    <a:pt x="2541" y="7208"/>
                    <a:pt x="2575" y="7163"/>
                  </a:cubicBezTo>
                  <a:lnTo>
                    <a:pt x="2575" y="7163"/>
                  </a:lnTo>
                  <a:cubicBezTo>
                    <a:pt x="2565" y="7180"/>
                    <a:pt x="2579" y="7204"/>
                    <a:pt x="2596" y="7208"/>
                  </a:cubicBezTo>
                  <a:cubicBezTo>
                    <a:pt x="2685" y="7216"/>
                    <a:pt x="2775" y="7220"/>
                    <a:pt x="2865" y="7220"/>
                  </a:cubicBezTo>
                  <a:cubicBezTo>
                    <a:pt x="3033" y="7220"/>
                    <a:pt x="3200" y="7206"/>
                    <a:pt x="3364" y="7177"/>
                  </a:cubicBezTo>
                  <a:cubicBezTo>
                    <a:pt x="3396" y="7171"/>
                    <a:pt x="3392" y="7118"/>
                    <a:pt x="3363" y="7118"/>
                  </a:cubicBezTo>
                  <a:cubicBezTo>
                    <a:pt x="3361" y="7118"/>
                    <a:pt x="3359" y="7119"/>
                    <a:pt x="3357" y="7119"/>
                  </a:cubicBezTo>
                  <a:cubicBezTo>
                    <a:pt x="3136" y="7140"/>
                    <a:pt x="2912" y="7150"/>
                    <a:pt x="2691" y="7150"/>
                  </a:cubicBezTo>
                  <a:cubicBezTo>
                    <a:pt x="2659" y="7150"/>
                    <a:pt x="2627" y="7150"/>
                    <a:pt x="2596" y="7150"/>
                  </a:cubicBezTo>
                  <a:cubicBezTo>
                    <a:pt x="2589" y="7150"/>
                    <a:pt x="2582" y="7153"/>
                    <a:pt x="2575" y="7156"/>
                  </a:cubicBezTo>
                  <a:cubicBezTo>
                    <a:pt x="2678" y="7030"/>
                    <a:pt x="2777" y="6897"/>
                    <a:pt x="2879" y="6764"/>
                  </a:cubicBezTo>
                  <a:cubicBezTo>
                    <a:pt x="3000" y="6764"/>
                    <a:pt x="3122" y="6765"/>
                    <a:pt x="3244" y="6765"/>
                  </a:cubicBezTo>
                  <a:cubicBezTo>
                    <a:pt x="3305" y="6765"/>
                    <a:pt x="3365" y="6765"/>
                    <a:pt x="3426" y="6764"/>
                  </a:cubicBezTo>
                  <a:cubicBezTo>
                    <a:pt x="3473" y="6764"/>
                    <a:pt x="3473" y="6695"/>
                    <a:pt x="3426" y="6695"/>
                  </a:cubicBezTo>
                  <a:cubicBezTo>
                    <a:pt x="3371" y="6694"/>
                    <a:pt x="3316" y="6694"/>
                    <a:pt x="3262" y="6694"/>
                  </a:cubicBezTo>
                  <a:cubicBezTo>
                    <a:pt x="3152" y="6694"/>
                    <a:pt x="3042" y="6695"/>
                    <a:pt x="2930" y="6695"/>
                  </a:cubicBezTo>
                  <a:cubicBezTo>
                    <a:pt x="3009" y="6593"/>
                    <a:pt x="3088" y="6491"/>
                    <a:pt x="3166" y="6388"/>
                  </a:cubicBezTo>
                  <a:cubicBezTo>
                    <a:pt x="3436" y="6371"/>
                    <a:pt x="3709" y="6354"/>
                    <a:pt x="3982" y="6323"/>
                  </a:cubicBezTo>
                  <a:cubicBezTo>
                    <a:pt x="4019" y="6317"/>
                    <a:pt x="4020" y="6262"/>
                    <a:pt x="3985" y="6262"/>
                  </a:cubicBezTo>
                  <a:cubicBezTo>
                    <a:pt x="3984" y="6262"/>
                    <a:pt x="3983" y="6262"/>
                    <a:pt x="3982" y="6262"/>
                  </a:cubicBezTo>
                  <a:cubicBezTo>
                    <a:pt x="3726" y="6269"/>
                    <a:pt x="3477" y="6289"/>
                    <a:pt x="3224" y="6310"/>
                  </a:cubicBezTo>
                  <a:cubicBezTo>
                    <a:pt x="3330" y="6170"/>
                    <a:pt x="3429" y="6026"/>
                    <a:pt x="3531" y="5886"/>
                  </a:cubicBezTo>
                  <a:cubicBezTo>
                    <a:pt x="3535" y="5896"/>
                    <a:pt x="3545" y="5903"/>
                    <a:pt x="3555" y="5903"/>
                  </a:cubicBezTo>
                  <a:cubicBezTo>
                    <a:pt x="3665" y="5931"/>
                    <a:pt x="3778" y="5944"/>
                    <a:pt x="3891" y="5944"/>
                  </a:cubicBezTo>
                  <a:cubicBezTo>
                    <a:pt x="3958" y="5944"/>
                    <a:pt x="4025" y="5939"/>
                    <a:pt x="4092" y="5930"/>
                  </a:cubicBezTo>
                  <a:cubicBezTo>
                    <a:pt x="4132" y="5927"/>
                    <a:pt x="4123" y="5862"/>
                    <a:pt x="4087" y="5862"/>
                  </a:cubicBezTo>
                  <a:cubicBezTo>
                    <a:pt x="4087" y="5862"/>
                    <a:pt x="4086" y="5862"/>
                    <a:pt x="4085" y="5862"/>
                  </a:cubicBezTo>
                  <a:cubicBezTo>
                    <a:pt x="4035" y="5865"/>
                    <a:pt x="3985" y="5867"/>
                    <a:pt x="3935" y="5867"/>
                  </a:cubicBezTo>
                  <a:cubicBezTo>
                    <a:pt x="3813" y="5867"/>
                    <a:pt x="3691" y="5858"/>
                    <a:pt x="3572" y="5838"/>
                  </a:cubicBezTo>
                  <a:lnTo>
                    <a:pt x="3566" y="5838"/>
                  </a:lnTo>
                  <a:cubicBezTo>
                    <a:pt x="3740" y="5603"/>
                    <a:pt x="3907" y="5364"/>
                    <a:pt x="4078" y="5128"/>
                  </a:cubicBezTo>
                  <a:cubicBezTo>
                    <a:pt x="4085" y="5142"/>
                    <a:pt x="4102" y="5152"/>
                    <a:pt x="4119" y="5152"/>
                  </a:cubicBezTo>
                  <a:cubicBezTo>
                    <a:pt x="4221" y="5154"/>
                    <a:pt x="4325" y="5155"/>
                    <a:pt x="4428" y="5155"/>
                  </a:cubicBezTo>
                  <a:cubicBezTo>
                    <a:pt x="4532" y="5155"/>
                    <a:pt x="4636" y="5154"/>
                    <a:pt x="4740" y="5148"/>
                  </a:cubicBezTo>
                  <a:cubicBezTo>
                    <a:pt x="4798" y="5148"/>
                    <a:pt x="4798" y="5060"/>
                    <a:pt x="4740" y="5060"/>
                  </a:cubicBezTo>
                  <a:cubicBezTo>
                    <a:pt x="4620" y="5053"/>
                    <a:pt x="4497" y="5052"/>
                    <a:pt x="4376" y="5052"/>
                  </a:cubicBezTo>
                  <a:cubicBezTo>
                    <a:pt x="4294" y="5052"/>
                    <a:pt x="4213" y="5053"/>
                    <a:pt x="4133" y="5053"/>
                  </a:cubicBezTo>
                  <a:cubicBezTo>
                    <a:pt x="4269" y="4865"/>
                    <a:pt x="4402" y="4670"/>
                    <a:pt x="4536" y="4479"/>
                  </a:cubicBezTo>
                  <a:cubicBezTo>
                    <a:pt x="4597" y="4481"/>
                    <a:pt x="4659" y="4482"/>
                    <a:pt x="4720" y="4482"/>
                  </a:cubicBezTo>
                  <a:cubicBezTo>
                    <a:pt x="4853" y="4482"/>
                    <a:pt x="4986" y="4477"/>
                    <a:pt x="5120" y="4465"/>
                  </a:cubicBezTo>
                  <a:cubicBezTo>
                    <a:pt x="5157" y="4465"/>
                    <a:pt x="5157" y="4411"/>
                    <a:pt x="5120" y="4411"/>
                  </a:cubicBezTo>
                  <a:cubicBezTo>
                    <a:pt x="5089" y="4410"/>
                    <a:pt x="5059" y="4410"/>
                    <a:pt x="5029" y="4410"/>
                  </a:cubicBezTo>
                  <a:cubicBezTo>
                    <a:pt x="4877" y="4410"/>
                    <a:pt x="4724" y="4417"/>
                    <a:pt x="4573" y="4431"/>
                  </a:cubicBezTo>
                  <a:cubicBezTo>
                    <a:pt x="4665" y="4295"/>
                    <a:pt x="4761" y="4158"/>
                    <a:pt x="4853" y="4021"/>
                  </a:cubicBezTo>
                  <a:cubicBezTo>
                    <a:pt x="4979" y="4025"/>
                    <a:pt x="5104" y="4028"/>
                    <a:pt x="5229" y="4028"/>
                  </a:cubicBezTo>
                  <a:cubicBezTo>
                    <a:pt x="5332" y="4028"/>
                    <a:pt x="5434" y="4026"/>
                    <a:pt x="5536" y="4021"/>
                  </a:cubicBezTo>
                  <a:cubicBezTo>
                    <a:pt x="5567" y="4018"/>
                    <a:pt x="5567" y="3974"/>
                    <a:pt x="5536" y="3970"/>
                  </a:cubicBezTo>
                  <a:cubicBezTo>
                    <a:pt x="5441" y="3966"/>
                    <a:pt x="5344" y="3964"/>
                    <a:pt x="5248" y="3964"/>
                  </a:cubicBezTo>
                  <a:cubicBezTo>
                    <a:pt x="5130" y="3964"/>
                    <a:pt x="5012" y="3966"/>
                    <a:pt x="4894" y="3970"/>
                  </a:cubicBezTo>
                  <a:cubicBezTo>
                    <a:pt x="4983" y="3840"/>
                    <a:pt x="5068" y="3714"/>
                    <a:pt x="5157" y="3584"/>
                  </a:cubicBezTo>
                  <a:cubicBezTo>
                    <a:pt x="5296" y="3586"/>
                    <a:pt x="5436" y="3590"/>
                    <a:pt x="5577" y="3590"/>
                  </a:cubicBezTo>
                  <a:cubicBezTo>
                    <a:pt x="5668" y="3590"/>
                    <a:pt x="5759" y="3588"/>
                    <a:pt x="5850" y="3584"/>
                  </a:cubicBezTo>
                  <a:cubicBezTo>
                    <a:pt x="5895" y="3584"/>
                    <a:pt x="5895" y="3516"/>
                    <a:pt x="5850" y="3516"/>
                  </a:cubicBezTo>
                  <a:cubicBezTo>
                    <a:pt x="5743" y="3511"/>
                    <a:pt x="5636" y="3509"/>
                    <a:pt x="5529" y="3509"/>
                  </a:cubicBezTo>
                  <a:cubicBezTo>
                    <a:pt x="5423" y="3509"/>
                    <a:pt x="5316" y="3511"/>
                    <a:pt x="5208" y="3513"/>
                  </a:cubicBezTo>
                  <a:cubicBezTo>
                    <a:pt x="5304" y="3373"/>
                    <a:pt x="5396" y="3232"/>
                    <a:pt x="5492" y="3092"/>
                  </a:cubicBezTo>
                  <a:cubicBezTo>
                    <a:pt x="5563" y="3105"/>
                    <a:pt x="5636" y="3111"/>
                    <a:pt x="5709" y="3111"/>
                  </a:cubicBezTo>
                  <a:cubicBezTo>
                    <a:pt x="5818" y="3111"/>
                    <a:pt x="5927" y="3097"/>
                    <a:pt x="6031" y="3069"/>
                  </a:cubicBezTo>
                  <a:cubicBezTo>
                    <a:pt x="6073" y="3052"/>
                    <a:pt x="6060" y="2996"/>
                    <a:pt x="6021" y="2996"/>
                  </a:cubicBezTo>
                  <a:cubicBezTo>
                    <a:pt x="6019" y="2996"/>
                    <a:pt x="6017" y="2996"/>
                    <a:pt x="6014" y="2997"/>
                  </a:cubicBezTo>
                  <a:cubicBezTo>
                    <a:pt x="5916" y="3018"/>
                    <a:pt x="5817" y="3029"/>
                    <a:pt x="5717" y="3029"/>
                  </a:cubicBezTo>
                  <a:cubicBezTo>
                    <a:pt x="5658" y="3029"/>
                    <a:pt x="5598" y="3025"/>
                    <a:pt x="5540" y="3017"/>
                  </a:cubicBezTo>
                  <a:cubicBezTo>
                    <a:pt x="5639" y="2870"/>
                    <a:pt x="5734" y="2724"/>
                    <a:pt x="5833" y="2577"/>
                  </a:cubicBezTo>
                  <a:cubicBezTo>
                    <a:pt x="6110" y="2563"/>
                    <a:pt x="6387" y="2553"/>
                    <a:pt x="6663" y="2549"/>
                  </a:cubicBezTo>
                  <a:close/>
                  <a:moveTo>
                    <a:pt x="8203" y="719"/>
                  </a:moveTo>
                  <a:cubicBezTo>
                    <a:pt x="8408" y="927"/>
                    <a:pt x="8535" y="1190"/>
                    <a:pt x="8494" y="1504"/>
                  </a:cubicBezTo>
                  <a:cubicBezTo>
                    <a:pt x="8483" y="1511"/>
                    <a:pt x="8477" y="1518"/>
                    <a:pt x="8470" y="1528"/>
                  </a:cubicBezTo>
                  <a:cubicBezTo>
                    <a:pt x="6998" y="3717"/>
                    <a:pt x="5434" y="5886"/>
                    <a:pt x="4095" y="8161"/>
                  </a:cubicBezTo>
                  <a:cubicBezTo>
                    <a:pt x="4098" y="8150"/>
                    <a:pt x="4102" y="8137"/>
                    <a:pt x="4098" y="8123"/>
                  </a:cubicBezTo>
                  <a:cubicBezTo>
                    <a:pt x="4068" y="7945"/>
                    <a:pt x="3852" y="7816"/>
                    <a:pt x="3692" y="7771"/>
                  </a:cubicBezTo>
                  <a:cubicBezTo>
                    <a:pt x="3638" y="7757"/>
                    <a:pt x="3583" y="7750"/>
                    <a:pt x="3528" y="7750"/>
                  </a:cubicBezTo>
                  <a:cubicBezTo>
                    <a:pt x="3451" y="7750"/>
                    <a:pt x="3374" y="7764"/>
                    <a:pt x="3303" y="7792"/>
                  </a:cubicBezTo>
                  <a:cubicBezTo>
                    <a:pt x="3303" y="7781"/>
                    <a:pt x="3299" y="7775"/>
                    <a:pt x="3299" y="7764"/>
                  </a:cubicBezTo>
                  <a:cubicBezTo>
                    <a:pt x="4990" y="5463"/>
                    <a:pt x="6540" y="3045"/>
                    <a:pt x="8203" y="719"/>
                  </a:cubicBezTo>
                  <a:close/>
                  <a:moveTo>
                    <a:pt x="1578" y="6866"/>
                  </a:moveTo>
                  <a:cubicBezTo>
                    <a:pt x="1759" y="6866"/>
                    <a:pt x="1930" y="6876"/>
                    <a:pt x="2063" y="7023"/>
                  </a:cubicBezTo>
                  <a:cubicBezTo>
                    <a:pt x="2128" y="7098"/>
                    <a:pt x="2169" y="7194"/>
                    <a:pt x="2182" y="7297"/>
                  </a:cubicBezTo>
                  <a:cubicBezTo>
                    <a:pt x="2189" y="7368"/>
                    <a:pt x="2162" y="7426"/>
                    <a:pt x="2210" y="7488"/>
                  </a:cubicBezTo>
                  <a:cubicBezTo>
                    <a:pt x="2221" y="7506"/>
                    <a:pt x="2240" y="7517"/>
                    <a:pt x="2260" y="7517"/>
                  </a:cubicBezTo>
                  <a:cubicBezTo>
                    <a:pt x="2269" y="7517"/>
                    <a:pt x="2279" y="7514"/>
                    <a:pt x="2288" y="7508"/>
                  </a:cubicBezTo>
                  <a:cubicBezTo>
                    <a:pt x="2309" y="7495"/>
                    <a:pt x="2329" y="7474"/>
                    <a:pt x="2343" y="7454"/>
                  </a:cubicBezTo>
                  <a:cubicBezTo>
                    <a:pt x="2418" y="7439"/>
                    <a:pt x="2504" y="7430"/>
                    <a:pt x="2592" y="7430"/>
                  </a:cubicBezTo>
                  <a:cubicBezTo>
                    <a:pt x="2878" y="7430"/>
                    <a:pt x="3174" y="7530"/>
                    <a:pt x="3122" y="7880"/>
                  </a:cubicBezTo>
                  <a:cubicBezTo>
                    <a:pt x="3118" y="7894"/>
                    <a:pt x="3118" y="7904"/>
                    <a:pt x="3122" y="7918"/>
                  </a:cubicBezTo>
                  <a:cubicBezTo>
                    <a:pt x="3108" y="7963"/>
                    <a:pt x="3142" y="8000"/>
                    <a:pt x="3181" y="8000"/>
                  </a:cubicBezTo>
                  <a:cubicBezTo>
                    <a:pt x="3192" y="8000"/>
                    <a:pt x="3203" y="7997"/>
                    <a:pt x="3214" y="7990"/>
                  </a:cubicBezTo>
                  <a:cubicBezTo>
                    <a:pt x="3295" y="7943"/>
                    <a:pt x="3387" y="7919"/>
                    <a:pt x="3479" y="7919"/>
                  </a:cubicBezTo>
                  <a:cubicBezTo>
                    <a:pt x="3534" y="7919"/>
                    <a:pt x="3590" y="7927"/>
                    <a:pt x="3644" y="7945"/>
                  </a:cubicBezTo>
                  <a:cubicBezTo>
                    <a:pt x="3798" y="7986"/>
                    <a:pt x="3859" y="8089"/>
                    <a:pt x="3962" y="8191"/>
                  </a:cubicBezTo>
                  <a:cubicBezTo>
                    <a:pt x="3494" y="8509"/>
                    <a:pt x="3033" y="8912"/>
                    <a:pt x="2538" y="9243"/>
                  </a:cubicBezTo>
                  <a:cubicBezTo>
                    <a:pt x="2493" y="9048"/>
                    <a:pt x="2309" y="8864"/>
                    <a:pt x="2159" y="8751"/>
                  </a:cubicBezTo>
                  <a:cubicBezTo>
                    <a:pt x="1964" y="8605"/>
                    <a:pt x="1732" y="8523"/>
                    <a:pt x="1489" y="8512"/>
                  </a:cubicBezTo>
                  <a:cubicBezTo>
                    <a:pt x="1510" y="7966"/>
                    <a:pt x="1534" y="7416"/>
                    <a:pt x="1575" y="6866"/>
                  </a:cubicBezTo>
                  <a:close/>
                  <a:moveTo>
                    <a:pt x="1486" y="8628"/>
                  </a:moveTo>
                  <a:cubicBezTo>
                    <a:pt x="1704" y="8663"/>
                    <a:pt x="1909" y="8751"/>
                    <a:pt x="2083" y="8895"/>
                  </a:cubicBezTo>
                  <a:cubicBezTo>
                    <a:pt x="2230" y="9014"/>
                    <a:pt x="2299" y="9182"/>
                    <a:pt x="2418" y="9318"/>
                  </a:cubicBezTo>
                  <a:cubicBezTo>
                    <a:pt x="2114" y="9520"/>
                    <a:pt x="1783" y="9677"/>
                    <a:pt x="1435" y="9783"/>
                  </a:cubicBezTo>
                  <a:cubicBezTo>
                    <a:pt x="1441" y="9711"/>
                    <a:pt x="1445" y="9636"/>
                    <a:pt x="1448" y="9557"/>
                  </a:cubicBezTo>
                  <a:cubicBezTo>
                    <a:pt x="1452" y="9561"/>
                    <a:pt x="1458" y="9564"/>
                    <a:pt x="1465" y="9564"/>
                  </a:cubicBezTo>
                  <a:cubicBezTo>
                    <a:pt x="1592" y="9544"/>
                    <a:pt x="1718" y="9520"/>
                    <a:pt x="1844" y="9489"/>
                  </a:cubicBezTo>
                  <a:cubicBezTo>
                    <a:pt x="1881" y="9479"/>
                    <a:pt x="1875" y="9421"/>
                    <a:pt x="1837" y="9421"/>
                  </a:cubicBezTo>
                  <a:cubicBezTo>
                    <a:pt x="1836" y="9421"/>
                    <a:pt x="1835" y="9421"/>
                    <a:pt x="1834" y="9421"/>
                  </a:cubicBezTo>
                  <a:cubicBezTo>
                    <a:pt x="1708" y="9438"/>
                    <a:pt x="1578" y="9462"/>
                    <a:pt x="1452" y="9486"/>
                  </a:cubicBezTo>
                  <a:cubicBezTo>
                    <a:pt x="1452" y="9421"/>
                    <a:pt x="1455" y="9356"/>
                    <a:pt x="1458" y="9288"/>
                  </a:cubicBezTo>
                  <a:cubicBezTo>
                    <a:pt x="1577" y="9290"/>
                    <a:pt x="1695" y="9293"/>
                    <a:pt x="1813" y="9293"/>
                  </a:cubicBezTo>
                  <a:cubicBezTo>
                    <a:pt x="1890" y="9293"/>
                    <a:pt x="1966" y="9292"/>
                    <a:pt x="2042" y="9288"/>
                  </a:cubicBezTo>
                  <a:cubicBezTo>
                    <a:pt x="2087" y="9288"/>
                    <a:pt x="2087" y="9219"/>
                    <a:pt x="2042" y="9219"/>
                  </a:cubicBezTo>
                  <a:cubicBezTo>
                    <a:pt x="1978" y="9218"/>
                    <a:pt x="1913" y="9218"/>
                    <a:pt x="1848" y="9218"/>
                  </a:cubicBezTo>
                  <a:cubicBezTo>
                    <a:pt x="1718" y="9218"/>
                    <a:pt x="1589" y="9219"/>
                    <a:pt x="1462" y="9219"/>
                  </a:cubicBezTo>
                  <a:lnTo>
                    <a:pt x="1469" y="9007"/>
                  </a:lnTo>
                  <a:cubicBezTo>
                    <a:pt x="1573" y="9009"/>
                    <a:pt x="1679" y="9012"/>
                    <a:pt x="1784" y="9012"/>
                  </a:cubicBezTo>
                  <a:cubicBezTo>
                    <a:pt x="1871" y="9012"/>
                    <a:pt x="1957" y="9010"/>
                    <a:pt x="2042" y="9004"/>
                  </a:cubicBezTo>
                  <a:cubicBezTo>
                    <a:pt x="2080" y="9004"/>
                    <a:pt x="2080" y="8946"/>
                    <a:pt x="2042" y="8946"/>
                  </a:cubicBezTo>
                  <a:cubicBezTo>
                    <a:pt x="1947" y="8941"/>
                    <a:pt x="1852" y="8939"/>
                    <a:pt x="1757" y="8939"/>
                  </a:cubicBezTo>
                  <a:cubicBezTo>
                    <a:pt x="1663" y="8939"/>
                    <a:pt x="1568" y="8941"/>
                    <a:pt x="1472" y="8943"/>
                  </a:cubicBezTo>
                  <a:cubicBezTo>
                    <a:pt x="1476" y="8837"/>
                    <a:pt x="1479" y="8734"/>
                    <a:pt x="1486" y="8628"/>
                  </a:cubicBezTo>
                  <a:close/>
                  <a:moveTo>
                    <a:pt x="1318" y="9626"/>
                  </a:moveTo>
                  <a:lnTo>
                    <a:pt x="1318" y="9817"/>
                  </a:lnTo>
                  <a:cubicBezTo>
                    <a:pt x="1318" y="9837"/>
                    <a:pt x="1336" y="9858"/>
                    <a:pt x="1356" y="9865"/>
                  </a:cubicBezTo>
                  <a:cubicBezTo>
                    <a:pt x="1359" y="9878"/>
                    <a:pt x="1363" y="9889"/>
                    <a:pt x="1370" y="9899"/>
                  </a:cubicBezTo>
                  <a:cubicBezTo>
                    <a:pt x="1038" y="10107"/>
                    <a:pt x="827" y="10555"/>
                    <a:pt x="769" y="10920"/>
                  </a:cubicBezTo>
                  <a:cubicBezTo>
                    <a:pt x="723" y="11198"/>
                    <a:pt x="907" y="11485"/>
                    <a:pt x="1162" y="11485"/>
                  </a:cubicBezTo>
                  <a:cubicBezTo>
                    <a:pt x="1230" y="11485"/>
                    <a:pt x="1302" y="11464"/>
                    <a:pt x="1377" y="11419"/>
                  </a:cubicBezTo>
                  <a:cubicBezTo>
                    <a:pt x="1383" y="11415"/>
                    <a:pt x="1383" y="11412"/>
                    <a:pt x="1387" y="11408"/>
                  </a:cubicBezTo>
                  <a:cubicBezTo>
                    <a:pt x="1872" y="11323"/>
                    <a:pt x="2312" y="11101"/>
                    <a:pt x="2807" y="11012"/>
                  </a:cubicBezTo>
                  <a:cubicBezTo>
                    <a:pt x="2926" y="10991"/>
                    <a:pt x="3041" y="10980"/>
                    <a:pt x="3153" y="10980"/>
                  </a:cubicBezTo>
                  <a:cubicBezTo>
                    <a:pt x="3932" y="10980"/>
                    <a:pt x="4552" y="11479"/>
                    <a:pt x="4880" y="12204"/>
                  </a:cubicBezTo>
                  <a:cubicBezTo>
                    <a:pt x="4890" y="12226"/>
                    <a:pt x="4912" y="12237"/>
                    <a:pt x="4935" y="12237"/>
                  </a:cubicBezTo>
                  <a:cubicBezTo>
                    <a:pt x="4944" y="12237"/>
                    <a:pt x="4953" y="12235"/>
                    <a:pt x="4962" y="12231"/>
                  </a:cubicBezTo>
                  <a:cubicBezTo>
                    <a:pt x="5137" y="12441"/>
                    <a:pt x="5375" y="12532"/>
                    <a:pt x="5658" y="12532"/>
                  </a:cubicBezTo>
                  <a:cubicBezTo>
                    <a:pt x="5730" y="12532"/>
                    <a:pt x="5804" y="12526"/>
                    <a:pt x="5881" y="12515"/>
                  </a:cubicBezTo>
                  <a:cubicBezTo>
                    <a:pt x="6419" y="12438"/>
                    <a:pt x="6847" y="12200"/>
                    <a:pt x="7355" y="12200"/>
                  </a:cubicBezTo>
                  <a:cubicBezTo>
                    <a:pt x="7498" y="12200"/>
                    <a:pt x="7647" y="12219"/>
                    <a:pt x="7807" y="12266"/>
                  </a:cubicBezTo>
                  <a:cubicBezTo>
                    <a:pt x="8326" y="12416"/>
                    <a:pt x="8794" y="12781"/>
                    <a:pt x="9245" y="13058"/>
                  </a:cubicBezTo>
                  <a:lnTo>
                    <a:pt x="9252" y="13058"/>
                  </a:lnTo>
                  <a:cubicBezTo>
                    <a:pt x="9255" y="13058"/>
                    <a:pt x="9252" y="13061"/>
                    <a:pt x="9255" y="13065"/>
                  </a:cubicBezTo>
                  <a:cubicBezTo>
                    <a:pt x="9337" y="13164"/>
                    <a:pt x="9440" y="13201"/>
                    <a:pt x="9484" y="13334"/>
                  </a:cubicBezTo>
                  <a:cubicBezTo>
                    <a:pt x="9522" y="13440"/>
                    <a:pt x="9515" y="13556"/>
                    <a:pt x="9467" y="13655"/>
                  </a:cubicBezTo>
                  <a:lnTo>
                    <a:pt x="9467" y="13659"/>
                  </a:lnTo>
                  <a:cubicBezTo>
                    <a:pt x="8760" y="13440"/>
                    <a:pt x="8214" y="12850"/>
                    <a:pt x="7479" y="12720"/>
                  </a:cubicBezTo>
                  <a:cubicBezTo>
                    <a:pt x="7403" y="12706"/>
                    <a:pt x="7327" y="12699"/>
                    <a:pt x="7250" y="12699"/>
                  </a:cubicBezTo>
                  <a:cubicBezTo>
                    <a:pt x="6562" y="12699"/>
                    <a:pt x="5856" y="13206"/>
                    <a:pt x="5227" y="13206"/>
                  </a:cubicBezTo>
                  <a:cubicBezTo>
                    <a:pt x="5069" y="13206"/>
                    <a:pt x="4917" y="13174"/>
                    <a:pt x="4771" y="13095"/>
                  </a:cubicBezTo>
                  <a:cubicBezTo>
                    <a:pt x="4768" y="13075"/>
                    <a:pt x="4758" y="13058"/>
                    <a:pt x="4740" y="13048"/>
                  </a:cubicBezTo>
                  <a:cubicBezTo>
                    <a:pt x="4177" y="12641"/>
                    <a:pt x="3887" y="11791"/>
                    <a:pt x="3142" y="11668"/>
                  </a:cubicBezTo>
                  <a:cubicBezTo>
                    <a:pt x="3067" y="11655"/>
                    <a:pt x="2993" y="11649"/>
                    <a:pt x="2921" y="11649"/>
                  </a:cubicBezTo>
                  <a:cubicBezTo>
                    <a:pt x="2298" y="11649"/>
                    <a:pt x="1767" y="12070"/>
                    <a:pt x="1186" y="12070"/>
                  </a:cubicBezTo>
                  <a:cubicBezTo>
                    <a:pt x="999" y="12070"/>
                    <a:pt x="807" y="12026"/>
                    <a:pt x="605" y="11910"/>
                  </a:cubicBezTo>
                  <a:lnTo>
                    <a:pt x="601" y="11907"/>
                  </a:lnTo>
                  <a:lnTo>
                    <a:pt x="601" y="11907"/>
                  </a:lnTo>
                  <a:cubicBezTo>
                    <a:pt x="823" y="11951"/>
                    <a:pt x="1049" y="11996"/>
                    <a:pt x="1274" y="12030"/>
                  </a:cubicBezTo>
                  <a:cubicBezTo>
                    <a:pt x="1276" y="12030"/>
                    <a:pt x="1278" y="12030"/>
                    <a:pt x="1280" y="12030"/>
                  </a:cubicBezTo>
                  <a:cubicBezTo>
                    <a:pt x="1314" y="12030"/>
                    <a:pt x="1330" y="11975"/>
                    <a:pt x="1291" y="11968"/>
                  </a:cubicBezTo>
                  <a:cubicBezTo>
                    <a:pt x="1025" y="11914"/>
                    <a:pt x="755" y="11866"/>
                    <a:pt x="489" y="11828"/>
                  </a:cubicBezTo>
                  <a:lnTo>
                    <a:pt x="475" y="11822"/>
                  </a:lnTo>
                  <a:cubicBezTo>
                    <a:pt x="410" y="11770"/>
                    <a:pt x="349" y="11705"/>
                    <a:pt x="304" y="11634"/>
                  </a:cubicBezTo>
                  <a:lnTo>
                    <a:pt x="304" y="11634"/>
                  </a:lnTo>
                  <a:cubicBezTo>
                    <a:pt x="512" y="11661"/>
                    <a:pt x="724" y="11688"/>
                    <a:pt x="936" y="11702"/>
                  </a:cubicBezTo>
                  <a:cubicBezTo>
                    <a:pt x="937" y="11702"/>
                    <a:pt x="938" y="11702"/>
                    <a:pt x="939" y="11702"/>
                  </a:cubicBezTo>
                  <a:cubicBezTo>
                    <a:pt x="967" y="11702"/>
                    <a:pt x="976" y="11654"/>
                    <a:pt x="943" y="11647"/>
                  </a:cubicBezTo>
                  <a:cubicBezTo>
                    <a:pt x="717" y="11610"/>
                    <a:pt x="485" y="11586"/>
                    <a:pt x="256" y="11562"/>
                  </a:cubicBezTo>
                  <a:cubicBezTo>
                    <a:pt x="222" y="11501"/>
                    <a:pt x="202" y="11436"/>
                    <a:pt x="185" y="11367"/>
                  </a:cubicBezTo>
                  <a:cubicBezTo>
                    <a:pt x="283" y="11367"/>
                    <a:pt x="380" y="11369"/>
                    <a:pt x="478" y="11369"/>
                  </a:cubicBezTo>
                  <a:cubicBezTo>
                    <a:pt x="527" y="11369"/>
                    <a:pt x="576" y="11368"/>
                    <a:pt x="625" y="11367"/>
                  </a:cubicBezTo>
                  <a:cubicBezTo>
                    <a:pt x="666" y="11367"/>
                    <a:pt x="666" y="11306"/>
                    <a:pt x="625" y="11306"/>
                  </a:cubicBezTo>
                  <a:cubicBezTo>
                    <a:pt x="575" y="11304"/>
                    <a:pt x="525" y="11303"/>
                    <a:pt x="475" y="11303"/>
                  </a:cubicBezTo>
                  <a:cubicBezTo>
                    <a:pt x="375" y="11303"/>
                    <a:pt x="275" y="11306"/>
                    <a:pt x="174" y="11306"/>
                  </a:cubicBezTo>
                  <a:cubicBezTo>
                    <a:pt x="157" y="11193"/>
                    <a:pt x="161" y="11077"/>
                    <a:pt x="185" y="10968"/>
                  </a:cubicBezTo>
                  <a:cubicBezTo>
                    <a:pt x="342" y="10978"/>
                    <a:pt x="499" y="10992"/>
                    <a:pt x="659" y="10992"/>
                  </a:cubicBezTo>
                  <a:cubicBezTo>
                    <a:pt x="704" y="10992"/>
                    <a:pt x="700" y="10927"/>
                    <a:pt x="659" y="10923"/>
                  </a:cubicBezTo>
                  <a:cubicBezTo>
                    <a:pt x="506" y="10903"/>
                    <a:pt x="355" y="10896"/>
                    <a:pt x="202" y="10886"/>
                  </a:cubicBezTo>
                  <a:cubicBezTo>
                    <a:pt x="229" y="10787"/>
                    <a:pt x="267" y="10695"/>
                    <a:pt x="314" y="10602"/>
                  </a:cubicBezTo>
                  <a:lnTo>
                    <a:pt x="762" y="10602"/>
                  </a:lnTo>
                  <a:cubicBezTo>
                    <a:pt x="799" y="10602"/>
                    <a:pt x="799" y="10548"/>
                    <a:pt x="762" y="10548"/>
                  </a:cubicBezTo>
                  <a:cubicBezTo>
                    <a:pt x="715" y="10547"/>
                    <a:pt x="668" y="10546"/>
                    <a:pt x="622" y="10546"/>
                  </a:cubicBezTo>
                  <a:cubicBezTo>
                    <a:pt x="528" y="10546"/>
                    <a:pt x="435" y="10548"/>
                    <a:pt x="342" y="10548"/>
                  </a:cubicBezTo>
                  <a:lnTo>
                    <a:pt x="342" y="10544"/>
                  </a:lnTo>
                  <a:cubicBezTo>
                    <a:pt x="396" y="10452"/>
                    <a:pt x="458" y="10363"/>
                    <a:pt x="519" y="10278"/>
                  </a:cubicBezTo>
                  <a:cubicBezTo>
                    <a:pt x="635" y="10268"/>
                    <a:pt x="748" y="10261"/>
                    <a:pt x="864" y="10247"/>
                  </a:cubicBezTo>
                  <a:cubicBezTo>
                    <a:pt x="894" y="10244"/>
                    <a:pt x="898" y="10199"/>
                    <a:pt x="868" y="10199"/>
                  </a:cubicBezTo>
                  <a:cubicBezTo>
                    <a:pt x="867" y="10199"/>
                    <a:pt x="865" y="10199"/>
                    <a:pt x="864" y="10199"/>
                  </a:cubicBezTo>
                  <a:cubicBezTo>
                    <a:pt x="765" y="10203"/>
                    <a:pt x="663" y="10213"/>
                    <a:pt x="567" y="10220"/>
                  </a:cubicBezTo>
                  <a:cubicBezTo>
                    <a:pt x="635" y="10131"/>
                    <a:pt x="711" y="10046"/>
                    <a:pt x="789" y="9964"/>
                  </a:cubicBezTo>
                  <a:cubicBezTo>
                    <a:pt x="885" y="9953"/>
                    <a:pt x="980" y="9947"/>
                    <a:pt x="1073" y="9933"/>
                  </a:cubicBezTo>
                  <a:cubicBezTo>
                    <a:pt x="1098" y="9930"/>
                    <a:pt x="1103" y="9891"/>
                    <a:pt x="1079" y="9891"/>
                  </a:cubicBezTo>
                  <a:cubicBezTo>
                    <a:pt x="1077" y="9891"/>
                    <a:pt x="1075" y="9892"/>
                    <a:pt x="1073" y="9892"/>
                  </a:cubicBezTo>
                  <a:cubicBezTo>
                    <a:pt x="997" y="9899"/>
                    <a:pt x="919" y="9909"/>
                    <a:pt x="840" y="9916"/>
                  </a:cubicBezTo>
                  <a:cubicBezTo>
                    <a:pt x="987" y="9779"/>
                    <a:pt x="1151" y="9670"/>
                    <a:pt x="1318" y="9626"/>
                  </a:cubicBezTo>
                  <a:close/>
                  <a:moveTo>
                    <a:pt x="6919" y="1"/>
                  </a:moveTo>
                  <a:cubicBezTo>
                    <a:pt x="6487" y="1"/>
                    <a:pt x="6073" y="143"/>
                    <a:pt x="5806" y="463"/>
                  </a:cubicBezTo>
                  <a:cubicBezTo>
                    <a:pt x="5779" y="463"/>
                    <a:pt x="5755" y="476"/>
                    <a:pt x="5738" y="497"/>
                  </a:cubicBezTo>
                  <a:cubicBezTo>
                    <a:pt x="4245" y="2485"/>
                    <a:pt x="2790" y="4534"/>
                    <a:pt x="1496" y="6658"/>
                  </a:cubicBezTo>
                  <a:cubicBezTo>
                    <a:pt x="1489" y="6672"/>
                    <a:pt x="1486" y="6685"/>
                    <a:pt x="1489" y="6702"/>
                  </a:cubicBezTo>
                  <a:cubicBezTo>
                    <a:pt x="1462" y="6709"/>
                    <a:pt x="1445" y="6733"/>
                    <a:pt x="1441" y="6764"/>
                  </a:cubicBezTo>
                  <a:cubicBezTo>
                    <a:pt x="1370" y="7686"/>
                    <a:pt x="1312" y="8611"/>
                    <a:pt x="1318" y="9537"/>
                  </a:cubicBezTo>
                  <a:cubicBezTo>
                    <a:pt x="864" y="9571"/>
                    <a:pt x="407" y="10025"/>
                    <a:pt x="168" y="10544"/>
                  </a:cubicBezTo>
                  <a:cubicBezTo>
                    <a:pt x="147" y="10548"/>
                    <a:pt x="137" y="10572"/>
                    <a:pt x="150" y="10589"/>
                  </a:cubicBezTo>
                  <a:cubicBezTo>
                    <a:pt x="106" y="10684"/>
                    <a:pt x="72" y="10783"/>
                    <a:pt x="48" y="10886"/>
                  </a:cubicBezTo>
                  <a:cubicBezTo>
                    <a:pt x="34" y="10896"/>
                    <a:pt x="28" y="10920"/>
                    <a:pt x="38" y="10937"/>
                  </a:cubicBezTo>
                  <a:cubicBezTo>
                    <a:pt x="10" y="11063"/>
                    <a:pt x="0" y="11193"/>
                    <a:pt x="10" y="11326"/>
                  </a:cubicBezTo>
                  <a:cubicBezTo>
                    <a:pt x="7" y="11333"/>
                    <a:pt x="7" y="11340"/>
                    <a:pt x="10" y="11347"/>
                  </a:cubicBezTo>
                  <a:cubicBezTo>
                    <a:pt x="45" y="11641"/>
                    <a:pt x="205" y="11893"/>
                    <a:pt x="547" y="12020"/>
                  </a:cubicBezTo>
                  <a:cubicBezTo>
                    <a:pt x="552" y="12021"/>
                    <a:pt x="557" y="12022"/>
                    <a:pt x="562" y="12022"/>
                  </a:cubicBezTo>
                  <a:cubicBezTo>
                    <a:pt x="568" y="12022"/>
                    <a:pt x="574" y="12021"/>
                    <a:pt x="581" y="12020"/>
                  </a:cubicBezTo>
                  <a:cubicBezTo>
                    <a:pt x="787" y="12161"/>
                    <a:pt x="1002" y="12216"/>
                    <a:pt x="1228" y="12216"/>
                  </a:cubicBezTo>
                  <a:cubicBezTo>
                    <a:pt x="1488" y="12216"/>
                    <a:pt x="1762" y="12144"/>
                    <a:pt x="2056" y="12047"/>
                  </a:cubicBezTo>
                  <a:cubicBezTo>
                    <a:pt x="2346" y="11951"/>
                    <a:pt x="2599" y="11898"/>
                    <a:pt x="2830" y="11898"/>
                  </a:cubicBezTo>
                  <a:cubicBezTo>
                    <a:pt x="3275" y="11898"/>
                    <a:pt x="3638" y="12095"/>
                    <a:pt x="4013" y="12563"/>
                  </a:cubicBezTo>
                  <a:cubicBezTo>
                    <a:pt x="4191" y="12781"/>
                    <a:pt x="4348" y="12966"/>
                    <a:pt x="4577" y="13112"/>
                  </a:cubicBezTo>
                  <a:cubicBezTo>
                    <a:pt x="4791" y="13332"/>
                    <a:pt x="5057" y="13458"/>
                    <a:pt x="5354" y="13458"/>
                  </a:cubicBezTo>
                  <a:cubicBezTo>
                    <a:pt x="5473" y="13458"/>
                    <a:pt x="5596" y="13438"/>
                    <a:pt x="5724" y="13396"/>
                  </a:cubicBezTo>
                  <a:cubicBezTo>
                    <a:pt x="5939" y="13328"/>
                    <a:pt x="6089" y="13157"/>
                    <a:pt x="6291" y="13075"/>
                  </a:cubicBezTo>
                  <a:cubicBezTo>
                    <a:pt x="6586" y="12951"/>
                    <a:pt x="6849" y="12896"/>
                    <a:pt x="7100" y="12896"/>
                  </a:cubicBezTo>
                  <a:cubicBezTo>
                    <a:pt x="7473" y="12896"/>
                    <a:pt x="7822" y="13019"/>
                    <a:pt x="8214" y="13225"/>
                  </a:cubicBezTo>
                  <a:cubicBezTo>
                    <a:pt x="8647" y="13451"/>
                    <a:pt x="8934" y="13720"/>
                    <a:pt x="9429" y="13792"/>
                  </a:cubicBezTo>
                  <a:cubicBezTo>
                    <a:pt x="9434" y="13793"/>
                    <a:pt x="9438" y="13793"/>
                    <a:pt x="9443" y="13793"/>
                  </a:cubicBezTo>
                  <a:cubicBezTo>
                    <a:pt x="9454" y="13793"/>
                    <a:pt x="9464" y="13790"/>
                    <a:pt x="9474" y="13785"/>
                  </a:cubicBezTo>
                  <a:cubicBezTo>
                    <a:pt x="9482" y="13789"/>
                    <a:pt x="9491" y="13791"/>
                    <a:pt x="9499" y="13791"/>
                  </a:cubicBezTo>
                  <a:cubicBezTo>
                    <a:pt x="9519" y="13791"/>
                    <a:pt x="9538" y="13781"/>
                    <a:pt x="9552" y="13765"/>
                  </a:cubicBezTo>
                  <a:cubicBezTo>
                    <a:pt x="9655" y="13621"/>
                    <a:pt x="9682" y="13440"/>
                    <a:pt x="9631" y="13273"/>
                  </a:cubicBezTo>
                  <a:cubicBezTo>
                    <a:pt x="9590" y="13133"/>
                    <a:pt x="9467" y="12938"/>
                    <a:pt x="9303" y="12938"/>
                  </a:cubicBezTo>
                  <a:lnTo>
                    <a:pt x="9296" y="12938"/>
                  </a:lnTo>
                  <a:cubicBezTo>
                    <a:pt x="8825" y="12549"/>
                    <a:pt x="8207" y="12132"/>
                    <a:pt x="7599" y="11999"/>
                  </a:cubicBezTo>
                  <a:cubicBezTo>
                    <a:pt x="7526" y="11984"/>
                    <a:pt x="7452" y="11977"/>
                    <a:pt x="7375" y="11977"/>
                  </a:cubicBezTo>
                  <a:cubicBezTo>
                    <a:pt x="6814" y="11977"/>
                    <a:pt x="6155" y="12341"/>
                    <a:pt x="5608" y="12341"/>
                  </a:cubicBezTo>
                  <a:cubicBezTo>
                    <a:pt x="5370" y="12341"/>
                    <a:pt x="5154" y="12272"/>
                    <a:pt x="4976" y="12074"/>
                  </a:cubicBezTo>
                  <a:cubicBezTo>
                    <a:pt x="4764" y="11477"/>
                    <a:pt x="4273" y="11022"/>
                    <a:pt x="3661" y="10855"/>
                  </a:cubicBezTo>
                  <a:cubicBezTo>
                    <a:pt x="3505" y="10811"/>
                    <a:pt x="3350" y="10793"/>
                    <a:pt x="3197" y="10793"/>
                  </a:cubicBezTo>
                  <a:cubicBezTo>
                    <a:pt x="2511" y="10793"/>
                    <a:pt x="1853" y="11165"/>
                    <a:pt x="1185" y="11313"/>
                  </a:cubicBezTo>
                  <a:cubicBezTo>
                    <a:pt x="1182" y="11313"/>
                    <a:pt x="1179" y="11313"/>
                    <a:pt x="1176" y="11313"/>
                  </a:cubicBezTo>
                  <a:cubicBezTo>
                    <a:pt x="762" y="11313"/>
                    <a:pt x="985" y="10655"/>
                    <a:pt x="1100" y="10428"/>
                  </a:cubicBezTo>
                  <a:cubicBezTo>
                    <a:pt x="1206" y="10220"/>
                    <a:pt x="1359" y="10035"/>
                    <a:pt x="1551" y="9895"/>
                  </a:cubicBezTo>
                  <a:cubicBezTo>
                    <a:pt x="2005" y="9790"/>
                    <a:pt x="2384" y="9523"/>
                    <a:pt x="2773" y="9267"/>
                  </a:cubicBezTo>
                  <a:cubicBezTo>
                    <a:pt x="3221" y="8970"/>
                    <a:pt x="3706" y="8676"/>
                    <a:pt x="4081" y="8287"/>
                  </a:cubicBezTo>
                  <a:cubicBezTo>
                    <a:pt x="4085" y="8283"/>
                    <a:pt x="4085" y="8280"/>
                    <a:pt x="4088" y="8277"/>
                  </a:cubicBezTo>
                  <a:cubicBezTo>
                    <a:pt x="4096" y="8280"/>
                    <a:pt x="4103" y="8281"/>
                    <a:pt x="4111" y="8281"/>
                  </a:cubicBezTo>
                  <a:cubicBezTo>
                    <a:pt x="4128" y="8281"/>
                    <a:pt x="4144" y="8274"/>
                    <a:pt x="4153" y="8260"/>
                  </a:cubicBezTo>
                  <a:cubicBezTo>
                    <a:pt x="5751" y="6132"/>
                    <a:pt x="7162" y="3837"/>
                    <a:pt x="8630" y="1617"/>
                  </a:cubicBezTo>
                  <a:cubicBezTo>
                    <a:pt x="8630" y="1614"/>
                    <a:pt x="8634" y="1607"/>
                    <a:pt x="8634" y="1600"/>
                  </a:cubicBezTo>
                  <a:cubicBezTo>
                    <a:pt x="8647" y="1590"/>
                    <a:pt x="8654" y="1573"/>
                    <a:pt x="8658" y="1559"/>
                  </a:cubicBezTo>
                  <a:cubicBezTo>
                    <a:pt x="8806" y="627"/>
                    <a:pt x="7825" y="1"/>
                    <a:pt x="6919"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43" name="Google Shape;2506;p55">
              <a:extLst>
                <a:ext uri="{FF2B5EF4-FFF2-40B4-BE49-F238E27FC236}">
                  <a16:creationId xmlns:a16="http://schemas.microsoft.com/office/drawing/2014/main" id="{69652EE2-6B75-434D-BD60-AAA292797EF5}"/>
                </a:ext>
              </a:extLst>
            </p:cNvPr>
            <p:cNvSpPr/>
            <p:nvPr/>
          </p:nvSpPr>
          <p:spPr>
            <a:xfrm>
              <a:off x="1714212" y="3058575"/>
              <a:ext cx="18620" cy="2209"/>
            </a:xfrm>
            <a:custGeom>
              <a:avLst/>
              <a:gdLst/>
              <a:ahLst/>
              <a:cxnLst/>
              <a:rect l="l" t="t" r="r" b="b"/>
              <a:pathLst>
                <a:path w="725" h="86" extrusionOk="0">
                  <a:moveTo>
                    <a:pt x="431" y="1"/>
                  </a:moveTo>
                  <a:cubicBezTo>
                    <a:pt x="305" y="1"/>
                    <a:pt x="178" y="4"/>
                    <a:pt x="51" y="6"/>
                  </a:cubicBezTo>
                  <a:cubicBezTo>
                    <a:pt x="0" y="6"/>
                    <a:pt x="0" y="81"/>
                    <a:pt x="51" y="81"/>
                  </a:cubicBezTo>
                  <a:cubicBezTo>
                    <a:pt x="190" y="81"/>
                    <a:pt x="329" y="86"/>
                    <a:pt x="468" y="86"/>
                  </a:cubicBezTo>
                  <a:cubicBezTo>
                    <a:pt x="537" y="86"/>
                    <a:pt x="607" y="85"/>
                    <a:pt x="676" y="81"/>
                  </a:cubicBezTo>
                  <a:cubicBezTo>
                    <a:pt x="724" y="81"/>
                    <a:pt x="724" y="6"/>
                    <a:pt x="676" y="6"/>
                  </a:cubicBezTo>
                  <a:cubicBezTo>
                    <a:pt x="595" y="2"/>
                    <a:pt x="513" y="1"/>
                    <a:pt x="431"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44" name="Google Shape;2507;p55">
              <a:extLst>
                <a:ext uri="{FF2B5EF4-FFF2-40B4-BE49-F238E27FC236}">
                  <a16:creationId xmlns:a16="http://schemas.microsoft.com/office/drawing/2014/main" id="{3F93D7FB-7FBC-4C8F-91D8-83517A15E7C1}"/>
                </a:ext>
              </a:extLst>
            </p:cNvPr>
            <p:cNvSpPr/>
            <p:nvPr/>
          </p:nvSpPr>
          <p:spPr>
            <a:xfrm>
              <a:off x="1775336" y="2968584"/>
              <a:ext cx="17747" cy="2620"/>
            </a:xfrm>
            <a:custGeom>
              <a:avLst/>
              <a:gdLst/>
              <a:ahLst/>
              <a:cxnLst/>
              <a:rect l="l" t="t" r="r" b="b"/>
              <a:pathLst>
                <a:path w="691" h="102" extrusionOk="0">
                  <a:moveTo>
                    <a:pt x="399" y="0"/>
                  </a:moveTo>
                  <a:cubicBezTo>
                    <a:pt x="287" y="0"/>
                    <a:pt x="174" y="4"/>
                    <a:pt x="62" y="6"/>
                  </a:cubicBezTo>
                  <a:cubicBezTo>
                    <a:pt x="1" y="6"/>
                    <a:pt x="1" y="95"/>
                    <a:pt x="62" y="95"/>
                  </a:cubicBezTo>
                  <a:cubicBezTo>
                    <a:pt x="174" y="97"/>
                    <a:pt x="287" y="101"/>
                    <a:pt x="399" y="101"/>
                  </a:cubicBezTo>
                  <a:cubicBezTo>
                    <a:pt x="483" y="101"/>
                    <a:pt x="567" y="99"/>
                    <a:pt x="649" y="92"/>
                  </a:cubicBezTo>
                  <a:cubicBezTo>
                    <a:pt x="690" y="81"/>
                    <a:pt x="690" y="20"/>
                    <a:pt x="649" y="10"/>
                  </a:cubicBezTo>
                  <a:cubicBezTo>
                    <a:pt x="567" y="2"/>
                    <a:pt x="483" y="0"/>
                    <a:pt x="399" y="0"/>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grpSp>
      <p:pic>
        <p:nvPicPr>
          <p:cNvPr id="59" name="Picture 58">
            <a:extLst>
              <a:ext uri="{FF2B5EF4-FFF2-40B4-BE49-F238E27FC236}">
                <a16:creationId xmlns:a16="http://schemas.microsoft.com/office/drawing/2014/main" id="{437A4916-2C6D-4449-928E-C0CC8F129DD1}"/>
              </a:ext>
            </a:extLst>
          </p:cNvPr>
          <p:cNvPicPr>
            <a:picLocks noChangeAspect="1"/>
          </p:cNvPicPr>
          <p:nvPr/>
        </p:nvPicPr>
        <p:blipFill>
          <a:blip r:embed="rId2"/>
          <a:stretch>
            <a:fillRect/>
          </a:stretch>
        </p:blipFill>
        <p:spPr>
          <a:xfrm>
            <a:off x="5235939" y="3923890"/>
            <a:ext cx="1044771" cy="991993"/>
          </a:xfrm>
          <a:prstGeom prst="rect">
            <a:avLst/>
          </a:prstGeom>
        </p:spPr>
      </p:pic>
      <p:pic>
        <p:nvPicPr>
          <p:cNvPr id="60" name="Picture 59">
            <a:extLst>
              <a:ext uri="{FF2B5EF4-FFF2-40B4-BE49-F238E27FC236}">
                <a16:creationId xmlns:a16="http://schemas.microsoft.com/office/drawing/2014/main" id="{C1BD411E-B8D9-4F8E-AB73-003926EB9A40}"/>
              </a:ext>
            </a:extLst>
          </p:cNvPr>
          <p:cNvPicPr>
            <a:picLocks noChangeAspect="1"/>
          </p:cNvPicPr>
          <p:nvPr/>
        </p:nvPicPr>
        <p:blipFill>
          <a:blip r:embed="rId2"/>
          <a:stretch>
            <a:fillRect/>
          </a:stretch>
        </p:blipFill>
        <p:spPr>
          <a:xfrm>
            <a:off x="9464418" y="2880948"/>
            <a:ext cx="1354308" cy="1161356"/>
          </a:xfrm>
          <a:prstGeom prst="rect">
            <a:avLst/>
          </a:prstGeom>
        </p:spPr>
      </p:pic>
      <p:grpSp>
        <p:nvGrpSpPr>
          <p:cNvPr id="3" name="Group 2">
            <a:extLst>
              <a:ext uri="{FF2B5EF4-FFF2-40B4-BE49-F238E27FC236}">
                <a16:creationId xmlns:a16="http://schemas.microsoft.com/office/drawing/2014/main" id="{5C74F62B-1F3D-67EA-2707-9EA24E8AF150}"/>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2C88FDB8-73B4-5B26-1F73-A3D44490DC7E}"/>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956C14C-3EFE-7AA4-899E-0989D504F0B7}"/>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D5239457-3304-D05E-EA55-2BD0D8B30B38}"/>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3375DBFA-329F-FEBC-4857-39B585A89B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D92EB92F-F220-AB64-45B7-CC8C9C50F7D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7781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1000" fill="hold"/>
                                        <p:tgtEl>
                                          <p:spTgt spid="9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6" presetClass="entr" presetSubtype="32"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circle(out)">
                                      <p:cBhvr>
                                        <p:cTn id="21" dur="2000"/>
                                        <p:tgtEl>
                                          <p:spTgt spid="95"/>
                                        </p:tgtEl>
                                      </p:cBhvr>
                                    </p:animEffect>
                                  </p:childTnLst>
                                </p:cTn>
                              </p:par>
                            </p:childTnLst>
                          </p:cTn>
                        </p:par>
                        <p:par>
                          <p:cTn id="22" fill="hold">
                            <p:stCondLst>
                              <p:cond delay="4000"/>
                            </p:stCondLst>
                            <p:childTnLst>
                              <p:par>
                                <p:cTn id="23" presetID="6" presetClass="entr" presetSubtype="32" fill="hold"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circle(out)">
                                      <p:cBhvr>
                                        <p:cTn id="25" dur="10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0"/>
                                        <p:tgtEl>
                                          <p:spTgt spid="99"/>
                                        </p:tgtEl>
                                      </p:cBhvr>
                                    </p:animEffect>
                                    <p:anim calcmode="lin" valueType="num">
                                      <p:cBhvr>
                                        <p:cTn id="31" dur="1000" fill="hold"/>
                                        <p:tgtEl>
                                          <p:spTgt spid="99"/>
                                        </p:tgtEl>
                                        <p:attrNameLst>
                                          <p:attrName>ppt_x</p:attrName>
                                        </p:attrNameLst>
                                      </p:cBhvr>
                                      <p:tavLst>
                                        <p:tav tm="0">
                                          <p:val>
                                            <p:strVal val="#ppt_x"/>
                                          </p:val>
                                        </p:tav>
                                        <p:tav tm="100000">
                                          <p:val>
                                            <p:strVal val="#ppt_x"/>
                                          </p:val>
                                        </p:tav>
                                      </p:tavLst>
                                    </p:anim>
                                    <p:anim calcmode="lin" valueType="num">
                                      <p:cBhvr>
                                        <p:cTn id="32" dur="1000" fill="hold"/>
                                        <p:tgtEl>
                                          <p:spTgt spid="9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6" presetClass="entr" presetSubtype="32"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circle(out)">
                                      <p:cBhvr>
                                        <p:cTn id="36" dur="10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6" presetClass="entr" presetSubtype="32"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circle(out)">
                                      <p:cBhvr>
                                        <p:cTn id="47" dur="10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circle(out)">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circle(out)">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500"/>
                                        <p:tgtEl>
                                          <p:spTgt spid="11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circle(out)">
                                      <p:cBhvr>
                                        <p:cTn id="67" dur="500"/>
                                        <p:tgtEl>
                                          <p:spTgt spid="11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circle(out)">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circle(out)">
                                      <p:cBhvr>
                                        <p:cTn id="77" dur="500"/>
                                        <p:tgtEl>
                                          <p:spTgt spid="10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grpId="0" nodeType="click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circle(out)">
                                      <p:cBhvr>
                                        <p:cTn id="82" dur="500"/>
                                        <p:tgtEl>
                                          <p:spTgt spid="104"/>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circle(out)">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circle(out)">
                                      <p:cBhvr>
                                        <p:cTn id="92" dur="500"/>
                                        <p:tgtEl>
                                          <p:spTgt spid="106"/>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circle(out)">
                                      <p:cBhvr>
                                        <p:cTn id="97" dur="500"/>
                                        <p:tgtEl>
                                          <p:spTgt spid="11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grpId="0" nodeType="click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circle(out)">
                                      <p:cBhvr>
                                        <p:cTn id="102" dur="500"/>
                                        <p:tgtEl>
                                          <p:spTgt spid="120"/>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32" fill="hold" grpId="0" nodeType="click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circle(out)">
                                      <p:cBhvr>
                                        <p:cTn id="107" dur="500"/>
                                        <p:tgtEl>
                                          <p:spTgt spid="12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32" fill="hold" grpId="0" nodeType="click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circle(out)">
                                      <p:cBhvr>
                                        <p:cTn id="112" dur="500"/>
                                        <p:tgtEl>
                                          <p:spTgt spid="10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grpId="0" nodeType="click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circle(out)">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32" fill="hold" grpId="0" nodeType="click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circle(out)">
                                      <p:cBhvr>
                                        <p:cTn id="122" dur="500"/>
                                        <p:tgtEl>
                                          <p:spTgt spid="1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32" fill="hold" grpId="0" nodeType="clickEffect">
                                  <p:stCondLst>
                                    <p:cond delay="0"/>
                                  </p:stCondLst>
                                  <p:childTnLst>
                                    <p:set>
                                      <p:cBhvr>
                                        <p:cTn id="126" dur="1" fill="hold">
                                          <p:stCondLst>
                                            <p:cond delay="0"/>
                                          </p:stCondLst>
                                        </p:cTn>
                                        <p:tgtEl>
                                          <p:spTgt spid="114"/>
                                        </p:tgtEl>
                                        <p:attrNameLst>
                                          <p:attrName>style.visibility</p:attrName>
                                        </p:attrNameLst>
                                      </p:cBhvr>
                                      <p:to>
                                        <p:strVal val="visible"/>
                                      </p:to>
                                    </p:set>
                                    <p:animEffect transition="in" filter="circle(out)">
                                      <p:cBhvr>
                                        <p:cTn id="127" dur="500"/>
                                        <p:tgtEl>
                                          <p:spTgt spid="114"/>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32" fill="hold" grpId="0" nodeType="click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circle(out)">
                                      <p:cBhvr>
                                        <p:cTn id="132" dur="500"/>
                                        <p:tgtEl>
                                          <p:spTgt spid="119"/>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32" fill="hold" grpId="0" nodeType="click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circle(out)">
                                      <p:cBhvr>
                                        <p:cTn id="137" dur="500"/>
                                        <p:tgtEl>
                                          <p:spTgt spid="124"/>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32" fill="hold" grpId="0" nodeType="click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circle(out)">
                                      <p:cBhvr>
                                        <p:cTn id="142" dur="500"/>
                                        <p:tgtEl>
                                          <p:spTgt spid="123"/>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32" fill="hold" grpId="0" nodeType="click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circle(out)">
                                      <p:cBhvr>
                                        <p:cTn id="147" dur="500"/>
                                        <p:tgtEl>
                                          <p:spTgt spid="109"/>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32" fill="hold" grpId="0" nodeType="click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circle(out)">
                                      <p:cBhvr>
                                        <p:cTn id="152" dur="500"/>
                                        <p:tgtEl>
                                          <p:spTgt spid="122"/>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32" fill="hold" grpId="0" nodeType="click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circle(out)">
                                      <p:cBhvr>
                                        <p:cTn id="157" dur="500"/>
                                        <p:tgtEl>
                                          <p:spTgt spid="115"/>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32" fill="hold" grpId="0" nodeType="clickEffect">
                                  <p:stCondLst>
                                    <p:cond delay="0"/>
                                  </p:stCondLst>
                                  <p:childTnLst>
                                    <p:set>
                                      <p:cBhvr>
                                        <p:cTn id="161" dur="1" fill="hold">
                                          <p:stCondLst>
                                            <p:cond delay="0"/>
                                          </p:stCondLst>
                                        </p:cTn>
                                        <p:tgtEl>
                                          <p:spTgt spid="117"/>
                                        </p:tgtEl>
                                        <p:attrNameLst>
                                          <p:attrName>style.visibility</p:attrName>
                                        </p:attrNameLst>
                                      </p:cBhvr>
                                      <p:to>
                                        <p:strVal val="visible"/>
                                      </p:to>
                                    </p:set>
                                    <p:animEffect transition="in" filter="circle(out)">
                                      <p:cBhvr>
                                        <p:cTn id="162" dur="500"/>
                                        <p:tgtEl>
                                          <p:spTgt spid="117"/>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grpId="0" nodeType="clickEffect">
                                  <p:stCondLst>
                                    <p:cond delay="0"/>
                                  </p:stCondLst>
                                  <p:childTnLst>
                                    <p:set>
                                      <p:cBhvr>
                                        <p:cTn id="166" dur="1" fill="hold">
                                          <p:stCondLst>
                                            <p:cond delay="0"/>
                                          </p:stCondLst>
                                        </p:cTn>
                                        <p:tgtEl>
                                          <p:spTgt spid="126"/>
                                        </p:tgtEl>
                                        <p:attrNameLst>
                                          <p:attrName>style.visibility</p:attrName>
                                        </p:attrNameLst>
                                      </p:cBhvr>
                                      <p:to>
                                        <p:strVal val="visible"/>
                                      </p:to>
                                    </p:set>
                                    <p:animEffect transition="in" filter="circle(out)">
                                      <p:cBhvr>
                                        <p:cTn id="167" dur="500"/>
                                        <p:tgtEl>
                                          <p:spTgt spid="126"/>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32" fill="hold" grpId="0" nodeType="clickEffect">
                                  <p:stCondLst>
                                    <p:cond delay="0"/>
                                  </p:stCondLst>
                                  <p:childTnLst>
                                    <p:set>
                                      <p:cBhvr>
                                        <p:cTn id="171" dur="1" fill="hold">
                                          <p:stCondLst>
                                            <p:cond delay="0"/>
                                          </p:stCondLst>
                                        </p:cTn>
                                        <p:tgtEl>
                                          <p:spTgt spid="121"/>
                                        </p:tgtEl>
                                        <p:attrNameLst>
                                          <p:attrName>style.visibility</p:attrName>
                                        </p:attrNameLst>
                                      </p:cBhvr>
                                      <p:to>
                                        <p:strVal val="visible"/>
                                      </p:to>
                                    </p:set>
                                    <p:animEffect transition="in" filter="circle(out)">
                                      <p:cBhvr>
                                        <p:cTn id="172" dur="500"/>
                                        <p:tgtEl>
                                          <p:spTgt spid="121"/>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32" fill="hold" grpId="0" nodeType="click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circle(out)">
                                      <p:cBhvr>
                                        <p:cTn id="177" dur="500"/>
                                        <p:tgtEl>
                                          <p:spTgt spid="118"/>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133"/>
                                        </p:tgtEl>
                                        <p:attrNameLst>
                                          <p:attrName>style.visibility</p:attrName>
                                        </p:attrNameLst>
                                      </p:cBhvr>
                                      <p:to>
                                        <p:strVal val="visible"/>
                                      </p:to>
                                    </p:set>
                                    <p:animEffect transition="in" filter="fade">
                                      <p:cBhvr>
                                        <p:cTn id="182" dur="1000"/>
                                        <p:tgtEl>
                                          <p:spTgt spid="133"/>
                                        </p:tgtEl>
                                      </p:cBhvr>
                                    </p:animEffect>
                                    <p:anim calcmode="lin" valueType="num">
                                      <p:cBhvr>
                                        <p:cTn id="183" dur="1000" fill="hold"/>
                                        <p:tgtEl>
                                          <p:spTgt spid="133"/>
                                        </p:tgtEl>
                                        <p:attrNameLst>
                                          <p:attrName>ppt_x</p:attrName>
                                        </p:attrNameLst>
                                      </p:cBhvr>
                                      <p:tavLst>
                                        <p:tav tm="0">
                                          <p:val>
                                            <p:strVal val="#ppt_x"/>
                                          </p:val>
                                        </p:tav>
                                        <p:tav tm="100000">
                                          <p:val>
                                            <p:strVal val="#ppt_x"/>
                                          </p:val>
                                        </p:tav>
                                      </p:tavLst>
                                    </p:anim>
                                    <p:anim calcmode="lin" valueType="num">
                                      <p:cBhvr>
                                        <p:cTn id="184" dur="1000" fill="hold"/>
                                        <p:tgtEl>
                                          <p:spTgt spid="133"/>
                                        </p:tgtEl>
                                        <p:attrNameLst>
                                          <p:attrName>ppt_y</p:attrName>
                                        </p:attrNameLst>
                                      </p:cBhvr>
                                      <p:tavLst>
                                        <p:tav tm="0">
                                          <p:val>
                                            <p:strVal val="#ppt_y-.1"/>
                                          </p:val>
                                        </p:tav>
                                        <p:tav tm="100000">
                                          <p:val>
                                            <p:strVal val="#ppt_y"/>
                                          </p:val>
                                        </p:tav>
                                      </p:tavLst>
                                    </p:anim>
                                  </p:childTnLst>
                                </p:cTn>
                              </p:par>
                            </p:childTnLst>
                          </p:cTn>
                        </p:par>
                        <p:par>
                          <p:cTn id="185" fill="hold">
                            <p:stCondLst>
                              <p:cond delay="1000"/>
                            </p:stCondLst>
                            <p:childTnLst>
                              <p:par>
                                <p:cTn id="186" presetID="6" presetClass="entr" presetSubtype="32" fill="hold" nodeType="after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circle(out)">
                                      <p:cBhvr>
                                        <p:cTn id="188" dur="1000"/>
                                        <p:tgtEl>
                                          <p:spTgt spid="134"/>
                                        </p:tgtEl>
                                      </p:cBhvr>
                                    </p:animEffect>
                                  </p:childTnLst>
                                </p:cTn>
                              </p:par>
                            </p:childTnLst>
                          </p:cTn>
                        </p:par>
                      </p:childTnLst>
                    </p:cTn>
                  </p:par>
                  <p:par>
                    <p:cTn id="189" fill="hold">
                      <p:stCondLst>
                        <p:cond delay="indefinite"/>
                      </p:stCondLst>
                      <p:childTnLst>
                        <p:par>
                          <p:cTn id="190" fill="hold">
                            <p:stCondLst>
                              <p:cond delay="0"/>
                            </p:stCondLst>
                            <p:childTnLst>
                              <p:par>
                                <p:cTn id="191" presetID="47" presetClass="entr" presetSubtype="0" fill="hold" grpId="0" nodeType="clickEffect">
                                  <p:stCondLst>
                                    <p:cond delay="0"/>
                                  </p:stCondLst>
                                  <p:childTnLst>
                                    <p:set>
                                      <p:cBhvr>
                                        <p:cTn id="192" dur="1" fill="hold">
                                          <p:stCondLst>
                                            <p:cond delay="0"/>
                                          </p:stCondLst>
                                        </p:cTn>
                                        <p:tgtEl>
                                          <p:spTgt spid="138"/>
                                        </p:tgtEl>
                                        <p:attrNameLst>
                                          <p:attrName>style.visibility</p:attrName>
                                        </p:attrNameLst>
                                      </p:cBhvr>
                                      <p:to>
                                        <p:strVal val="visible"/>
                                      </p:to>
                                    </p:set>
                                    <p:animEffect transition="in" filter="fade">
                                      <p:cBhvr>
                                        <p:cTn id="193" dur="1000"/>
                                        <p:tgtEl>
                                          <p:spTgt spid="138"/>
                                        </p:tgtEl>
                                      </p:cBhvr>
                                    </p:animEffect>
                                    <p:anim calcmode="lin" valueType="num">
                                      <p:cBhvr>
                                        <p:cTn id="194" dur="1000" fill="hold"/>
                                        <p:tgtEl>
                                          <p:spTgt spid="138"/>
                                        </p:tgtEl>
                                        <p:attrNameLst>
                                          <p:attrName>ppt_x</p:attrName>
                                        </p:attrNameLst>
                                      </p:cBhvr>
                                      <p:tavLst>
                                        <p:tav tm="0">
                                          <p:val>
                                            <p:strVal val="#ppt_x"/>
                                          </p:val>
                                        </p:tav>
                                        <p:tav tm="100000">
                                          <p:val>
                                            <p:strVal val="#ppt_x"/>
                                          </p:val>
                                        </p:tav>
                                      </p:tavLst>
                                    </p:anim>
                                    <p:anim calcmode="lin" valueType="num">
                                      <p:cBhvr>
                                        <p:cTn id="195" dur="1000" fill="hold"/>
                                        <p:tgtEl>
                                          <p:spTgt spid="138"/>
                                        </p:tgtEl>
                                        <p:attrNameLst>
                                          <p:attrName>ppt_y</p:attrName>
                                        </p:attrNameLst>
                                      </p:cBhvr>
                                      <p:tavLst>
                                        <p:tav tm="0">
                                          <p:val>
                                            <p:strVal val="#ppt_y-.1"/>
                                          </p:val>
                                        </p:tav>
                                        <p:tav tm="100000">
                                          <p:val>
                                            <p:strVal val="#ppt_y"/>
                                          </p:val>
                                        </p:tav>
                                      </p:tavLst>
                                    </p:anim>
                                  </p:childTnLst>
                                </p:cTn>
                              </p:par>
                            </p:childTnLst>
                          </p:cTn>
                        </p:par>
                        <p:par>
                          <p:cTn id="196" fill="hold">
                            <p:stCondLst>
                              <p:cond delay="1000"/>
                            </p:stCondLst>
                            <p:childTnLst>
                              <p:par>
                                <p:cTn id="197" presetID="6" presetClass="entr" presetSubtype="32" fill="hold" nodeType="afterEffect">
                                  <p:stCondLst>
                                    <p:cond delay="0"/>
                                  </p:stCondLst>
                                  <p:childTnLst>
                                    <p:set>
                                      <p:cBhvr>
                                        <p:cTn id="198" dur="1" fill="hold">
                                          <p:stCondLst>
                                            <p:cond delay="0"/>
                                          </p:stCondLst>
                                        </p:cTn>
                                        <p:tgtEl>
                                          <p:spTgt spid="60"/>
                                        </p:tgtEl>
                                        <p:attrNameLst>
                                          <p:attrName>style.visibility</p:attrName>
                                        </p:attrNameLst>
                                      </p:cBhvr>
                                      <p:to>
                                        <p:strVal val="visible"/>
                                      </p:to>
                                    </p:set>
                                    <p:animEffect transition="in" filter="circle(out)">
                                      <p:cBhvr>
                                        <p:cTn id="199" dur="1000"/>
                                        <p:tgtEl>
                                          <p:spTgt spid="60"/>
                                        </p:tgtEl>
                                      </p:cBhvr>
                                    </p:animEffect>
                                  </p:childTnLst>
                                </p:cTn>
                              </p:par>
                            </p:childTnLst>
                          </p:cTn>
                        </p:par>
                      </p:childTnLst>
                    </p:cTn>
                  </p:par>
                  <p:par>
                    <p:cTn id="200" fill="hold">
                      <p:stCondLst>
                        <p:cond delay="indefinite"/>
                      </p:stCondLst>
                      <p:childTnLst>
                        <p:par>
                          <p:cTn id="201" fill="hold">
                            <p:stCondLst>
                              <p:cond delay="0"/>
                            </p:stCondLst>
                            <p:childTnLst>
                              <p:par>
                                <p:cTn id="202" presetID="47" presetClass="entr" presetSubtype="0" fill="hold" grpId="0" nodeType="clickEffect">
                                  <p:stCondLst>
                                    <p:cond delay="0"/>
                                  </p:stCondLst>
                                  <p:childTnLst>
                                    <p:set>
                                      <p:cBhvr>
                                        <p:cTn id="203" dur="1" fill="hold">
                                          <p:stCondLst>
                                            <p:cond delay="0"/>
                                          </p:stCondLst>
                                        </p:cTn>
                                        <p:tgtEl>
                                          <p:spTgt spid="139"/>
                                        </p:tgtEl>
                                        <p:attrNameLst>
                                          <p:attrName>style.visibility</p:attrName>
                                        </p:attrNameLst>
                                      </p:cBhvr>
                                      <p:to>
                                        <p:strVal val="visible"/>
                                      </p:to>
                                    </p:set>
                                    <p:animEffect transition="in" filter="fade">
                                      <p:cBhvr>
                                        <p:cTn id="204" dur="1000"/>
                                        <p:tgtEl>
                                          <p:spTgt spid="139"/>
                                        </p:tgtEl>
                                      </p:cBhvr>
                                    </p:animEffect>
                                    <p:anim calcmode="lin" valueType="num">
                                      <p:cBhvr>
                                        <p:cTn id="205" dur="1000" fill="hold"/>
                                        <p:tgtEl>
                                          <p:spTgt spid="139"/>
                                        </p:tgtEl>
                                        <p:attrNameLst>
                                          <p:attrName>ppt_x</p:attrName>
                                        </p:attrNameLst>
                                      </p:cBhvr>
                                      <p:tavLst>
                                        <p:tav tm="0">
                                          <p:val>
                                            <p:strVal val="#ppt_x"/>
                                          </p:val>
                                        </p:tav>
                                        <p:tav tm="100000">
                                          <p:val>
                                            <p:strVal val="#ppt_x"/>
                                          </p:val>
                                        </p:tav>
                                      </p:tavLst>
                                    </p:anim>
                                    <p:anim calcmode="lin" valueType="num">
                                      <p:cBhvr>
                                        <p:cTn id="206" dur="1000" fill="hold"/>
                                        <p:tgtEl>
                                          <p:spTgt spid="139"/>
                                        </p:tgtEl>
                                        <p:attrNameLst>
                                          <p:attrName>ppt_y</p:attrName>
                                        </p:attrNameLst>
                                      </p:cBhvr>
                                      <p:tavLst>
                                        <p:tav tm="0">
                                          <p:val>
                                            <p:strVal val="#ppt_y-.1"/>
                                          </p:val>
                                        </p:tav>
                                        <p:tav tm="100000">
                                          <p:val>
                                            <p:strVal val="#ppt_y"/>
                                          </p:val>
                                        </p:tav>
                                      </p:tavLst>
                                    </p:anim>
                                  </p:childTnLst>
                                </p:cTn>
                              </p:par>
                            </p:childTnLst>
                          </p:cTn>
                        </p:par>
                        <p:par>
                          <p:cTn id="207" fill="hold">
                            <p:stCondLst>
                              <p:cond delay="1000"/>
                            </p:stCondLst>
                            <p:childTnLst>
                              <p:par>
                                <p:cTn id="208" presetID="6" presetClass="entr" presetSubtype="32" fill="hold" nodeType="afterEffect">
                                  <p:stCondLst>
                                    <p:cond delay="0"/>
                                  </p:stCondLst>
                                  <p:childTnLst>
                                    <p:set>
                                      <p:cBhvr>
                                        <p:cTn id="209" dur="1" fill="hold">
                                          <p:stCondLst>
                                            <p:cond delay="0"/>
                                          </p:stCondLst>
                                        </p:cTn>
                                        <p:tgtEl>
                                          <p:spTgt spid="141"/>
                                        </p:tgtEl>
                                        <p:attrNameLst>
                                          <p:attrName>style.visibility</p:attrName>
                                        </p:attrNameLst>
                                      </p:cBhvr>
                                      <p:to>
                                        <p:strVal val="visible"/>
                                      </p:to>
                                    </p:set>
                                    <p:animEffect transition="in" filter="circle(out)">
                                      <p:cBhvr>
                                        <p:cTn id="210"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9"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p:bldP spid="133" grpId="0"/>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93B72-08EC-44D3-952B-0B98A8F613FF}"/>
              </a:ext>
            </a:extLst>
          </p:cNvPr>
          <p:cNvSpPr>
            <a:spLocks noGrp="1"/>
          </p:cNvSpPr>
          <p:nvPr>
            <p:ph type="sldNum" sz="quarter" idx="12"/>
          </p:nvPr>
        </p:nvSpPr>
        <p:spPr/>
        <p:txBody>
          <a:bodyPr/>
          <a:lstStyle/>
          <a:p>
            <a:fld id="{7CD08052-46D4-4451-BCD3-D01F8058DAE8}" type="slidenum">
              <a:rPr lang="en-US" smtClean="0"/>
              <a:pPr/>
              <a:t>6</a:t>
            </a:fld>
            <a:endParaRPr lang="en-US" dirty="0"/>
          </a:p>
        </p:txBody>
      </p:sp>
      <p:grpSp>
        <p:nvGrpSpPr>
          <p:cNvPr id="3" name="Group 2">
            <a:extLst>
              <a:ext uri="{FF2B5EF4-FFF2-40B4-BE49-F238E27FC236}">
                <a16:creationId xmlns:a16="http://schemas.microsoft.com/office/drawing/2014/main" id="{7BD01E72-D5FB-4D68-93CF-8A6628D8B9B8}"/>
              </a:ext>
            </a:extLst>
          </p:cNvPr>
          <p:cNvGrpSpPr/>
          <p:nvPr/>
        </p:nvGrpSpPr>
        <p:grpSpPr>
          <a:xfrm>
            <a:off x="-116736" y="117381"/>
            <a:ext cx="7461753" cy="1137261"/>
            <a:chOff x="1201725" y="445751"/>
            <a:chExt cx="5296648" cy="1214091"/>
          </a:xfrm>
        </p:grpSpPr>
        <p:grpSp>
          <p:nvGrpSpPr>
            <p:cNvPr id="4" name="Group 3">
              <a:extLst>
                <a:ext uri="{FF2B5EF4-FFF2-40B4-BE49-F238E27FC236}">
                  <a16:creationId xmlns:a16="http://schemas.microsoft.com/office/drawing/2014/main" id="{9A4547FC-ECB6-4F8F-B355-03F56AFF5396}"/>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AB3BD694-BD85-4E1C-A105-257052CC024E}"/>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C2C3AAD4-B5F5-4FD9-9CF2-B624CD9EDEE0}"/>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8061354E-6F9F-4E74-B293-120C69381C03}"/>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Ready for writing - KEY</a:t>
              </a:r>
            </a:p>
          </p:txBody>
        </p:sp>
      </p:grpSp>
      <p:grpSp>
        <p:nvGrpSpPr>
          <p:cNvPr id="88" name="Google Shape;2424;p55">
            <a:extLst>
              <a:ext uri="{FF2B5EF4-FFF2-40B4-BE49-F238E27FC236}">
                <a16:creationId xmlns:a16="http://schemas.microsoft.com/office/drawing/2014/main" id="{330745D4-106A-4CFD-91A3-FC5AAF1A87E8}"/>
              </a:ext>
            </a:extLst>
          </p:cNvPr>
          <p:cNvGrpSpPr/>
          <p:nvPr/>
        </p:nvGrpSpPr>
        <p:grpSpPr>
          <a:xfrm>
            <a:off x="327980" y="1297367"/>
            <a:ext cx="1655243" cy="1377767"/>
            <a:chOff x="4784734" y="3565163"/>
            <a:chExt cx="256774" cy="260472"/>
          </a:xfrm>
          <a:solidFill>
            <a:srgbClr val="9D0F00">
              <a:lumMod val="75000"/>
            </a:srgbClr>
          </a:solidFill>
        </p:grpSpPr>
        <p:sp>
          <p:nvSpPr>
            <p:cNvPr id="89" name="Google Shape;2425;p55">
              <a:extLst>
                <a:ext uri="{FF2B5EF4-FFF2-40B4-BE49-F238E27FC236}">
                  <a16:creationId xmlns:a16="http://schemas.microsoft.com/office/drawing/2014/main" id="{8565F6F0-EC95-44A9-ADA0-AA3F86A303B1}"/>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90" name="Google Shape;2426;p55">
              <a:extLst>
                <a:ext uri="{FF2B5EF4-FFF2-40B4-BE49-F238E27FC236}">
                  <a16:creationId xmlns:a16="http://schemas.microsoft.com/office/drawing/2014/main" id="{FF91651F-1F8B-414D-BD07-C308D728C000}"/>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91" name="TextBox 90">
            <a:extLst>
              <a:ext uri="{FF2B5EF4-FFF2-40B4-BE49-F238E27FC236}">
                <a16:creationId xmlns:a16="http://schemas.microsoft.com/office/drawing/2014/main" id="{DF2C046A-554B-467F-A3B5-0DC7D729FD19}"/>
              </a:ext>
            </a:extLst>
          </p:cNvPr>
          <p:cNvSpPr txBox="1"/>
          <p:nvPr/>
        </p:nvSpPr>
        <p:spPr>
          <a:xfrm>
            <a:off x="2382911" y="1796410"/>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a</a:t>
            </a:r>
            <a:endParaRPr kumimoji="0" lang="en-GB" sz="2800" b="0" i="0" u="none" strike="noStrike" kern="0" cap="none" spc="0" normalizeH="0" baseline="0" noProof="0" dirty="0">
              <a:ln>
                <a:noFill/>
              </a:ln>
              <a:solidFill>
                <a:prstClr val="white"/>
              </a:solidFill>
              <a:effectLst/>
              <a:uLnTx/>
              <a:uFillTx/>
            </a:endParaRPr>
          </a:p>
        </p:txBody>
      </p:sp>
      <p:sp>
        <p:nvSpPr>
          <p:cNvPr id="92" name="TextBox 91">
            <a:extLst>
              <a:ext uri="{FF2B5EF4-FFF2-40B4-BE49-F238E27FC236}">
                <a16:creationId xmlns:a16="http://schemas.microsoft.com/office/drawing/2014/main" id="{B39A30DC-343F-49D7-B572-3333442A4109}"/>
              </a:ext>
            </a:extLst>
          </p:cNvPr>
          <p:cNvSpPr txBox="1"/>
          <p:nvPr/>
        </p:nvSpPr>
        <p:spPr>
          <a:xfrm>
            <a:off x="3022025" y="1825249"/>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b</a:t>
            </a:r>
            <a:endParaRPr kumimoji="0" lang="en-GB" sz="2800" b="0" i="0" u="none" strike="noStrike" kern="0" cap="none" spc="0" normalizeH="0" baseline="0" noProof="0" dirty="0">
              <a:ln>
                <a:noFill/>
              </a:ln>
              <a:solidFill>
                <a:prstClr val="white"/>
              </a:solidFill>
              <a:effectLst/>
              <a:uLnTx/>
              <a:uFillTx/>
            </a:endParaRPr>
          </a:p>
        </p:txBody>
      </p:sp>
      <p:sp>
        <p:nvSpPr>
          <p:cNvPr id="93" name="TextBox 92">
            <a:extLst>
              <a:ext uri="{FF2B5EF4-FFF2-40B4-BE49-F238E27FC236}">
                <a16:creationId xmlns:a16="http://schemas.microsoft.com/office/drawing/2014/main" id="{A408258C-31FE-4DB6-945E-A7DCB29A53DA}"/>
              </a:ext>
            </a:extLst>
          </p:cNvPr>
          <p:cNvSpPr txBox="1"/>
          <p:nvPr/>
        </p:nvSpPr>
        <p:spPr>
          <a:xfrm>
            <a:off x="3038205" y="337628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e</a:t>
            </a:r>
            <a:endParaRPr kumimoji="0" lang="en-GB" sz="2800" b="0" i="0" u="none" strike="noStrike" kern="0" cap="none" spc="0" normalizeH="0" baseline="0" noProof="0" dirty="0">
              <a:ln>
                <a:noFill/>
              </a:ln>
              <a:solidFill>
                <a:prstClr val="white"/>
              </a:solidFill>
              <a:effectLst/>
              <a:uLnTx/>
              <a:uFillTx/>
            </a:endParaRPr>
          </a:p>
        </p:txBody>
      </p:sp>
      <p:sp>
        <p:nvSpPr>
          <p:cNvPr id="94" name="TextBox 93">
            <a:extLst>
              <a:ext uri="{FF2B5EF4-FFF2-40B4-BE49-F238E27FC236}">
                <a16:creationId xmlns:a16="http://schemas.microsoft.com/office/drawing/2014/main" id="{5C0DC4D0-C6CF-4F35-95A7-D64E45650B71}"/>
              </a:ext>
            </a:extLst>
          </p:cNvPr>
          <p:cNvSpPr txBox="1"/>
          <p:nvPr/>
        </p:nvSpPr>
        <p:spPr>
          <a:xfrm>
            <a:off x="3022024" y="286006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d</a:t>
            </a:r>
            <a:endParaRPr kumimoji="0" lang="en-GB" sz="2800" b="0" i="0" u="none" strike="noStrike" kern="0" cap="none" spc="0" normalizeH="0" baseline="0" noProof="0" dirty="0">
              <a:ln>
                <a:noFill/>
              </a:ln>
              <a:solidFill>
                <a:prstClr val="white"/>
              </a:solidFill>
              <a:effectLst/>
              <a:uLnTx/>
              <a:uFillTx/>
            </a:endParaRPr>
          </a:p>
        </p:txBody>
      </p:sp>
      <p:sp>
        <p:nvSpPr>
          <p:cNvPr id="95" name="TextBox 94">
            <a:extLst>
              <a:ext uri="{FF2B5EF4-FFF2-40B4-BE49-F238E27FC236}">
                <a16:creationId xmlns:a16="http://schemas.microsoft.com/office/drawing/2014/main" id="{061C4930-51D1-4628-AEC4-7610ADB512A6}"/>
              </a:ext>
            </a:extLst>
          </p:cNvPr>
          <p:cNvSpPr txBox="1"/>
          <p:nvPr/>
        </p:nvSpPr>
        <p:spPr>
          <a:xfrm>
            <a:off x="3022025" y="2336842"/>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c</a:t>
            </a:r>
            <a:endParaRPr kumimoji="0" lang="en-GB" sz="2800" b="0" i="0" u="none" strike="noStrike" kern="0" cap="none" spc="0" normalizeH="0" baseline="0" noProof="0" dirty="0">
              <a:ln>
                <a:noFill/>
              </a:ln>
              <a:solidFill>
                <a:prstClr val="white"/>
              </a:solidFill>
              <a:effectLst/>
              <a:uLnTx/>
              <a:uFillTx/>
            </a:endParaRPr>
          </a:p>
        </p:txBody>
      </p:sp>
      <p:sp>
        <p:nvSpPr>
          <p:cNvPr id="96" name="TextBox 95">
            <a:extLst>
              <a:ext uri="{FF2B5EF4-FFF2-40B4-BE49-F238E27FC236}">
                <a16:creationId xmlns:a16="http://schemas.microsoft.com/office/drawing/2014/main" id="{19759FA3-4105-41ED-85D8-C97C138A3D82}"/>
              </a:ext>
            </a:extLst>
          </p:cNvPr>
          <p:cNvSpPr txBox="1"/>
          <p:nvPr/>
        </p:nvSpPr>
        <p:spPr>
          <a:xfrm>
            <a:off x="3022024" y="389487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g</a:t>
            </a:r>
            <a:endParaRPr kumimoji="0" lang="en-GB" sz="2800" b="0" i="0" u="none" strike="noStrike" kern="0" cap="none" spc="0" normalizeH="0" baseline="0" noProof="0" dirty="0">
              <a:ln>
                <a:noFill/>
              </a:ln>
              <a:solidFill>
                <a:prstClr val="white"/>
              </a:solidFill>
              <a:effectLst/>
              <a:uLnTx/>
              <a:uFillTx/>
            </a:endParaRPr>
          </a:p>
        </p:txBody>
      </p:sp>
      <p:sp>
        <p:nvSpPr>
          <p:cNvPr id="97" name="TextBox 96">
            <a:extLst>
              <a:ext uri="{FF2B5EF4-FFF2-40B4-BE49-F238E27FC236}">
                <a16:creationId xmlns:a16="http://schemas.microsoft.com/office/drawing/2014/main" id="{1203A666-52F4-432A-8B4E-402E2A05ABFC}"/>
              </a:ext>
            </a:extLst>
          </p:cNvPr>
          <p:cNvSpPr txBox="1"/>
          <p:nvPr/>
        </p:nvSpPr>
        <p:spPr>
          <a:xfrm>
            <a:off x="3681654" y="18252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f</a:t>
            </a:r>
            <a:endParaRPr kumimoji="0" lang="en-GB" sz="2800" b="0" i="0" u="none" strike="noStrike" kern="0" cap="none" spc="0" normalizeH="0" baseline="0" noProof="0" dirty="0">
              <a:ln>
                <a:noFill/>
              </a:ln>
              <a:solidFill>
                <a:prstClr val="white"/>
              </a:solidFill>
              <a:effectLst/>
              <a:uLnTx/>
              <a:uFillTx/>
            </a:endParaRPr>
          </a:p>
        </p:txBody>
      </p:sp>
      <p:sp>
        <p:nvSpPr>
          <p:cNvPr id="98" name="TextBox 97">
            <a:extLst>
              <a:ext uri="{FF2B5EF4-FFF2-40B4-BE49-F238E27FC236}">
                <a16:creationId xmlns:a16="http://schemas.microsoft.com/office/drawing/2014/main" id="{EAD7534D-F28A-4B63-BDEF-7F1358E60C11}"/>
              </a:ext>
            </a:extLst>
          </p:cNvPr>
          <p:cNvSpPr txBox="1"/>
          <p:nvPr/>
        </p:nvSpPr>
        <p:spPr>
          <a:xfrm>
            <a:off x="2382911" y="233684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h</a:t>
            </a:r>
            <a:endParaRPr kumimoji="0" lang="en-GB" sz="2800" b="0" i="0" u="none" strike="noStrike" kern="0" cap="none" spc="0" normalizeH="0" baseline="0" noProof="0" dirty="0">
              <a:ln>
                <a:noFill/>
              </a:ln>
              <a:solidFill>
                <a:prstClr val="white"/>
              </a:solidFill>
              <a:effectLst/>
              <a:uLnTx/>
              <a:uFillTx/>
            </a:endParaRPr>
          </a:p>
        </p:txBody>
      </p:sp>
      <p:sp>
        <p:nvSpPr>
          <p:cNvPr id="99" name="TextBox 98">
            <a:extLst>
              <a:ext uri="{FF2B5EF4-FFF2-40B4-BE49-F238E27FC236}">
                <a16:creationId xmlns:a16="http://schemas.microsoft.com/office/drawing/2014/main" id="{019A67D0-9647-43AF-8C42-501B4840188F}"/>
              </a:ext>
            </a:extLst>
          </p:cNvPr>
          <p:cNvSpPr txBox="1"/>
          <p:nvPr/>
        </p:nvSpPr>
        <p:spPr>
          <a:xfrm>
            <a:off x="4341284" y="18252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i</a:t>
            </a:r>
            <a:endParaRPr kumimoji="0" lang="en-GB" sz="2800" b="0" i="0" u="none" strike="noStrike" kern="0" cap="none" spc="0" normalizeH="0" baseline="0" noProof="0" dirty="0">
              <a:ln>
                <a:noFill/>
              </a:ln>
              <a:solidFill>
                <a:prstClr val="white"/>
              </a:solidFill>
              <a:effectLst/>
              <a:uLnTx/>
              <a:uFillTx/>
            </a:endParaRPr>
          </a:p>
        </p:txBody>
      </p:sp>
      <p:sp>
        <p:nvSpPr>
          <p:cNvPr id="100" name="TextBox 99">
            <a:extLst>
              <a:ext uri="{FF2B5EF4-FFF2-40B4-BE49-F238E27FC236}">
                <a16:creationId xmlns:a16="http://schemas.microsoft.com/office/drawing/2014/main" id="{074A5DE6-11DB-4586-A247-55B6EB54F86D}"/>
              </a:ext>
            </a:extLst>
          </p:cNvPr>
          <p:cNvSpPr txBox="1"/>
          <p:nvPr/>
        </p:nvSpPr>
        <p:spPr>
          <a:xfrm>
            <a:off x="2382910" y="284170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j</a:t>
            </a:r>
            <a:endParaRPr kumimoji="0" lang="en-GB" sz="2800" b="0" i="0" u="none" strike="noStrike" kern="0" cap="none" spc="0" normalizeH="0" baseline="0" noProof="0" dirty="0">
              <a:ln>
                <a:noFill/>
              </a:ln>
              <a:solidFill>
                <a:prstClr val="white"/>
              </a:solidFill>
              <a:effectLst/>
              <a:uLnTx/>
              <a:uFillTx/>
            </a:endParaRPr>
          </a:p>
        </p:txBody>
      </p:sp>
      <p:sp>
        <p:nvSpPr>
          <p:cNvPr id="101" name="TextBox 100">
            <a:extLst>
              <a:ext uri="{FF2B5EF4-FFF2-40B4-BE49-F238E27FC236}">
                <a16:creationId xmlns:a16="http://schemas.microsoft.com/office/drawing/2014/main" id="{9A088967-67E2-4DC2-846A-64FA765035BF}"/>
              </a:ext>
            </a:extLst>
          </p:cNvPr>
          <p:cNvSpPr txBox="1"/>
          <p:nvPr/>
        </p:nvSpPr>
        <p:spPr>
          <a:xfrm>
            <a:off x="2382909" y="335793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k</a:t>
            </a:r>
            <a:endParaRPr kumimoji="0" lang="en-GB" sz="2800" b="0" i="0" u="none" strike="noStrike" kern="0" cap="none" spc="0" normalizeH="0" baseline="0" noProof="0" dirty="0">
              <a:ln>
                <a:noFill/>
              </a:ln>
              <a:solidFill>
                <a:prstClr val="white"/>
              </a:solidFill>
              <a:effectLst/>
              <a:uLnTx/>
              <a:uFillTx/>
            </a:endParaRPr>
          </a:p>
        </p:txBody>
      </p:sp>
      <p:sp>
        <p:nvSpPr>
          <p:cNvPr id="102" name="TextBox 101">
            <a:extLst>
              <a:ext uri="{FF2B5EF4-FFF2-40B4-BE49-F238E27FC236}">
                <a16:creationId xmlns:a16="http://schemas.microsoft.com/office/drawing/2014/main" id="{4A3D212A-E607-47EE-9B8A-96EEAB4232FE}"/>
              </a:ext>
            </a:extLst>
          </p:cNvPr>
          <p:cNvSpPr txBox="1"/>
          <p:nvPr/>
        </p:nvSpPr>
        <p:spPr>
          <a:xfrm>
            <a:off x="3681654" y="2344164"/>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l</a:t>
            </a:r>
            <a:endParaRPr kumimoji="0" lang="en-GB" sz="2800" b="0" i="0" u="none" strike="noStrike" kern="0" cap="none" spc="0" normalizeH="0" baseline="0" noProof="0" dirty="0">
              <a:ln>
                <a:noFill/>
              </a:ln>
              <a:solidFill>
                <a:prstClr val="white"/>
              </a:solidFill>
              <a:effectLst/>
              <a:uLnTx/>
              <a:uFillTx/>
            </a:endParaRPr>
          </a:p>
        </p:txBody>
      </p:sp>
      <p:sp>
        <p:nvSpPr>
          <p:cNvPr id="103" name="TextBox 102">
            <a:extLst>
              <a:ext uri="{FF2B5EF4-FFF2-40B4-BE49-F238E27FC236}">
                <a16:creationId xmlns:a16="http://schemas.microsoft.com/office/drawing/2014/main" id="{6F419FCE-5A8B-4590-9C20-106EE3ED3695}"/>
              </a:ext>
            </a:extLst>
          </p:cNvPr>
          <p:cNvSpPr txBox="1"/>
          <p:nvPr/>
        </p:nvSpPr>
        <p:spPr>
          <a:xfrm>
            <a:off x="3691260" y="286158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m</a:t>
            </a:r>
            <a:endParaRPr kumimoji="0" lang="en-GB" sz="2800" b="0" i="0" u="none" strike="noStrike" kern="0" cap="none" spc="0" normalizeH="0" baseline="0" noProof="0" dirty="0">
              <a:ln>
                <a:noFill/>
              </a:ln>
              <a:solidFill>
                <a:prstClr val="white"/>
              </a:solidFill>
              <a:effectLst/>
              <a:uLnTx/>
              <a:uFillTx/>
            </a:endParaRPr>
          </a:p>
        </p:txBody>
      </p:sp>
      <p:sp>
        <p:nvSpPr>
          <p:cNvPr id="104" name="TextBox 103">
            <a:extLst>
              <a:ext uri="{FF2B5EF4-FFF2-40B4-BE49-F238E27FC236}">
                <a16:creationId xmlns:a16="http://schemas.microsoft.com/office/drawing/2014/main" id="{C70AC959-94F4-43F8-833D-8FFBE04E584E}"/>
              </a:ext>
            </a:extLst>
          </p:cNvPr>
          <p:cNvSpPr txBox="1"/>
          <p:nvPr/>
        </p:nvSpPr>
        <p:spPr>
          <a:xfrm>
            <a:off x="3703506" y="3366915"/>
            <a:ext cx="430090" cy="523220"/>
          </a:xfrm>
          <a:prstGeom prst="rect">
            <a:avLst/>
          </a:prstGeom>
          <a:solidFill>
            <a:srgbClr val="9D0F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n</a:t>
            </a:r>
            <a:endParaRPr kumimoji="0" lang="en-GB" sz="2800" b="0" i="0" u="none" strike="noStrike" kern="0" cap="none" spc="0" normalizeH="0" baseline="0" noProof="0" dirty="0">
              <a:ln>
                <a:noFill/>
              </a:ln>
              <a:solidFill>
                <a:prstClr val="white"/>
              </a:solidFill>
              <a:effectLst/>
              <a:uLnTx/>
              <a:uFillTx/>
            </a:endParaRPr>
          </a:p>
        </p:txBody>
      </p:sp>
      <p:sp>
        <p:nvSpPr>
          <p:cNvPr id="105" name="TextBox 104">
            <a:extLst>
              <a:ext uri="{FF2B5EF4-FFF2-40B4-BE49-F238E27FC236}">
                <a16:creationId xmlns:a16="http://schemas.microsoft.com/office/drawing/2014/main" id="{31BCD0CB-75C9-43E1-8DDD-7D7A64371FF3}"/>
              </a:ext>
            </a:extLst>
          </p:cNvPr>
          <p:cNvSpPr txBox="1"/>
          <p:nvPr/>
        </p:nvSpPr>
        <p:spPr>
          <a:xfrm>
            <a:off x="5008586" y="180566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o</a:t>
            </a:r>
            <a:endParaRPr kumimoji="0" lang="en-GB" sz="2800" b="0" i="0" u="none" strike="noStrike" kern="0" cap="none" spc="0" normalizeH="0" baseline="0" noProof="0" dirty="0">
              <a:ln>
                <a:noFill/>
              </a:ln>
              <a:solidFill>
                <a:prstClr val="white"/>
              </a:solidFill>
              <a:effectLst/>
              <a:uLnTx/>
              <a:uFillTx/>
            </a:endParaRPr>
          </a:p>
        </p:txBody>
      </p:sp>
      <p:sp>
        <p:nvSpPr>
          <p:cNvPr id="106" name="TextBox 105">
            <a:extLst>
              <a:ext uri="{FF2B5EF4-FFF2-40B4-BE49-F238E27FC236}">
                <a16:creationId xmlns:a16="http://schemas.microsoft.com/office/drawing/2014/main" id="{1AEE790A-533C-45BE-BCA9-EEF6242CFC2C}"/>
              </a:ext>
            </a:extLst>
          </p:cNvPr>
          <p:cNvSpPr txBox="1"/>
          <p:nvPr/>
        </p:nvSpPr>
        <p:spPr>
          <a:xfrm>
            <a:off x="3022024" y="440409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p</a:t>
            </a:r>
            <a:endParaRPr kumimoji="0" lang="en-GB" sz="2800" b="0" i="0" u="none" strike="noStrike" kern="0" cap="none" spc="0" normalizeH="0" baseline="0" noProof="0" dirty="0">
              <a:ln>
                <a:noFill/>
              </a:ln>
              <a:solidFill>
                <a:prstClr val="white"/>
              </a:solidFill>
              <a:effectLst/>
              <a:uLnTx/>
              <a:uFillTx/>
            </a:endParaRPr>
          </a:p>
        </p:txBody>
      </p:sp>
      <p:sp>
        <p:nvSpPr>
          <p:cNvPr id="107" name="TextBox 106">
            <a:extLst>
              <a:ext uri="{FF2B5EF4-FFF2-40B4-BE49-F238E27FC236}">
                <a16:creationId xmlns:a16="http://schemas.microsoft.com/office/drawing/2014/main" id="{03A87FD3-13ED-4552-BC84-18181330CCF8}"/>
              </a:ext>
            </a:extLst>
          </p:cNvPr>
          <p:cNvSpPr txBox="1"/>
          <p:nvPr/>
        </p:nvSpPr>
        <p:spPr>
          <a:xfrm>
            <a:off x="5691956" y="180919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q</a:t>
            </a:r>
            <a:endParaRPr kumimoji="0" lang="en-GB" sz="2800" b="0" i="0" u="none" strike="noStrike" kern="0" cap="none" spc="0" normalizeH="0" baseline="0" noProof="0" dirty="0">
              <a:ln>
                <a:noFill/>
              </a:ln>
              <a:solidFill>
                <a:prstClr val="white"/>
              </a:solidFill>
              <a:effectLst/>
              <a:uLnTx/>
              <a:uFillTx/>
            </a:endParaRPr>
          </a:p>
        </p:txBody>
      </p:sp>
      <p:sp>
        <p:nvSpPr>
          <p:cNvPr id="108" name="TextBox 107">
            <a:extLst>
              <a:ext uri="{FF2B5EF4-FFF2-40B4-BE49-F238E27FC236}">
                <a16:creationId xmlns:a16="http://schemas.microsoft.com/office/drawing/2014/main" id="{AC66D4ED-0E9F-4229-BBA4-797B176D5270}"/>
              </a:ext>
            </a:extLst>
          </p:cNvPr>
          <p:cNvSpPr txBox="1"/>
          <p:nvPr/>
        </p:nvSpPr>
        <p:spPr>
          <a:xfrm>
            <a:off x="6372041" y="181362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r</a:t>
            </a:r>
            <a:endParaRPr kumimoji="0" lang="en-GB" sz="2800" b="0" i="0" u="none" strike="noStrike" kern="0" cap="none" spc="0" normalizeH="0" baseline="0" noProof="0" dirty="0">
              <a:ln>
                <a:noFill/>
              </a:ln>
              <a:solidFill>
                <a:prstClr val="white"/>
              </a:solidFill>
              <a:effectLst/>
              <a:uLnTx/>
              <a:uFillTx/>
            </a:endParaRPr>
          </a:p>
        </p:txBody>
      </p:sp>
      <p:sp>
        <p:nvSpPr>
          <p:cNvPr id="109" name="TextBox 108">
            <a:extLst>
              <a:ext uri="{FF2B5EF4-FFF2-40B4-BE49-F238E27FC236}">
                <a16:creationId xmlns:a16="http://schemas.microsoft.com/office/drawing/2014/main" id="{67D7E67D-E902-491A-B654-9F0F36B487EB}"/>
              </a:ext>
            </a:extLst>
          </p:cNvPr>
          <p:cNvSpPr txBox="1"/>
          <p:nvPr/>
        </p:nvSpPr>
        <p:spPr>
          <a:xfrm>
            <a:off x="3703506" y="389245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s</a:t>
            </a:r>
            <a:endParaRPr kumimoji="0" lang="en-GB" sz="2800" b="0" i="0" u="none" strike="noStrike" kern="0" cap="none" spc="0" normalizeH="0" baseline="0" noProof="0" dirty="0">
              <a:ln>
                <a:noFill/>
              </a:ln>
              <a:solidFill>
                <a:prstClr val="white"/>
              </a:solidFill>
              <a:effectLst/>
              <a:uLnTx/>
              <a:uFillTx/>
            </a:endParaRPr>
          </a:p>
        </p:txBody>
      </p:sp>
      <p:sp>
        <p:nvSpPr>
          <p:cNvPr id="110" name="TextBox 109">
            <a:extLst>
              <a:ext uri="{FF2B5EF4-FFF2-40B4-BE49-F238E27FC236}">
                <a16:creationId xmlns:a16="http://schemas.microsoft.com/office/drawing/2014/main" id="{A8B974C3-3660-472C-B30B-C2BD10384301}"/>
              </a:ext>
            </a:extLst>
          </p:cNvPr>
          <p:cNvSpPr txBox="1"/>
          <p:nvPr/>
        </p:nvSpPr>
        <p:spPr>
          <a:xfrm>
            <a:off x="3022024" y="492268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t</a:t>
            </a:r>
            <a:endParaRPr kumimoji="0" lang="en-GB" sz="2800" b="0" i="0" u="none" strike="noStrike" kern="0" cap="none" spc="0" normalizeH="0" baseline="0" noProof="0" dirty="0">
              <a:ln>
                <a:noFill/>
              </a:ln>
              <a:solidFill>
                <a:prstClr val="white"/>
              </a:solidFill>
              <a:effectLst/>
              <a:uLnTx/>
              <a:uFillTx/>
            </a:endParaRPr>
          </a:p>
        </p:txBody>
      </p:sp>
      <p:sp>
        <p:nvSpPr>
          <p:cNvPr id="111" name="TextBox 110">
            <a:extLst>
              <a:ext uri="{FF2B5EF4-FFF2-40B4-BE49-F238E27FC236}">
                <a16:creationId xmlns:a16="http://schemas.microsoft.com/office/drawing/2014/main" id="{D7AA8A27-3484-405D-A944-EDBB6CEB4C75}"/>
              </a:ext>
            </a:extLst>
          </p:cNvPr>
          <p:cNvSpPr txBox="1"/>
          <p:nvPr/>
        </p:nvSpPr>
        <p:spPr>
          <a:xfrm>
            <a:off x="5691956" y="28530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w</a:t>
            </a:r>
            <a:endParaRPr kumimoji="0" lang="en-GB" sz="2800" b="0" i="0" u="none" strike="noStrike" kern="0" cap="none" spc="0" normalizeH="0" baseline="0" noProof="0" dirty="0">
              <a:ln>
                <a:noFill/>
              </a:ln>
              <a:solidFill>
                <a:prstClr val="white"/>
              </a:solidFill>
              <a:effectLst/>
              <a:uLnTx/>
              <a:uFillTx/>
            </a:endParaRPr>
          </a:p>
        </p:txBody>
      </p:sp>
      <p:sp>
        <p:nvSpPr>
          <p:cNvPr id="112" name="TextBox 111">
            <a:extLst>
              <a:ext uri="{FF2B5EF4-FFF2-40B4-BE49-F238E27FC236}">
                <a16:creationId xmlns:a16="http://schemas.microsoft.com/office/drawing/2014/main" id="{D725F66C-2F34-4E83-8B24-A97B80BE7B0C}"/>
              </a:ext>
            </a:extLst>
          </p:cNvPr>
          <p:cNvSpPr txBox="1"/>
          <p:nvPr/>
        </p:nvSpPr>
        <p:spPr>
          <a:xfrm>
            <a:off x="4341284" y="233684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y</a:t>
            </a:r>
            <a:endParaRPr kumimoji="0" lang="en-GB" sz="2800" b="0" i="0" u="none" strike="noStrike" kern="0" cap="none" spc="0" normalizeH="0" baseline="0" noProof="0" dirty="0">
              <a:ln>
                <a:noFill/>
              </a:ln>
              <a:solidFill>
                <a:prstClr val="white"/>
              </a:solidFill>
              <a:effectLst/>
              <a:uLnTx/>
              <a:uFillTx/>
            </a:endParaRPr>
          </a:p>
        </p:txBody>
      </p:sp>
      <p:sp>
        <p:nvSpPr>
          <p:cNvPr id="113" name="TextBox 112">
            <a:extLst>
              <a:ext uri="{FF2B5EF4-FFF2-40B4-BE49-F238E27FC236}">
                <a16:creationId xmlns:a16="http://schemas.microsoft.com/office/drawing/2014/main" id="{30C9C11C-33C8-41C6-A227-349D721D8A1C}"/>
              </a:ext>
            </a:extLst>
          </p:cNvPr>
          <p:cNvSpPr txBox="1"/>
          <p:nvPr/>
        </p:nvSpPr>
        <p:spPr>
          <a:xfrm>
            <a:off x="3691260" y="492216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z</a:t>
            </a:r>
            <a:endParaRPr kumimoji="0" lang="en-GB" sz="2800" b="0" i="0" u="none" strike="noStrike" kern="0" cap="none" spc="0" normalizeH="0" baseline="0" noProof="0" dirty="0">
              <a:ln>
                <a:noFill/>
              </a:ln>
              <a:solidFill>
                <a:prstClr val="white"/>
              </a:solidFill>
              <a:effectLst/>
              <a:uLnTx/>
              <a:uFillTx/>
            </a:endParaRPr>
          </a:p>
        </p:txBody>
      </p:sp>
      <p:sp>
        <p:nvSpPr>
          <p:cNvPr id="114" name="TextBox 113">
            <a:extLst>
              <a:ext uri="{FF2B5EF4-FFF2-40B4-BE49-F238E27FC236}">
                <a16:creationId xmlns:a16="http://schemas.microsoft.com/office/drawing/2014/main" id="{42140B28-EA68-428B-8A52-189CD6EAC7A2}"/>
              </a:ext>
            </a:extLst>
          </p:cNvPr>
          <p:cNvSpPr txBox="1"/>
          <p:nvPr/>
        </p:nvSpPr>
        <p:spPr>
          <a:xfrm>
            <a:off x="3703506" y="4416828"/>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x</a:t>
            </a:r>
            <a:endParaRPr kumimoji="0" lang="en-GB" sz="2800" b="0" i="0" u="none" strike="noStrike" kern="0" cap="none" spc="0" normalizeH="0" baseline="0" noProof="0" dirty="0">
              <a:ln>
                <a:noFill/>
              </a:ln>
              <a:solidFill>
                <a:prstClr val="white"/>
              </a:solidFill>
              <a:effectLst/>
              <a:uLnTx/>
              <a:uFillTx/>
            </a:endParaRPr>
          </a:p>
        </p:txBody>
      </p:sp>
      <p:sp>
        <p:nvSpPr>
          <p:cNvPr id="115" name="TextBox 114">
            <a:extLst>
              <a:ext uri="{FF2B5EF4-FFF2-40B4-BE49-F238E27FC236}">
                <a16:creationId xmlns:a16="http://schemas.microsoft.com/office/drawing/2014/main" id="{3887FBA5-E4C4-40E1-9326-966230921CE0}"/>
              </a:ext>
            </a:extLst>
          </p:cNvPr>
          <p:cNvSpPr txBox="1"/>
          <p:nvPr/>
        </p:nvSpPr>
        <p:spPr>
          <a:xfrm>
            <a:off x="3022024" y="54358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v</a:t>
            </a:r>
            <a:endParaRPr kumimoji="0" lang="en-GB" sz="2800" b="0" i="0" u="none" strike="noStrike" kern="0" cap="none" spc="0" normalizeH="0" baseline="0" noProof="0" dirty="0">
              <a:ln>
                <a:noFill/>
              </a:ln>
              <a:solidFill>
                <a:prstClr val="white"/>
              </a:solidFill>
              <a:effectLst/>
              <a:uLnTx/>
              <a:uFillTx/>
            </a:endParaRPr>
          </a:p>
        </p:txBody>
      </p:sp>
      <p:sp>
        <p:nvSpPr>
          <p:cNvPr id="116" name="TextBox 115">
            <a:extLst>
              <a:ext uri="{FF2B5EF4-FFF2-40B4-BE49-F238E27FC236}">
                <a16:creationId xmlns:a16="http://schemas.microsoft.com/office/drawing/2014/main" id="{CE09E74F-2624-4BAA-B613-343EA4348915}"/>
              </a:ext>
            </a:extLst>
          </p:cNvPr>
          <p:cNvSpPr txBox="1"/>
          <p:nvPr/>
        </p:nvSpPr>
        <p:spPr>
          <a:xfrm>
            <a:off x="5706350" y="231963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u</a:t>
            </a:r>
            <a:endParaRPr kumimoji="0" lang="en-GB" sz="2800" b="0" i="0" u="none" strike="noStrike" kern="0" cap="none" spc="0" normalizeH="0" baseline="0" noProof="0" dirty="0">
              <a:ln>
                <a:noFill/>
              </a:ln>
              <a:solidFill>
                <a:prstClr val="white"/>
              </a:solidFill>
              <a:effectLst/>
              <a:uLnTx/>
              <a:uFillTx/>
            </a:endParaRPr>
          </a:p>
        </p:txBody>
      </p:sp>
      <p:sp>
        <p:nvSpPr>
          <p:cNvPr id="118" name="Rectangle 117">
            <a:extLst>
              <a:ext uri="{FF2B5EF4-FFF2-40B4-BE49-F238E27FC236}">
                <a16:creationId xmlns:a16="http://schemas.microsoft.com/office/drawing/2014/main" id="{80C5B934-E5DF-4CEE-8753-62A09E408B2D}"/>
              </a:ext>
            </a:extLst>
          </p:cNvPr>
          <p:cNvSpPr>
            <a:spLocks noChangeArrowheads="1"/>
          </p:cNvSpPr>
          <p:nvPr/>
        </p:nvSpPr>
        <p:spPr bwMode="auto">
          <a:xfrm>
            <a:off x="7175487" y="357751"/>
            <a:ext cx="5016513" cy="954107"/>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Check you have the letters in the right places in the chart. </a:t>
            </a:r>
          </a:p>
        </p:txBody>
      </p:sp>
      <p:graphicFrame>
        <p:nvGraphicFramePr>
          <p:cNvPr id="119" name="Table 118">
            <a:extLst>
              <a:ext uri="{FF2B5EF4-FFF2-40B4-BE49-F238E27FC236}">
                <a16:creationId xmlns:a16="http://schemas.microsoft.com/office/drawing/2014/main" id="{3E7DAFFB-DB9F-4BBE-AD77-98F69BC1D540}"/>
              </a:ext>
            </a:extLst>
          </p:cNvPr>
          <p:cNvGraphicFramePr>
            <a:graphicFrameLocks noGrp="1"/>
          </p:cNvGraphicFramePr>
          <p:nvPr>
            <p:extLst>
              <p:ext uri="{D42A27DB-BD31-4B8C-83A1-F6EECF244321}">
                <p14:modId xmlns:p14="http://schemas.microsoft.com/office/powerpoint/2010/main" val="1928414227"/>
              </p:ext>
            </p:extLst>
          </p:nvPr>
        </p:nvGraphicFramePr>
        <p:xfrm>
          <a:off x="2222650" y="1306334"/>
          <a:ext cx="4685163" cy="4663440"/>
        </p:xfrm>
        <a:graphic>
          <a:graphicData uri="http://schemas.openxmlformats.org/drawingml/2006/table">
            <a:tbl>
              <a:tblPr firstRow="1" bandRow="1"/>
              <a:tblGrid>
                <a:gridCol w="669309">
                  <a:extLst>
                    <a:ext uri="{9D8B030D-6E8A-4147-A177-3AD203B41FA5}">
                      <a16:colId xmlns:a16="http://schemas.microsoft.com/office/drawing/2014/main" val="20000"/>
                    </a:ext>
                  </a:extLst>
                </a:gridCol>
                <a:gridCol w="669309">
                  <a:extLst>
                    <a:ext uri="{9D8B030D-6E8A-4147-A177-3AD203B41FA5}">
                      <a16:colId xmlns:a16="http://schemas.microsoft.com/office/drawing/2014/main" val="20001"/>
                    </a:ext>
                  </a:extLst>
                </a:gridCol>
                <a:gridCol w="669309">
                  <a:extLst>
                    <a:ext uri="{9D8B030D-6E8A-4147-A177-3AD203B41FA5}">
                      <a16:colId xmlns:a16="http://schemas.microsoft.com/office/drawing/2014/main" val="20002"/>
                    </a:ext>
                  </a:extLst>
                </a:gridCol>
                <a:gridCol w="669309">
                  <a:extLst>
                    <a:ext uri="{9D8B030D-6E8A-4147-A177-3AD203B41FA5}">
                      <a16:colId xmlns:a16="http://schemas.microsoft.com/office/drawing/2014/main" val="20003"/>
                    </a:ext>
                  </a:extLst>
                </a:gridCol>
                <a:gridCol w="669309">
                  <a:extLst>
                    <a:ext uri="{9D8B030D-6E8A-4147-A177-3AD203B41FA5}">
                      <a16:colId xmlns:a16="http://schemas.microsoft.com/office/drawing/2014/main" val="20004"/>
                    </a:ext>
                  </a:extLst>
                </a:gridCol>
                <a:gridCol w="669309">
                  <a:extLst>
                    <a:ext uri="{9D8B030D-6E8A-4147-A177-3AD203B41FA5}">
                      <a16:colId xmlns:a16="http://schemas.microsoft.com/office/drawing/2014/main" val="20005"/>
                    </a:ext>
                  </a:extLst>
                </a:gridCol>
                <a:gridCol w="669309">
                  <a:extLst>
                    <a:ext uri="{9D8B030D-6E8A-4147-A177-3AD203B41FA5}">
                      <a16:colId xmlns:a16="http://schemas.microsoft.com/office/drawing/2014/main" val="20006"/>
                    </a:ext>
                  </a:extLst>
                </a:gridCol>
              </a:tblGrid>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800" dirty="0" err="1">
                          <a:latin typeface="Arial" panose="020B0604020202020204" pitchFamily="34" charset="0"/>
                          <a:cs typeface="Arial" panose="020B0604020202020204" pitchFamily="34" charset="0"/>
                        </a:rPr>
                        <a:t>eɪ</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iː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800" dirty="0">
                          <a:latin typeface="Arial" panose="020B0604020202020204" pitchFamily="34" charset="0"/>
                          <a:cs typeface="Arial" panose="020B0604020202020204" pitchFamily="34" charset="0"/>
                        </a:rPr>
                        <a:t>e</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err="1">
                          <a:latin typeface="Arial" panose="020B0604020202020204" pitchFamily="34" charset="0"/>
                          <a:cs typeface="Arial" panose="020B0604020202020204" pitchFamily="34" charset="0"/>
                        </a:rPr>
                        <a:t>aɪ</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err="1">
                          <a:latin typeface="Arial" panose="020B0604020202020204" pitchFamily="34" charset="0"/>
                          <a:cs typeface="Arial" panose="020B0604020202020204" pitchFamily="34" charset="0"/>
                        </a:rPr>
                        <a:t>əʊ</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uː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ɑː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26" name="Rectangle 125">
            <a:extLst>
              <a:ext uri="{FF2B5EF4-FFF2-40B4-BE49-F238E27FC236}">
                <a16:creationId xmlns:a16="http://schemas.microsoft.com/office/drawing/2014/main" id="{1DBC9361-B09C-4C1C-8991-0B95812A2FB7}"/>
              </a:ext>
            </a:extLst>
          </p:cNvPr>
          <p:cNvSpPr>
            <a:spLocks noChangeArrowheads="1"/>
          </p:cNvSpPr>
          <p:nvPr/>
        </p:nvSpPr>
        <p:spPr bwMode="auto">
          <a:xfrm>
            <a:off x="7175487" y="1717287"/>
            <a:ext cx="4807966"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Say the letters of the alphabet. </a:t>
            </a:r>
          </a:p>
        </p:txBody>
      </p:sp>
      <p:sp>
        <p:nvSpPr>
          <p:cNvPr id="48" name="Rectangle 47">
            <a:extLst>
              <a:ext uri="{FF2B5EF4-FFF2-40B4-BE49-F238E27FC236}">
                <a16:creationId xmlns:a16="http://schemas.microsoft.com/office/drawing/2014/main" id="{076E6EE2-A153-47CA-96CF-E3E3E118CB7E}"/>
              </a:ext>
            </a:extLst>
          </p:cNvPr>
          <p:cNvSpPr>
            <a:spLocks noChangeArrowheads="1"/>
          </p:cNvSpPr>
          <p:nvPr/>
        </p:nvSpPr>
        <p:spPr bwMode="auto">
          <a:xfrm>
            <a:off x="7175486" y="2511023"/>
            <a:ext cx="4894593" cy="3970318"/>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Work with a partner.</a:t>
            </a:r>
          </a:p>
          <a:p>
            <a:endParaRPr lang="en-CA" sz="2800" dirty="0">
              <a:solidFill>
                <a:srgbClr val="4D4D4D">
                  <a:lumMod val="50000"/>
                </a:srgbClr>
              </a:solidFill>
              <a:cs typeface="Calibri" pitchFamily="34" charset="0"/>
            </a:endParaRPr>
          </a:p>
          <a:p>
            <a:r>
              <a:rPr lang="en-CA" sz="2800" b="1" dirty="0">
                <a:solidFill>
                  <a:srgbClr val="4D4D4D">
                    <a:lumMod val="50000"/>
                  </a:srgbClr>
                </a:solidFill>
                <a:cs typeface="Calibri" pitchFamily="34" charset="0"/>
              </a:rPr>
              <a:t>Student A: </a:t>
            </a:r>
            <a:r>
              <a:rPr lang="en-CA" sz="2800" dirty="0">
                <a:solidFill>
                  <a:srgbClr val="4D4D4D">
                    <a:lumMod val="50000"/>
                  </a:srgbClr>
                </a:solidFill>
                <a:cs typeface="Calibri" pitchFamily="34" charset="0"/>
              </a:rPr>
              <a:t>Find 5 English words.  Spell them to Student B.</a:t>
            </a:r>
          </a:p>
          <a:p>
            <a:r>
              <a:rPr lang="en-CA" sz="2800" b="1" dirty="0">
                <a:solidFill>
                  <a:srgbClr val="4D4D4D">
                    <a:lumMod val="50000"/>
                  </a:srgbClr>
                </a:solidFill>
                <a:cs typeface="Calibri" pitchFamily="34" charset="0"/>
              </a:rPr>
              <a:t>Student B: </a:t>
            </a:r>
            <a:r>
              <a:rPr lang="en-CA" sz="2800" dirty="0">
                <a:solidFill>
                  <a:srgbClr val="4D4D4D">
                    <a:lumMod val="50000"/>
                  </a:srgbClr>
                </a:solidFill>
                <a:cs typeface="Calibri" pitchFamily="34" charset="0"/>
              </a:rPr>
              <a:t>Write down the letters that Student A says.  Then check your answers.</a:t>
            </a:r>
          </a:p>
          <a:p>
            <a:endParaRPr lang="en-CA" sz="2800" dirty="0">
              <a:solidFill>
                <a:srgbClr val="4D4D4D">
                  <a:lumMod val="50000"/>
                </a:srgbClr>
              </a:solidFill>
              <a:cs typeface="Calibri" pitchFamily="34" charset="0"/>
            </a:endParaRPr>
          </a:p>
          <a:p>
            <a:r>
              <a:rPr lang="en-CA" sz="2800" dirty="0">
                <a:solidFill>
                  <a:srgbClr val="4D4D4D">
                    <a:lumMod val="50000"/>
                  </a:srgbClr>
                </a:solidFill>
                <a:cs typeface="Calibri" pitchFamily="34" charset="0"/>
              </a:rPr>
              <a:t>Finally, switch roles.</a:t>
            </a:r>
          </a:p>
        </p:txBody>
      </p:sp>
      <p:pic>
        <p:nvPicPr>
          <p:cNvPr id="49" name="Picture 8" descr="https://encrypted-tbn2.gstatic.com/images?q=tbn:ANd9GcTodUSsWZ6kAImXY1it9YHZPJxtTb_eJQxj967sYcWFMh1SREqgMA">
            <a:extLst>
              <a:ext uri="{FF2B5EF4-FFF2-40B4-BE49-F238E27FC236}">
                <a16:creationId xmlns:a16="http://schemas.microsoft.com/office/drawing/2014/main" id="{5D4DE93C-7945-41EE-BB14-DD01F7EF8227}"/>
              </a:ext>
            </a:extLst>
          </p:cNvPr>
          <p:cNvPicPr>
            <a:picLocks noChangeAspect="1" noChangeArrowheads="1"/>
          </p:cNvPicPr>
          <p:nvPr/>
        </p:nvPicPr>
        <p:blipFill>
          <a:blip r:embed="rId2" cstate="print"/>
          <a:srcRect/>
          <a:stretch>
            <a:fillRect/>
          </a:stretch>
        </p:blipFill>
        <p:spPr bwMode="auto">
          <a:xfrm>
            <a:off x="126401" y="4091998"/>
            <a:ext cx="1828575" cy="1867071"/>
          </a:xfrm>
          <a:prstGeom prst="rect">
            <a:avLst/>
          </a:prstGeom>
          <a:noFill/>
        </p:spPr>
      </p:pic>
      <p:grpSp>
        <p:nvGrpSpPr>
          <p:cNvPr id="8" name="Group 7">
            <a:extLst>
              <a:ext uri="{FF2B5EF4-FFF2-40B4-BE49-F238E27FC236}">
                <a16:creationId xmlns:a16="http://schemas.microsoft.com/office/drawing/2014/main" id="{C4BCBBFB-C34D-F5E8-1DEC-5F81B4DB9BDC}"/>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3A86E7DF-D328-AEBA-BF86-371D3BB7F25C}"/>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D47CEF23-7B6C-63EA-C6C3-830423E5476C}"/>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B5F418D5-E2F8-BCAC-BD9A-17C7C06CB36A}"/>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3D4A2921-E953-BD8C-1385-4A8AF72ED89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8E4B43F8-C82B-42A1-6164-CEB3E3E599E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277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circle(out)">
                                      <p:cBhvr>
                                        <p:cTn id="15" dur="1000"/>
                                        <p:tgtEl>
                                          <p:spTgt spid="88"/>
                                        </p:tgtEl>
                                      </p:cBhvr>
                                    </p:animEffect>
                                  </p:childTnLst>
                                </p:cTn>
                              </p:par>
                            </p:childTnLst>
                          </p:cTn>
                        </p:par>
                        <p:par>
                          <p:cTn id="16" fill="hold">
                            <p:stCondLst>
                              <p:cond delay="2000"/>
                            </p:stCondLst>
                            <p:childTnLst>
                              <p:par>
                                <p:cTn id="17" presetID="6" presetClass="entr" presetSubtype="32"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out)">
                                      <p:cBhvr>
                                        <p:cTn id="19" dur="1000"/>
                                        <p:tgtEl>
                                          <p:spTgt spid="49"/>
                                        </p:tgtEl>
                                      </p:cBhvr>
                                    </p:animEffect>
                                  </p:childTnLst>
                                </p:cTn>
                              </p:par>
                            </p:childTnLst>
                          </p:cTn>
                        </p:par>
                        <p:par>
                          <p:cTn id="20" fill="hold">
                            <p:stCondLst>
                              <p:cond delay="3000"/>
                            </p:stCondLst>
                            <p:childTnLst>
                              <p:par>
                                <p:cTn id="21" presetID="6" presetClass="entr" presetSubtype="32"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circle(out)">
                                      <p:cBhvr>
                                        <p:cTn id="23" dur="2000"/>
                                        <p:tgtEl>
                                          <p:spTgt spid="119"/>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circle(out)">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circle(out)">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circle(in)">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circle(in)">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circle(out)">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circle(out)">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circle(out)">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circle(out)">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circle(out)">
                                      <p:cBhvr>
                                        <p:cTn id="67" dur="500"/>
                                        <p:tgtEl>
                                          <p:spTgt spid="9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circle(out)">
                                      <p:cBhvr>
                                        <p:cTn id="72" dur="500"/>
                                        <p:tgtEl>
                                          <p:spTgt spid="10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circle(out)">
                                      <p:cBhvr>
                                        <p:cTn id="77" dur="500"/>
                                        <p:tgtEl>
                                          <p:spTgt spid="11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grpId="0" nodeType="click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circle(out)">
                                      <p:cBhvr>
                                        <p:cTn id="82" dur="500"/>
                                        <p:tgtEl>
                                          <p:spTgt spid="11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circle(out)">
                                      <p:cBhvr>
                                        <p:cTn id="87" dur="500"/>
                                        <p:tgtEl>
                                          <p:spTgt spid="9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circle(out)">
                                      <p:cBhvr>
                                        <p:cTn id="92" dur="500"/>
                                        <p:tgtEl>
                                          <p:spTgt spid="10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circle(out)">
                                      <p:cBhvr>
                                        <p:cTn id="97" dur="500"/>
                                        <p:tgtEl>
                                          <p:spTgt spid="103"/>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grpId="0" nodeType="click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circle(out)">
                                      <p:cBhvr>
                                        <p:cTn id="102" dur="500"/>
                                        <p:tgtEl>
                                          <p:spTgt spid="10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32"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circle(out)">
                                      <p:cBhvr>
                                        <p:cTn id="107" dur="500"/>
                                        <p:tgtEl>
                                          <p:spTgt spid="10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32" fill="hold" grpId="0" nodeType="clickEffect">
                                  <p:stCondLst>
                                    <p:cond delay="0"/>
                                  </p:stCondLst>
                                  <p:childTnLst>
                                    <p:set>
                                      <p:cBhvr>
                                        <p:cTn id="111" dur="1" fill="hold">
                                          <p:stCondLst>
                                            <p:cond delay="0"/>
                                          </p:stCondLst>
                                        </p:cTn>
                                        <p:tgtEl>
                                          <p:spTgt spid="114"/>
                                        </p:tgtEl>
                                        <p:attrNameLst>
                                          <p:attrName>style.visibility</p:attrName>
                                        </p:attrNameLst>
                                      </p:cBhvr>
                                      <p:to>
                                        <p:strVal val="visible"/>
                                      </p:to>
                                    </p:set>
                                    <p:animEffect transition="in" filter="circle(out)">
                                      <p:cBhvr>
                                        <p:cTn id="112" dur="500"/>
                                        <p:tgtEl>
                                          <p:spTgt spid="114"/>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grpId="0" nodeType="click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circle(out)">
                                      <p:cBhvr>
                                        <p:cTn id="117" dur="500"/>
                                        <p:tgtEl>
                                          <p:spTgt spid="113"/>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32" fill="hold" grpId="0" nodeType="clickEffect">
                                  <p:stCondLst>
                                    <p:cond delay="0"/>
                                  </p:stCondLst>
                                  <p:childTnLst>
                                    <p:set>
                                      <p:cBhvr>
                                        <p:cTn id="121" dur="1" fill="hold">
                                          <p:stCondLst>
                                            <p:cond delay="0"/>
                                          </p:stCondLst>
                                        </p:cTn>
                                        <p:tgtEl>
                                          <p:spTgt spid="99"/>
                                        </p:tgtEl>
                                        <p:attrNameLst>
                                          <p:attrName>style.visibility</p:attrName>
                                        </p:attrNameLst>
                                      </p:cBhvr>
                                      <p:to>
                                        <p:strVal val="visible"/>
                                      </p:to>
                                    </p:set>
                                    <p:animEffect transition="in" filter="circle(out)">
                                      <p:cBhvr>
                                        <p:cTn id="122" dur="500"/>
                                        <p:tgtEl>
                                          <p:spTgt spid="99"/>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32" fill="hold" grpId="0" nodeType="click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circle(out)">
                                      <p:cBhvr>
                                        <p:cTn id="127" dur="500"/>
                                        <p:tgtEl>
                                          <p:spTgt spid="112"/>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32" fill="hold" grpId="0" nodeType="click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circle(out)">
                                      <p:cBhvr>
                                        <p:cTn id="132" dur="500"/>
                                        <p:tgtEl>
                                          <p:spTgt spid="10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32" fill="hold" grpId="0" nodeType="click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circle(out)">
                                      <p:cBhvr>
                                        <p:cTn id="137" dur="500"/>
                                        <p:tgtEl>
                                          <p:spTgt spid="107"/>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32" fill="hold" grpId="0" nodeType="click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circle(out)">
                                      <p:cBhvr>
                                        <p:cTn id="142" dur="500"/>
                                        <p:tgtEl>
                                          <p:spTgt spid="116"/>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32" fill="hold" grpId="0" nodeType="click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circle(out)">
                                      <p:cBhvr>
                                        <p:cTn id="147" dur="500"/>
                                        <p:tgtEl>
                                          <p:spTgt spid="111"/>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32" fill="hold" grpId="0" nodeType="clickEffect">
                                  <p:stCondLst>
                                    <p:cond delay="0"/>
                                  </p:stCondLst>
                                  <p:childTnLst>
                                    <p:set>
                                      <p:cBhvr>
                                        <p:cTn id="151" dur="1" fill="hold">
                                          <p:stCondLst>
                                            <p:cond delay="0"/>
                                          </p:stCondLst>
                                        </p:cTn>
                                        <p:tgtEl>
                                          <p:spTgt spid="108"/>
                                        </p:tgtEl>
                                        <p:attrNameLst>
                                          <p:attrName>style.visibility</p:attrName>
                                        </p:attrNameLst>
                                      </p:cBhvr>
                                      <p:to>
                                        <p:strVal val="visible"/>
                                      </p:to>
                                    </p:set>
                                    <p:animEffect transition="in" filter="circle(out)">
                                      <p:cBhvr>
                                        <p:cTn id="152" dur="500"/>
                                        <p:tgtEl>
                                          <p:spTgt spid="108"/>
                                        </p:tgtEl>
                                      </p:cBhvr>
                                    </p:animEffect>
                                  </p:childTnLst>
                                </p:cTn>
                              </p:par>
                            </p:childTnLst>
                          </p:cTn>
                        </p:par>
                        <p:par>
                          <p:cTn id="153" fill="hold">
                            <p:stCondLst>
                              <p:cond delay="500"/>
                            </p:stCondLst>
                            <p:childTnLst>
                              <p:par>
                                <p:cTn id="154" presetID="47" presetClass="entr" presetSubtype="0" fill="hold" grpId="0" nodeType="afterEffect">
                                  <p:stCondLst>
                                    <p:cond delay="0"/>
                                  </p:stCondLst>
                                  <p:childTnLst>
                                    <p:set>
                                      <p:cBhvr>
                                        <p:cTn id="155" dur="1" fill="hold">
                                          <p:stCondLst>
                                            <p:cond delay="0"/>
                                          </p:stCondLst>
                                        </p:cTn>
                                        <p:tgtEl>
                                          <p:spTgt spid="118">
                                            <p:txEl>
                                              <p:pRg st="0" end="0"/>
                                            </p:txEl>
                                          </p:spTgt>
                                        </p:tgtEl>
                                        <p:attrNameLst>
                                          <p:attrName>style.visibility</p:attrName>
                                        </p:attrNameLst>
                                      </p:cBhvr>
                                      <p:to>
                                        <p:strVal val="visible"/>
                                      </p:to>
                                    </p:set>
                                    <p:animEffect transition="in" filter="fade">
                                      <p:cBhvr>
                                        <p:cTn id="156" dur="1000"/>
                                        <p:tgtEl>
                                          <p:spTgt spid="118">
                                            <p:txEl>
                                              <p:pRg st="0" end="0"/>
                                            </p:txEl>
                                          </p:spTgt>
                                        </p:tgtEl>
                                      </p:cBhvr>
                                    </p:animEffect>
                                    <p:anim calcmode="lin" valueType="num">
                                      <p:cBhvr>
                                        <p:cTn id="15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5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7" presetClass="entr" presetSubtype="0" fill="hold" grpId="0" nodeType="clickEffect">
                                  <p:stCondLst>
                                    <p:cond delay="0"/>
                                  </p:stCondLst>
                                  <p:childTnLst>
                                    <p:set>
                                      <p:cBhvr>
                                        <p:cTn id="162" dur="1" fill="hold">
                                          <p:stCondLst>
                                            <p:cond delay="0"/>
                                          </p:stCondLst>
                                        </p:cTn>
                                        <p:tgtEl>
                                          <p:spTgt spid="126"/>
                                        </p:tgtEl>
                                        <p:attrNameLst>
                                          <p:attrName>style.visibility</p:attrName>
                                        </p:attrNameLst>
                                      </p:cBhvr>
                                      <p:to>
                                        <p:strVal val="visible"/>
                                      </p:to>
                                    </p:set>
                                    <p:animEffect transition="in" filter="fade">
                                      <p:cBhvr>
                                        <p:cTn id="163" dur="1000"/>
                                        <p:tgtEl>
                                          <p:spTgt spid="126"/>
                                        </p:tgtEl>
                                      </p:cBhvr>
                                    </p:animEffect>
                                    <p:anim calcmode="lin" valueType="num">
                                      <p:cBhvr>
                                        <p:cTn id="164" dur="1000" fill="hold"/>
                                        <p:tgtEl>
                                          <p:spTgt spid="126"/>
                                        </p:tgtEl>
                                        <p:attrNameLst>
                                          <p:attrName>ppt_x</p:attrName>
                                        </p:attrNameLst>
                                      </p:cBhvr>
                                      <p:tavLst>
                                        <p:tav tm="0">
                                          <p:val>
                                            <p:strVal val="#ppt_x"/>
                                          </p:val>
                                        </p:tav>
                                        <p:tav tm="100000">
                                          <p:val>
                                            <p:strVal val="#ppt_x"/>
                                          </p:val>
                                        </p:tav>
                                      </p:tavLst>
                                    </p:anim>
                                    <p:anim calcmode="lin" valueType="num">
                                      <p:cBhvr>
                                        <p:cTn id="165"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fade">
                                      <p:cBhvr>
                                        <p:cTn id="170" dur="1000"/>
                                        <p:tgtEl>
                                          <p:spTgt spid="48"/>
                                        </p:tgtEl>
                                      </p:cBhvr>
                                    </p:animEffect>
                                    <p:anim calcmode="lin" valueType="num">
                                      <p:cBhvr>
                                        <p:cTn id="171" dur="1000" fill="hold"/>
                                        <p:tgtEl>
                                          <p:spTgt spid="48"/>
                                        </p:tgtEl>
                                        <p:attrNameLst>
                                          <p:attrName>ppt_x</p:attrName>
                                        </p:attrNameLst>
                                      </p:cBhvr>
                                      <p:tavLst>
                                        <p:tav tm="0">
                                          <p:val>
                                            <p:strVal val="#ppt_x"/>
                                          </p:val>
                                        </p:tav>
                                        <p:tav tm="100000">
                                          <p:val>
                                            <p:strVal val="#ppt_x"/>
                                          </p:val>
                                        </p:tav>
                                      </p:tavLst>
                                    </p:anim>
                                    <p:anim calcmode="lin" valueType="num">
                                      <p:cBhvr>
                                        <p:cTn id="1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8" grpId="0" build="p"/>
      <p:bldP spid="126"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3571C-DE68-4E52-8F66-AFE9FDCBD22A}"/>
              </a:ext>
            </a:extLst>
          </p:cNvPr>
          <p:cNvSpPr>
            <a:spLocks noGrp="1"/>
          </p:cNvSpPr>
          <p:nvPr>
            <p:ph type="sldNum" sz="quarter" idx="12"/>
          </p:nvPr>
        </p:nvSpPr>
        <p:spPr/>
        <p:txBody>
          <a:bodyPr/>
          <a:lstStyle/>
          <a:p>
            <a:fld id="{7CD08052-46D4-4451-BCD3-D01F8058DAE8}" type="slidenum">
              <a:rPr lang="en-US" smtClean="0"/>
              <a:pPr/>
              <a:t>7</a:t>
            </a:fld>
            <a:endParaRPr lang="en-US" dirty="0"/>
          </a:p>
        </p:txBody>
      </p:sp>
      <p:grpSp>
        <p:nvGrpSpPr>
          <p:cNvPr id="3" name="Group 2">
            <a:extLst>
              <a:ext uri="{FF2B5EF4-FFF2-40B4-BE49-F238E27FC236}">
                <a16:creationId xmlns:a16="http://schemas.microsoft.com/office/drawing/2014/main" id="{2A1A519A-C218-4D31-B891-0F0E99C19BD7}"/>
              </a:ext>
            </a:extLst>
          </p:cNvPr>
          <p:cNvGrpSpPr/>
          <p:nvPr/>
        </p:nvGrpSpPr>
        <p:grpSpPr>
          <a:xfrm>
            <a:off x="-116735" y="1429346"/>
            <a:ext cx="5594822" cy="1137261"/>
            <a:chOff x="1201725" y="445751"/>
            <a:chExt cx="5594822" cy="1214091"/>
          </a:xfrm>
        </p:grpSpPr>
        <p:grpSp>
          <p:nvGrpSpPr>
            <p:cNvPr id="4" name="Group 3">
              <a:extLst>
                <a:ext uri="{FF2B5EF4-FFF2-40B4-BE49-F238E27FC236}">
                  <a16:creationId xmlns:a16="http://schemas.microsoft.com/office/drawing/2014/main" id="{037D3518-9689-4719-B1AE-C726C54361C4}"/>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9CA895BB-CB7A-4514-A4B9-13779202091A}"/>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8D3BB241-8638-4039-8410-4FB988F70388}"/>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DE9FBAD-E4E5-448B-AFF3-49D6B31F2C1A}"/>
                </a:ext>
              </a:extLst>
            </p:cNvPr>
            <p:cNvSpPr txBox="1"/>
            <p:nvPr userDrawn="1"/>
          </p:nvSpPr>
          <p:spPr>
            <a:xfrm>
              <a:off x="1767054" y="466972"/>
              <a:ext cx="5029493" cy="755709"/>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Meet Polly</a:t>
              </a:r>
            </a:p>
          </p:txBody>
        </p:sp>
      </p:grpSp>
      <p:sp>
        <p:nvSpPr>
          <p:cNvPr id="13" name="Text Placeholder 1">
            <a:extLst>
              <a:ext uri="{FF2B5EF4-FFF2-40B4-BE49-F238E27FC236}">
                <a16:creationId xmlns:a16="http://schemas.microsoft.com/office/drawing/2014/main" id="{2685C53B-17ED-4BB7-B863-1B4BA4539BE8}"/>
              </a:ext>
            </a:extLst>
          </p:cNvPr>
          <p:cNvSpPr txBox="1">
            <a:spLocks/>
          </p:cNvSpPr>
          <p:nvPr/>
        </p:nvSpPr>
        <p:spPr>
          <a:xfrm>
            <a:off x="232055" y="2441546"/>
            <a:ext cx="4612874" cy="8046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72000" rIns="91440" bIns="72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ysClr val="window" lastClr="FFFFFF"/>
                </a:solidFill>
                <a:effectLst/>
                <a:uLnTx/>
                <a:uFillTx/>
                <a:latin typeface="Comic Sans MS"/>
                <a:ea typeface="+mn-ea"/>
                <a:cs typeface="+mn-cs"/>
              </a:rPr>
              <a:t>Polly the Penguin</a:t>
            </a:r>
          </a:p>
        </p:txBody>
      </p:sp>
      <p:sp>
        <p:nvSpPr>
          <p:cNvPr id="15" name="TextBox 14">
            <a:extLst>
              <a:ext uri="{FF2B5EF4-FFF2-40B4-BE49-F238E27FC236}">
                <a16:creationId xmlns:a16="http://schemas.microsoft.com/office/drawing/2014/main" id="{84AA259F-EDE0-4DF2-9E4C-6BDB64FF5608}"/>
              </a:ext>
            </a:extLst>
          </p:cNvPr>
          <p:cNvSpPr txBox="1"/>
          <p:nvPr/>
        </p:nvSpPr>
        <p:spPr>
          <a:xfrm>
            <a:off x="1058004" y="3427621"/>
            <a:ext cx="3246540" cy="830997"/>
          </a:xfrm>
          <a:prstGeom prst="rect">
            <a:avLst/>
          </a:prstGeom>
          <a:solidFill>
            <a:srgbClr val="008EDC">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4800" b="0" i="0" u="none" strike="noStrike" kern="0" cap="none" spc="0" normalizeH="0" baseline="0" noProof="0" dirty="0">
                <a:ln>
                  <a:noFill/>
                </a:ln>
                <a:solidFill>
                  <a:srgbClr val="4D4D4D">
                    <a:lumMod val="50000"/>
                  </a:srgbClr>
                </a:solidFill>
                <a:effectLst/>
                <a:uLnTx/>
                <a:uFillTx/>
                <a:latin typeface="Comic Sans MS" panose="030F0702030302020204" pitchFamily="66" charset="0"/>
              </a:rPr>
              <a:t>Polly</a:t>
            </a:r>
            <a:endParaRPr kumimoji="0" lang="en-GB" sz="4800" b="0" i="0" u="none" strike="noStrike" kern="0" cap="none" spc="0" normalizeH="0" baseline="0" noProof="0" dirty="0">
              <a:ln>
                <a:noFill/>
              </a:ln>
              <a:solidFill>
                <a:srgbClr val="4D4D4D">
                  <a:lumMod val="50000"/>
                </a:srgbClr>
              </a:solidFill>
              <a:effectLst/>
              <a:uLnTx/>
              <a:uFillTx/>
              <a:latin typeface="Comic Sans MS" panose="030F0702030302020204" pitchFamily="66" charset="0"/>
            </a:endParaRPr>
          </a:p>
        </p:txBody>
      </p:sp>
      <p:sp>
        <p:nvSpPr>
          <p:cNvPr id="16" name="Rounded Rectangular Callout 24">
            <a:extLst>
              <a:ext uri="{FF2B5EF4-FFF2-40B4-BE49-F238E27FC236}">
                <a16:creationId xmlns:a16="http://schemas.microsoft.com/office/drawing/2014/main" id="{C371D0BB-A96B-434C-AF6D-0B9C2F6C2517}"/>
              </a:ext>
            </a:extLst>
          </p:cNvPr>
          <p:cNvSpPr/>
          <p:nvPr/>
        </p:nvSpPr>
        <p:spPr>
          <a:xfrm>
            <a:off x="535488" y="4596878"/>
            <a:ext cx="4612874" cy="1297026"/>
          </a:xfrm>
          <a:prstGeom prst="wedgeRoundRectCallout">
            <a:avLst>
              <a:gd name="adj1" fmla="val 60621"/>
              <a:gd name="adj2" fmla="val -56803"/>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67" b="1" i="0" u="none" strike="noStrike" kern="0" cap="none" spc="0" normalizeH="0" baseline="0" noProof="0" dirty="0">
                <a:ln>
                  <a:noFill/>
                </a:ln>
                <a:solidFill>
                  <a:prstClr val="white"/>
                </a:solidFill>
                <a:effectLst/>
                <a:uLnTx/>
                <a:uFillTx/>
                <a:ea typeface="+mn-ea"/>
                <a:cs typeface="+mn-cs"/>
              </a:rPr>
              <a:t>Hello there.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67" b="1" i="0" u="none" strike="noStrike" kern="0" cap="none" spc="0" normalizeH="0" baseline="0" noProof="0" dirty="0">
                <a:ln>
                  <a:noFill/>
                </a:ln>
                <a:solidFill>
                  <a:prstClr val="white"/>
                </a:solidFill>
                <a:effectLst/>
                <a:uLnTx/>
                <a:uFillTx/>
                <a:ea typeface="+mn-ea"/>
                <a:cs typeface="+mn-cs"/>
              </a:rPr>
              <a:t>Nice to meet you!</a:t>
            </a:r>
          </a:p>
          <a:p>
            <a:pPr lvl="0" algn="ctr">
              <a:defRPr/>
            </a:pPr>
            <a:r>
              <a:rPr lang="en-GB" sz="2667" b="1" kern="0" dirty="0">
                <a:solidFill>
                  <a:prstClr val="white"/>
                </a:solidFill>
              </a:rPr>
              <a:t>I’m Polly. That’s P-O-L-L-Y! </a:t>
            </a:r>
            <a:endParaRPr kumimoji="0" lang="en-GB" sz="2667" b="1" i="0" u="none" strike="noStrike" kern="0" cap="none" spc="0" normalizeH="0" baseline="0" noProof="0" dirty="0">
              <a:ln>
                <a:noFill/>
              </a:ln>
              <a:solidFill>
                <a:prstClr val="white"/>
              </a:solidFill>
              <a:effectLst/>
              <a:uLnTx/>
              <a:uFillTx/>
              <a:ea typeface="+mn-ea"/>
              <a:cs typeface="+mn-cs"/>
            </a:endParaRPr>
          </a:p>
        </p:txBody>
      </p:sp>
      <p:sp>
        <p:nvSpPr>
          <p:cNvPr id="27" name="Picture Placeholder 23">
            <a:extLst>
              <a:ext uri="{FF2B5EF4-FFF2-40B4-BE49-F238E27FC236}">
                <a16:creationId xmlns:a16="http://schemas.microsoft.com/office/drawing/2014/main" id="{FAFB3F76-0536-41C8-882E-457689A6D39B}"/>
              </a:ext>
            </a:extLst>
          </p:cNvPr>
          <p:cNvSpPr txBox="1">
            <a:spLocks/>
          </p:cNvSpPr>
          <p:nvPr/>
        </p:nvSpPr>
        <p:spPr>
          <a:xfrm rot="720000">
            <a:off x="6536587" y="3619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D4D4D"/>
              </a:solidFill>
              <a:effectLst/>
              <a:uLnTx/>
              <a:uFillTx/>
              <a:latin typeface="Franklin Gothic Book"/>
              <a:ea typeface="+mn-ea"/>
              <a:cs typeface="+mn-cs"/>
            </a:endParaRPr>
          </a:p>
        </p:txBody>
      </p:sp>
      <p:pic>
        <p:nvPicPr>
          <p:cNvPr id="22" name="Picture Placeholder 13">
            <a:extLst>
              <a:ext uri="{FF2B5EF4-FFF2-40B4-BE49-F238E27FC236}">
                <a16:creationId xmlns:a16="http://schemas.microsoft.com/office/drawing/2014/main" id="{EDB624EB-95B3-4E76-8E14-E0E13E620DA7}"/>
              </a:ext>
            </a:extLst>
          </p:cNvPr>
          <p:cNvPicPr>
            <a:picLocks noChangeAspect="1"/>
          </p:cNvPicPr>
          <p:nvPr/>
        </p:nvPicPr>
        <p:blipFill>
          <a:blip r:embed="rId3"/>
          <a:srcRect/>
          <a:stretch/>
        </p:blipFill>
        <p:spPr>
          <a:xfrm rot="720000">
            <a:off x="6623463" y="1246300"/>
            <a:ext cx="4630052" cy="4456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oup 7">
            <a:extLst>
              <a:ext uri="{FF2B5EF4-FFF2-40B4-BE49-F238E27FC236}">
                <a16:creationId xmlns:a16="http://schemas.microsoft.com/office/drawing/2014/main" id="{C97522BE-BE18-0594-1D26-4D681DCF27A7}"/>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5D6E3F33-F004-9C7A-58AE-BCB12E9A0386}"/>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E6D5DD4E-6FBD-0185-B157-7187D4ACBCFB}"/>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07868D5D-C9E0-1BFD-609B-8D43F10A7066}"/>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5A6A1CB3-2D04-3334-59EC-B5B7B63EC49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9500DE03-0FF9-9E44-C6E1-B8A635C55E5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3924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2000"/>
                                        <p:tgtEl>
                                          <p:spTgt spid="13"/>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6" presetClass="entr" presetSubtype="32"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out)">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8EB31-4AC5-4B68-94C7-355A75364DDD}"/>
              </a:ext>
            </a:extLst>
          </p:cNvPr>
          <p:cNvSpPr>
            <a:spLocks noGrp="1"/>
          </p:cNvSpPr>
          <p:nvPr>
            <p:ph type="sldNum" sz="quarter" idx="12"/>
          </p:nvPr>
        </p:nvSpPr>
        <p:spPr/>
        <p:txBody>
          <a:bodyPr/>
          <a:lstStyle/>
          <a:p>
            <a:fld id="{7CD08052-46D4-4451-BCD3-D01F8058DAE8}" type="slidenum">
              <a:rPr lang="en-US" smtClean="0"/>
              <a:pPr/>
              <a:t>8</a:t>
            </a:fld>
            <a:endParaRPr lang="en-US" dirty="0"/>
          </a:p>
        </p:txBody>
      </p:sp>
      <p:grpSp>
        <p:nvGrpSpPr>
          <p:cNvPr id="3" name="Group 2">
            <a:extLst>
              <a:ext uri="{FF2B5EF4-FFF2-40B4-BE49-F238E27FC236}">
                <a16:creationId xmlns:a16="http://schemas.microsoft.com/office/drawing/2014/main" id="{65C4BB58-E302-49BC-BD63-371A58F85270}"/>
              </a:ext>
            </a:extLst>
          </p:cNvPr>
          <p:cNvGrpSpPr/>
          <p:nvPr/>
        </p:nvGrpSpPr>
        <p:grpSpPr>
          <a:xfrm>
            <a:off x="-116736" y="117381"/>
            <a:ext cx="4519771" cy="1137261"/>
            <a:chOff x="1201725" y="445751"/>
            <a:chExt cx="5296648" cy="1214091"/>
          </a:xfrm>
        </p:grpSpPr>
        <p:grpSp>
          <p:nvGrpSpPr>
            <p:cNvPr id="4" name="Group 3">
              <a:extLst>
                <a:ext uri="{FF2B5EF4-FFF2-40B4-BE49-F238E27FC236}">
                  <a16:creationId xmlns:a16="http://schemas.microsoft.com/office/drawing/2014/main" id="{A3AE4FDE-8E11-48B1-9CBB-05F1F04A6B57}"/>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2D0EF878-EE50-4C27-92EC-1B9471D779E6}"/>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FA634D00-6D8A-4B85-9CBE-A2B7D46D3680}"/>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D556EA93-A763-49E3-989A-134876D1ABE1}"/>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About Polly</a:t>
              </a:r>
            </a:p>
          </p:txBody>
        </p:sp>
      </p:grpSp>
      <p:sp>
        <p:nvSpPr>
          <p:cNvPr id="15" name="Text Placeholder 5">
            <a:extLst>
              <a:ext uri="{FF2B5EF4-FFF2-40B4-BE49-F238E27FC236}">
                <a16:creationId xmlns:a16="http://schemas.microsoft.com/office/drawing/2014/main" id="{565A60C6-2740-4D45-BC18-E0F70472DCA8}"/>
              </a:ext>
            </a:extLst>
          </p:cNvPr>
          <p:cNvSpPr txBox="1">
            <a:spLocks/>
          </p:cNvSpPr>
          <p:nvPr/>
        </p:nvSpPr>
        <p:spPr>
          <a:xfrm>
            <a:off x="477440" y="1113179"/>
            <a:ext cx="4890557" cy="4644951"/>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4D4D4D"/>
                </a:solidFill>
              </a:rPr>
              <a:t>I know a bird</a:t>
            </a:r>
            <a:br>
              <a:rPr lang="en-US" sz="2600" dirty="0">
                <a:solidFill>
                  <a:srgbClr val="4D4D4D"/>
                </a:solidFill>
              </a:rPr>
            </a:br>
            <a:r>
              <a:rPr lang="en-US" sz="2600" dirty="0">
                <a:solidFill>
                  <a:srgbClr val="4D4D4D"/>
                </a:solidFill>
              </a:rPr>
              <a:t>That cannot fly:</a:t>
            </a:r>
            <a:br>
              <a:rPr lang="en-US" sz="2600" dirty="0">
                <a:solidFill>
                  <a:srgbClr val="4D4D4D"/>
                </a:solidFill>
              </a:rPr>
            </a:br>
            <a:r>
              <a:rPr lang="en-US" sz="2600" dirty="0">
                <a:solidFill>
                  <a:srgbClr val="4D4D4D"/>
                </a:solidFill>
              </a:rPr>
              <a:t>Polly Penguin is its name.</a:t>
            </a:r>
            <a:br>
              <a:rPr lang="en-US" sz="2600" dirty="0">
                <a:solidFill>
                  <a:srgbClr val="4D4D4D"/>
                </a:solidFill>
              </a:rPr>
            </a:br>
            <a:r>
              <a:rPr lang="en-US" sz="2600" dirty="0">
                <a:solidFill>
                  <a:srgbClr val="4D4D4D"/>
                </a:solidFill>
              </a:rPr>
              <a:t>It cannot fly,</a:t>
            </a:r>
            <a:br>
              <a:rPr lang="en-US" sz="2600" dirty="0">
                <a:solidFill>
                  <a:srgbClr val="4D4D4D"/>
                </a:solidFill>
              </a:rPr>
            </a:br>
            <a:r>
              <a:rPr lang="en-US" sz="2600" dirty="0">
                <a:solidFill>
                  <a:srgbClr val="4D4D4D"/>
                </a:solidFill>
              </a:rPr>
              <a:t>But it can swim</a:t>
            </a:r>
            <a:br>
              <a:rPr lang="en-US" sz="2600" dirty="0">
                <a:solidFill>
                  <a:srgbClr val="4D4D4D"/>
                </a:solidFill>
              </a:rPr>
            </a:br>
            <a:r>
              <a:rPr lang="en-US" sz="2600" dirty="0">
                <a:solidFill>
                  <a:srgbClr val="4D4D4D"/>
                </a:solidFill>
              </a:rPr>
              <a:t>With speed that wins it fame!</a:t>
            </a:r>
          </a:p>
          <a:p>
            <a:r>
              <a:rPr lang="en-US" sz="2600" dirty="0">
                <a:solidFill>
                  <a:srgbClr val="4D4D4D"/>
                </a:solidFill>
              </a:rPr>
              <a:t>I know a bird</a:t>
            </a:r>
            <a:br>
              <a:rPr lang="en-US" sz="2600" dirty="0">
                <a:solidFill>
                  <a:srgbClr val="4D4D4D"/>
                </a:solidFill>
              </a:rPr>
            </a:br>
            <a:r>
              <a:rPr lang="en-US" sz="2600" dirty="0">
                <a:solidFill>
                  <a:srgbClr val="4D4D4D"/>
                </a:solidFill>
              </a:rPr>
              <a:t>That lives on ice</a:t>
            </a:r>
            <a:br>
              <a:rPr lang="en-US" sz="2600" dirty="0">
                <a:solidFill>
                  <a:srgbClr val="4D4D4D"/>
                </a:solidFill>
              </a:rPr>
            </a:br>
            <a:r>
              <a:rPr lang="en-US" sz="2600" dirty="0">
                <a:solidFill>
                  <a:srgbClr val="4D4D4D"/>
                </a:solidFill>
              </a:rPr>
              <a:t>And waddles by the sea.</a:t>
            </a:r>
            <a:br>
              <a:rPr lang="en-US" sz="2600" dirty="0">
                <a:solidFill>
                  <a:srgbClr val="4D4D4D"/>
                </a:solidFill>
              </a:rPr>
            </a:br>
            <a:r>
              <a:rPr lang="en-US" sz="2600" dirty="0">
                <a:solidFill>
                  <a:srgbClr val="4D4D4D"/>
                </a:solidFill>
              </a:rPr>
              <a:t>It looks so cute</a:t>
            </a:r>
            <a:br>
              <a:rPr lang="en-US" sz="2600" dirty="0">
                <a:solidFill>
                  <a:srgbClr val="4D4D4D"/>
                </a:solidFill>
              </a:rPr>
            </a:br>
            <a:r>
              <a:rPr lang="en-US" sz="2600" dirty="0">
                <a:solidFill>
                  <a:srgbClr val="4D4D4D"/>
                </a:solidFill>
              </a:rPr>
              <a:t>In its black-and-white suit,</a:t>
            </a:r>
            <a:br>
              <a:rPr lang="en-US" sz="2600" dirty="0">
                <a:solidFill>
                  <a:srgbClr val="4D4D4D"/>
                </a:solidFill>
              </a:rPr>
            </a:br>
            <a:r>
              <a:rPr lang="en-US" sz="2600" dirty="0">
                <a:solidFill>
                  <a:srgbClr val="4D4D4D"/>
                </a:solidFill>
              </a:rPr>
              <a:t>As handsome as can be!</a:t>
            </a:r>
          </a:p>
        </p:txBody>
      </p:sp>
      <p:pic>
        <p:nvPicPr>
          <p:cNvPr id="16" name="Picture 15" descr="A penguin in the snow&#10;&#10;Description automatically generated">
            <a:extLst>
              <a:ext uri="{FF2B5EF4-FFF2-40B4-BE49-F238E27FC236}">
                <a16:creationId xmlns:a16="http://schemas.microsoft.com/office/drawing/2014/main" id="{B36BEB74-C0CB-42E3-B5C8-747838D44D74}"/>
              </a:ext>
            </a:extLst>
          </p:cNvPr>
          <p:cNvPicPr>
            <a:picLocks noChangeAspect="1"/>
          </p:cNvPicPr>
          <p:nvPr/>
        </p:nvPicPr>
        <p:blipFill>
          <a:blip r:embed="rId4"/>
          <a:stretch>
            <a:fillRect/>
          </a:stretch>
        </p:blipFill>
        <p:spPr>
          <a:xfrm>
            <a:off x="6096000" y="508463"/>
            <a:ext cx="4316422" cy="3152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Online Media 16" title="Penguin Fail - Best Bloopers from Penguins Spy in the Huddle (Waddle all the Way)">
            <a:hlinkClick r:id="" action="ppaction://media"/>
            <a:extLst>
              <a:ext uri="{FF2B5EF4-FFF2-40B4-BE49-F238E27FC236}">
                <a16:creationId xmlns:a16="http://schemas.microsoft.com/office/drawing/2014/main" id="{1321B29D-5458-4E52-9EAB-11EE48D048E0}"/>
              </a:ext>
            </a:extLst>
          </p:cNvPr>
          <p:cNvPicPr>
            <a:picLocks noRot="1" noChangeAspect="1"/>
          </p:cNvPicPr>
          <p:nvPr>
            <a:videoFile r:link="rId1"/>
          </p:nvPr>
        </p:nvPicPr>
        <p:blipFill>
          <a:blip r:embed="rId5"/>
          <a:stretch>
            <a:fillRect/>
          </a:stretch>
        </p:blipFill>
        <p:spPr>
          <a:xfrm>
            <a:off x="6824005" y="3864336"/>
            <a:ext cx="4622532" cy="26001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4" name="Group 13">
            <a:extLst>
              <a:ext uri="{FF2B5EF4-FFF2-40B4-BE49-F238E27FC236}">
                <a16:creationId xmlns:a16="http://schemas.microsoft.com/office/drawing/2014/main" id="{89B18CD4-1639-4A72-8420-46CA8AF384C8}"/>
              </a:ext>
            </a:extLst>
          </p:cNvPr>
          <p:cNvGrpSpPr/>
          <p:nvPr/>
        </p:nvGrpSpPr>
        <p:grpSpPr>
          <a:xfrm>
            <a:off x="5688217" y="6112124"/>
            <a:ext cx="827810" cy="474826"/>
            <a:chOff x="3601936" y="4906625"/>
            <a:chExt cx="827810" cy="474826"/>
          </a:xfrm>
        </p:grpSpPr>
        <p:grpSp>
          <p:nvGrpSpPr>
            <p:cNvPr id="18" name="Group 17">
              <a:extLst>
                <a:ext uri="{FF2B5EF4-FFF2-40B4-BE49-F238E27FC236}">
                  <a16:creationId xmlns:a16="http://schemas.microsoft.com/office/drawing/2014/main" id="{EC73B34F-BC66-47DD-BD24-26BA371B0C8A}"/>
                </a:ext>
              </a:extLst>
            </p:cNvPr>
            <p:cNvGrpSpPr/>
            <p:nvPr/>
          </p:nvGrpSpPr>
          <p:grpSpPr>
            <a:xfrm>
              <a:off x="3601936" y="4906625"/>
              <a:ext cx="827810" cy="474826"/>
              <a:chOff x="3601936" y="4906625"/>
              <a:chExt cx="827810" cy="474826"/>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25" name="Rectangle: Rounded Corners 24">
                <a:extLst>
                  <a:ext uri="{FF2B5EF4-FFF2-40B4-BE49-F238E27FC236}">
                    <a16:creationId xmlns:a16="http://schemas.microsoft.com/office/drawing/2014/main" id="{E6E701C0-516C-4062-86B1-11A060A9656A}"/>
                  </a:ext>
                </a:extLst>
              </p:cNvPr>
              <p:cNvSpPr/>
              <p:nvPr/>
            </p:nvSpPr>
            <p:spPr>
              <a:xfrm>
                <a:off x="3601936" y="4906631"/>
                <a:ext cx="588499" cy="474820"/>
              </a:xfrm>
              <a:prstGeom prst="roundRect">
                <a:avLst>
                  <a:gd name="adj" fmla="val 337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EFDBE538-70BF-4937-8958-A70F20A9B4CE}"/>
                  </a:ext>
                </a:extLst>
              </p:cNvPr>
              <p:cNvSpPr/>
              <p:nvPr/>
            </p:nvSpPr>
            <p:spPr>
              <a:xfrm rot="5400000">
                <a:off x="4068481" y="5020182"/>
                <a:ext cx="474822" cy="2477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74EB92C-2FEE-442D-81F1-9FAD14DB8C0A}"/>
                  </a:ext>
                </a:extLst>
              </p:cNvPr>
              <p:cNvSpPr/>
              <p:nvPr/>
            </p:nvSpPr>
            <p:spPr>
              <a:xfrm>
                <a:off x="3952952" y="4906627"/>
                <a:ext cx="230904" cy="474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1446E5A5-B3F5-4974-9C29-0EA40B60252D}"/>
                </a:ext>
              </a:extLst>
            </p:cNvPr>
            <p:cNvPicPr>
              <a:picLocks noChangeAspect="1"/>
            </p:cNvPicPr>
            <p:nvPr/>
          </p:nvPicPr>
          <p:blipFill>
            <a:blip r:embed="rId6"/>
            <a:stretch>
              <a:fillRect/>
            </a:stretch>
          </p:blipFill>
          <p:spPr>
            <a:xfrm>
              <a:off x="3689778" y="4956301"/>
              <a:ext cx="346984" cy="375481"/>
            </a:xfrm>
            <a:prstGeom prst="rect">
              <a:avLst/>
            </a:prstGeom>
          </p:spPr>
        </p:pic>
        <p:grpSp>
          <p:nvGrpSpPr>
            <p:cNvPr id="22" name="Group 21">
              <a:extLst>
                <a:ext uri="{FF2B5EF4-FFF2-40B4-BE49-F238E27FC236}">
                  <a16:creationId xmlns:a16="http://schemas.microsoft.com/office/drawing/2014/main" id="{6DC512C1-EC24-4218-B6BD-FE897DD5AFA9}"/>
                </a:ext>
              </a:extLst>
            </p:cNvPr>
            <p:cNvGrpSpPr/>
            <p:nvPr/>
          </p:nvGrpSpPr>
          <p:grpSpPr>
            <a:xfrm>
              <a:off x="4053974" y="4974555"/>
              <a:ext cx="230904" cy="338554"/>
              <a:chOff x="4027774" y="5003375"/>
              <a:chExt cx="230904" cy="338554"/>
            </a:xfrm>
          </p:grpSpPr>
          <p:sp>
            <p:nvSpPr>
              <p:cNvPr id="23" name="Oval 22">
                <a:extLst>
                  <a:ext uri="{FF2B5EF4-FFF2-40B4-BE49-F238E27FC236}">
                    <a16:creationId xmlns:a16="http://schemas.microsoft.com/office/drawing/2014/main" id="{0E2A4191-8B0C-4618-B6E7-D810C529EAAC}"/>
                  </a:ext>
                </a:extLst>
              </p:cNvPr>
              <p:cNvSpPr/>
              <p:nvPr/>
            </p:nvSpPr>
            <p:spPr>
              <a:xfrm>
                <a:off x="4027774" y="5053126"/>
                <a:ext cx="230904" cy="2309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C3B6749-9E2B-4A4C-84DA-7355FF38C651}"/>
                  </a:ext>
                </a:extLst>
              </p:cNvPr>
              <p:cNvSpPr txBox="1"/>
              <p:nvPr/>
            </p:nvSpPr>
            <p:spPr>
              <a:xfrm>
                <a:off x="4030472" y="5003375"/>
                <a:ext cx="196741" cy="338554"/>
              </a:xfrm>
              <a:prstGeom prst="rect">
                <a:avLst/>
              </a:prstGeom>
              <a:noFill/>
            </p:spPr>
            <p:txBody>
              <a:bodyPr wrap="square" rtlCol="0">
                <a:spAutoFit/>
              </a:bodyPr>
              <a:lstStyle/>
              <a:p>
                <a:r>
                  <a:rPr lang="en-GB" sz="1600" b="1" dirty="0">
                    <a:solidFill>
                      <a:schemeClr val="bg1"/>
                    </a:solidFill>
                  </a:rPr>
                  <a:t>i</a:t>
                </a:r>
              </a:p>
            </p:txBody>
          </p:sp>
        </p:grpSp>
      </p:grpSp>
      <p:grpSp>
        <p:nvGrpSpPr>
          <p:cNvPr id="8" name="Group 7">
            <a:extLst>
              <a:ext uri="{FF2B5EF4-FFF2-40B4-BE49-F238E27FC236}">
                <a16:creationId xmlns:a16="http://schemas.microsoft.com/office/drawing/2014/main" id="{67370B92-2EC9-82D6-259F-49B31965687B}"/>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EC48CBB9-B49B-230E-D8D1-2E276077C61C}"/>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0CC90BA8-BD50-04BE-1EA5-7154DF3BA1D5}"/>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FCD9F1F7-ED88-8D10-7F19-6E39044DC86D}"/>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F85101F4-FA6B-2AC1-BEBD-53EF509E95F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AD018189-07D0-FB64-56AB-7627CC8B049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6290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2000"/>
                                        <p:tgtEl>
                                          <p:spTgt spid="16"/>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17"/>
                </p:tgtEl>
              </p:cMediaNode>
            </p:video>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17"/>
                                        </p:tgtEl>
                                      </p:cBhvr>
                                    </p:cmd>
                                  </p:childTnLst>
                                </p:cTn>
                              </p:par>
                            </p:childTnLst>
                          </p:cTn>
                        </p:par>
                      </p:childTnLst>
                    </p:cTn>
                  </p:par>
                </p:childTnLst>
              </p:cTn>
              <p:nextCondLst>
                <p:cond evt="onClick" delay="0">
                  <p:tgtEl>
                    <p:spTgt spid="17"/>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0139A-A329-49F3-B1D5-7A99EC6A5046}"/>
              </a:ext>
            </a:extLst>
          </p:cNvPr>
          <p:cNvSpPr>
            <a:spLocks noGrp="1"/>
          </p:cNvSpPr>
          <p:nvPr>
            <p:ph type="sldNum" sz="quarter" idx="12"/>
          </p:nvPr>
        </p:nvSpPr>
        <p:spPr/>
        <p:txBody>
          <a:bodyPr/>
          <a:lstStyle/>
          <a:p>
            <a:fld id="{7CD08052-46D4-4451-BCD3-D01F8058DAE8}" type="slidenum">
              <a:rPr lang="en-US" smtClean="0"/>
              <a:pPr/>
              <a:t>9</a:t>
            </a:fld>
            <a:endParaRPr lang="en-US" dirty="0"/>
          </a:p>
        </p:txBody>
      </p:sp>
      <p:grpSp>
        <p:nvGrpSpPr>
          <p:cNvPr id="3" name="Group 2">
            <a:extLst>
              <a:ext uri="{FF2B5EF4-FFF2-40B4-BE49-F238E27FC236}">
                <a16:creationId xmlns:a16="http://schemas.microsoft.com/office/drawing/2014/main" id="{AB6187BD-BD44-4EDA-9365-929F8163A059}"/>
              </a:ext>
            </a:extLst>
          </p:cNvPr>
          <p:cNvGrpSpPr/>
          <p:nvPr/>
        </p:nvGrpSpPr>
        <p:grpSpPr>
          <a:xfrm>
            <a:off x="-116735" y="117381"/>
            <a:ext cx="5296648" cy="1137261"/>
            <a:chOff x="1201725" y="445751"/>
            <a:chExt cx="5296648" cy="1214091"/>
          </a:xfrm>
        </p:grpSpPr>
        <p:grpSp>
          <p:nvGrpSpPr>
            <p:cNvPr id="4" name="Group 3">
              <a:extLst>
                <a:ext uri="{FF2B5EF4-FFF2-40B4-BE49-F238E27FC236}">
                  <a16:creationId xmlns:a16="http://schemas.microsoft.com/office/drawing/2014/main" id="{4A7C54C2-A0A5-4A00-B7F6-CB09D48B30CD}"/>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7B7813CC-05F5-4AE9-814C-58C5CE355818}"/>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771833B0-2CE7-4083-827C-3B8822EAEA69}"/>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DE9F104E-9922-4FE9-AF95-0CA432EF5096}"/>
                </a:ext>
              </a:extLst>
            </p:cNvPr>
            <p:cNvSpPr txBox="1"/>
            <p:nvPr userDrawn="1"/>
          </p:nvSpPr>
          <p:spPr>
            <a:xfrm>
              <a:off x="1468880" y="472390"/>
              <a:ext cx="5029493" cy="755709"/>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Remember Peter!</a:t>
              </a:r>
            </a:p>
          </p:txBody>
        </p:sp>
      </p:grpSp>
      <p:sp>
        <p:nvSpPr>
          <p:cNvPr id="20" name="Title 1">
            <a:extLst>
              <a:ext uri="{FF2B5EF4-FFF2-40B4-BE49-F238E27FC236}">
                <a16:creationId xmlns:a16="http://schemas.microsoft.com/office/drawing/2014/main" id="{885EE7B1-4B66-42B9-B424-263C48C35FC2}"/>
              </a:ext>
            </a:extLst>
          </p:cNvPr>
          <p:cNvSpPr txBox="1">
            <a:spLocks/>
          </p:cNvSpPr>
          <p:nvPr/>
        </p:nvSpPr>
        <p:spPr>
          <a:xfrm>
            <a:off x="759142" y="5108322"/>
            <a:ext cx="6605754" cy="135618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t>Hello Peter.</a:t>
            </a:r>
            <a:b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br>
            <a: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t>Nice to see you again.</a:t>
            </a:r>
          </a:p>
        </p:txBody>
      </p:sp>
      <p:pic>
        <p:nvPicPr>
          <p:cNvPr id="21" name="Picture 20" descr="A bird standing on top of a grass covered field&#10;&#10;Description automatically generated">
            <a:extLst>
              <a:ext uri="{FF2B5EF4-FFF2-40B4-BE49-F238E27FC236}">
                <a16:creationId xmlns:a16="http://schemas.microsoft.com/office/drawing/2014/main" id="{6E4D8BED-853B-4B2C-8229-5A1056FCA5ED}"/>
              </a:ext>
            </a:extLst>
          </p:cNvPr>
          <p:cNvPicPr>
            <a:picLocks noChangeAspect="1"/>
          </p:cNvPicPr>
          <p:nvPr/>
        </p:nvPicPr>
        <p:blipFill>
          <a:blip r:embed="rId2"/>
          <a:stretch>
            <a:fillRect/>
          </a:stretch>
        </p:blipFill>
        <p:spPr>
          <a:xfrm>
            <a:off x="759142" y="1308567"/>
            <a:ext cx="5141087" cy="3513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a:extLst>
              <a:ext uri="{FF2B5EF4-FFF2-40B4-BE49-F238E27FC236}">
                <a16:creationId xmlns:a16="http://schemas.microsoft.com/office/drawing/2014/main" id="{7339D290-AE5B-4BDC-815F-5C383FA64D4B}"/>
              </a:ext>
            </a:extLst>
          </p:cNvPr>
          <p:cNvSpPr/>
          <p:nvPr/>
        </p:nvSpPr>
        <p:spPr>
          <a:xfrm>
            <a:off x="6526391" y="1258872"/>
            <a:ext cx="5377342" cy="3046988"/>
          </a:xfrm>
          <a:prstGeom prst="rect">
            <a:avLst/>
          </a:prstGeom>
        </p:spPr>
        <p:txBody>
          <a:bodyPr wrap="square">
            <a:spAutoFit/>
          </a:bodyPr>
          <a:lstStyle/>
          <a:p>
            <a:r>
              <a:rPr lang="en-GB" sz="3200" b="1" dirty="0">
                <a:solidFill>
                  <a:schemeClr val="accent6">
                    <a:lumMod val="60000"/>
                    <a:lumOff val="40000"/>
                  </a:schemeClr>
                </a:solidFill>
              </a:rPr>
              <a:t>His</a:t>
            </a:r>
            <a:r>
              <a:rPr lang="en-GB" sz="3200" dirty="0">
                <a:solidFill>
                  <a:srgbClr val="9D0F00"/>
                </a:solidFill>
              </a:rPr>
              <a:t> first name is Peter. </a:t>
            </a:r>
          </a:p>
          <a:p>
            <a:r>
              <a:rPr lang="en-GB" sz="3200" b="1" dirty="0">
                <a:solidFill>
                  <a:schemeClr val="accent6">
                    <a:lumMod val="60000"/>
                    <a:lumOff val="40000"/>
                  </a:schemeClr>
                </a:solidFill>
              </a:rPr>
              <a:t>His</a:t>
            </a:r>
            <a:r>
              <a:rPr lang="en-GB" sz="3200" dirty="0">
                <a:solidFill>
                  <a:srgbClr val="9D0F00"/>
                </a:solidFill>
              </a:rPr>
              <a:t> last name is Puffin. </a:t>
            </a:r>
          </a:p>
          <a:p>
            <a:r>
              <a:rPr lang="en-GB" sz="3200" b="1" dirty="0">
                <a:solidFill>
                  <a:schemeClr val="accent6">
                    <a:lumMod val="60000"/>
                    <a:lumOff val="40000"/>
                  </a:schemeClr>
                </a:solidFill>
              </a:rPr>
              <a:t>Peter</a:t>
            </a:r>
            <a:r>
              <a:rPr lang="en-GB" sz="3200" dirty="0">
                <a:solidFill>
                  <a:srgbClr val="9D0F00"/>
                </a:solidFill>
              </a:rPr>
              <a:t> is two years old.</a:t>
            </a:r>
          </a:p>
          <a:p>
            <a:r>
              <a:rPr lang="en-GB" sz="3200" b="1" dirty="0">
                <a:solidFill>
                  <a:schemeClr val="accent6">
                    <a:lumMod val="60000"/>
                    <a:lumOff val="40000"/>
                  </a:schemeClr>
                </a:solidFill>
              </a:rPr>
              <a:t>He</a:t>
            </a:r>
            <a:r>
              <a:rPr lang="en-GB" sz="3200" dirty="0">
                <a:solidFill>
                  <a:srgbClr val="9D0F00"/>
                </a:solidFill>
              </a:rPr>
              <a:t> lives on an island.</a:t>
            </a:r>
          </a:p>
          <a:p>
            <a:r>
              <a:rPr lang="en-GB" sz="3200" b="1" dirty="0">
                <a:solidFill>
                  <a:schemeClr val="accent6">
                    <a:lumMod val="60000"/>
                    <a:lumOff val="40000"/>
                  </a:schemeClr>
                </a:solidFill>
              </a:rPr>
              <a:t>His</a:t>
            </a:r>
            <a:r>
              <a:rPr lang="en-GB" sz="3200" dirty="0">
                <a:solidFill>
                  <a:srgbClr val="9D0F00"/>
                </a:solidFill>
              </a:rPr>
              <a:t> </a:t>
            </a:r>
            <a:r>
              <a:rPr lang="en-GB" sz="3200" dirty="0" err="1">
                <a:solidFill>
                  <a:srgbClr val="9D0F00"/>
                </a:solidFill>
              </a:rPr>
              <a:t>favorite</a:t>
            </a:r>
            <a:r>
              <a:rPr lang="en-GB" sz="3200" dirty="0">
                <a:solidFill>
                  <a:srgbClr val="9D0F00"/>
                </a:solidFill>
              </a:rPr>
              <a:t> </a:t>
            </a:r>
            <a:r>
              <a:rPr lang="en-GB" sz="3200" dirty="0" err="1">
                <a:solidFill>
                  <a:srgbClr val="9D0F00"/>
                </a:solidFill>
              </a:rPr>
              <a:t>color</a:t>
            </a:r>
            <a:r>
              <a:rPr lang="en-GB" sz="3200" dirty="0">
                <a:solidFill>
                  <a:srgbClr val="9D0F00"/>
                </a:solidFill>
              </a:rPr>
              <a:t> is blue. </a:t>
            </a:r>
          </a:p>
          <a:p>
            <a:r>
              <a:rPr lang="en-GB" sz="3200" b="1" dirty="0">
                <a:solidFill>
                  <a:schemeClr val="accent6">
                    <a:lumMod val="60000"/>
                    <a:lumOff val="40000"/>
                  </a:schemeClr>
                </a:solidFill>
              </a:rPr>
              <a:t>Peter</a:t>
            </a:r>
            <a:r>
              <a:rPr lang="en-GB" sz="3200" dirty="0">
                <a:solidFill>
                  <a:srgbClr val="9D0F00"/>
                </a:solidFill>
              </a:rPr>
              <a:t> likes the sea.</a:t>
            </a:r>
          </a:p>
        </p:txBody>
      </p:sp>
      <p:grpSp>
        <p:nvGrpSpPr>
          <p:cNvPr id="8" name="Group 7">
            <a:extLst>
              <a:ext uri="{FF2B5EF4-FFF2-40B4-BE49-F238E27FC236}">
                <a16:creationId xmlns:a16="http://schemas.microsoft.com/office/drawing/2014/main" id="{E3B09055-1154-F7B8-F97A-745C2EA5134A}"/>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EEDD9D22-FE5A-2F70-464C-A0F229A9D2B1}"/>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0611351E-EB03-4232-6CBB-9A9F3D48FED6}"/>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E1428173-CC1D-EB26-7F29-F8A9016DC178}"/>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C6C38ABA-FD3C-99FA-B1A1-9A953F5987D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1AD804D2-B091-2F55-F0EA-CE7F2B1407F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5278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out)">
                                      <p:cBhvr>
                                        <p:cTn id="15" dur="2000"/>
                                        <p:tgtEl>
                                          <p:spTgt spid="21"/>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out)">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circle(out)">
                                      <p:cBhvr>
                                        <p:cTn id="24" dur="1000"/>
                                        <p:tgtEl>
                                          <p:spTgt spid="2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circle(out)">
                                      <p:cBhvr>
                                        <p:cTn id="29" dur="10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circle(out)">
                                      <p:cBhvr>
                                        <p:cTn id="34" dur="10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circle(out)">
                                      <p:cBhvr>
                                        <p:cTn id="39" dur="10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circle(out)">
                                      <p:cBhvr>
                                        <p:cTn id="44" dur="1000"/>
                                        <p:tgtEl>
                                          <p:spTgt spid="2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25">
                                            <p:txEl>
                                              <p:pRg st="5" end="5"/>
                                            </p:txEl>
                                          </p:spTgt>
                                        </p:tgtEl>
                                        <p:attrNameLst>
                                          <p:attrName>style.visibility</p:attrName>
                                        </p:attrNameLst>
                                      </p:cBhvr>
                                      <p:to>
                                        <p:strVal val="visible"/>
                                      </p:to>
                                    </p:set>
                                    <p:animEffect transition="in" filter="circle(out)">
                                      <p:cBhvr>
                                        <p:cTn id="49" dur="10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uiExpand="1" build="p"/>
    </p:bldLst>
  </p:timing>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7476</TotalTime>
  <Words>1073</Words>
  <Application>Microsoft Office PowerPoint</Application>
  <PresentationFormat>Widescreen</PresentationFormat>
  <Paragraphs>261</Paragraphs>
  <Slides>15</Slides>
  <Notes>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Comic Sans MS</vt:lpstr>
      <vt:lpstr>Franklin Gothic Book</vt:lpstr>
      <vt:lpstr>Arial</vt:lpstr>
      <vt:lpstr>Calibri</vt:lpstr>
      <vt:lpstr>Calibri Light</vt:lpstr>
      <vt:lpstr>Office Theme</vt:lpstr>
      <vt:lpstr>showeet</vt:lpstr>
      <vt:lpstr>Penguins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Jeremy Cowling</cp:lastModifiedBy>
  <cp:revision>147</cp:revision>
  <dcterms:created xsi:type="dcterms:W3CDTF">2016-12-16T23:28:33Z</dcterms:created>
  <dcterms:modified xsi:type="dcterms:W3CDTF">2023-06-08T17:45:12Z</dcterms:modified>
  <cp:category>Templates</cp:category>
</cp:coreProperties>
</file>