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 id="2147483679" r:id="rId3"/>
    <p:sldMasterId id="2147483686" r:id="rId4"/>
  </p:sldMasterIdLst>
  <p:notesMasterIdLst>
    <p:notesMasterId r:id="rId14"/>
  </p:notesMasterIdLst>
  <p:sldIdLst>
    <p:sldId id="303" r:id="rId5"/>
    <p:sldId id="329" r:id="rId6"/>
    <p:sldId id="256" r:id="rId7"/>
    <p:sldId id="332" r:id="rId8"/>
    <p:sldId id="330" r:id="rId9"/>
    <p:sldId id="316" r:id="rId10"/>
    <p:sldId id="324" r:id="rId11"/>
    <p:sldId id="333" r:id="rId12"/>
    <p:sldId id="258" r:id="rId13"/>
  </p:sldIdLst>
  <p:sldSz cx="9144000" cy="5143500" type="screen16x9"/>
  <p:notesSz cx="6858000" cy="9144000"/>
  <p:embeddedFontLst>
    <p:embeddedFont>
      <p:font typeface="Barrio" panose="020B0604020202020204" charset="0"/>
      <p:regular r:id="rId15"/>
    </p:embeddedFont>
    <p:embeddedFont>
      <p:font typeface="Calibri" panose="020F0502020204030204" pitchFamily="34" charset="0"/>
      <p:regular r:id="rId16"/>
      <p:bold r:id="rId17"/>
      <p:italic r:id="rId18"/>
      <p:boldItalic r:id="rId19"/>
    </p:embeddedFont>
    <p:embeddedFont>
      <p:font typeface="Catamaran" panose="00000500000000000000" pitchFamily="2" charset="0"/>
      <p:regular r:id="rId20"/>
      <p:bold r:id="rId21"/>
    </p:embeddedFont>
    <p:embeddedFont>
      <p:font typeface="Comic Sans MS" panose="030F0702030302020204" pitchFamily="66" charset="0"/>
      <p:regular r:id="rId22"/>
      <p:bold r:id="rId23"/>
      <p:italic r:id="rId24"/>
      <p:boldItalic r:id="rId25"/>
    </p:embeddedFont>
    <p:embeddedFont>
      <p:font typeface="Didact Gothic" panose="00000500000000000000" pitchFamily="2" charset="0"/>
      <p:regular r:id="rId26"/>
    </p:embeddedFont>
    <p:embeddedFont>
      <p:font typeface="Titan One" panose="02000000000000000000"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666"/>
    <a:srgbClr val="40A1A6"/>
    <a:srgbClr val="FF9933"/>
    <a:srgbClr val="99CCFF"/>
    <a:srgbClr val="FF99CC"/>
    <a:srgbClr val="C5E5E7"/>
    <a:srgbClr val="FBBFBF"/>
    <a:srgbClr val="EFCBDD"/>
    <a:srgbClr val="CCE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28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4.emf"/><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Level: </a:t>
            </a:r>
            <a:r>
              <a:rPr lang="en-US" sz="1200" dirty="0">
                <a:solidFill>
                  <a:schemeClr val="tx1"/>
                </a:solidFill>
                <a:latin typeface="Calibri" panose="020F0502020204030204" pitchFamily="34" charset="0"/>
              </a:rPr>
              <a:t>2 – KOALAS (ages 5-7)</a:t>
            </a:r>
          </a:p>
          <a:p>
            <a:pPr algn="l"/>
            <a:r>
              <a:rPr lang="en-US" sz="1200" dirty="0">
                <a:solidFill>
                  <a:srgbClr val="0070C0"/>
                </a:solidFill>
                <a:latin typeface="Calibri" panose="020F0502020204030204" pitchFamily="34" charset="0"/>
              </a:rPr>
              <a:t>Time: </a:t>
            </a:r>
            <a:r>
              <a:rPr lang="en-US" sz="1200" dirty="0">
                <a:solidFill>
                  <a:schemeClr val="tx1"/>
                </a:solidFill>
                <a:latin typeface="Calibri" panose="020F0502020204030204" pitchFamily="34" charset="0"/>
              </a:rPr>
              <a:t>50 mins - 1 hour 10 mins</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20142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19054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22920"/>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31534"/>
            <a:ext cx="5580511" cy="542030"/>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01173"/>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424616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3006285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178078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276453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3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185819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2419307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1019964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289992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6" name="Group 5">
            <a:extLst>
              <a:ext uri="{FF2B5EF4-FFF2-40B4-BE49-F238E27FC236}">
                <a16:creationId xmlns:a16="http://schemas.microsoft.com/office/drawing/2014/main" id="{DDAB2901-03B1-49BA-B68A-9B15A16902E3}"/>
              </a:ext>
            </a:extLst>
          </p:cNvPr>
          <p:cNvGrpSpPr/>
          <p:nvPr userDrawn="1"/>
        </p:nvGrpSpPr>
        <p:grpSpPr>
          <a:xfrm>
            <a:off x="57739" y="233880"/>
            <a:ext cx="10247013" cy="5510351"/>
            <a:chOff x="57739" y="233880"/>
            <a:chExt cx="10247013" cy="5510351"/>
          </a:xfrm>
        </p:grpSpPr>
        <p:pic>
          <p:nvPicPr>
            <p:cNvPr id="4" name="Picture 3">
              <a:extLst>
                <a:ext uri="{FF2B5EF4-FFF2-40B4-BE49-F238E27FC236}">
                  <a16:creationId xmlns:a16="http://schemas.microsoft.com/office/drawing/2014/main" id="{0C409761-37CC-4D8A-93C9-1C0838CBD1B0}"/>
                </a:ext>
              </a:extLst>
            </p:cNvPr>
            <p:cNvPicPr>
              <a:picLocks noChangeAspect="1"/>
            </p:cNvPicPr>
            <p:nvPr userDrawn="1"/>
          </p:nvPicPr>
          <p:blipFill>
            <a:blip r:embed="rId3"/>
            <a:stretch>
              <a:fillRect/>
            </a:stretch>
          </p:blipFill>
          <p:spPr>
            <a:xfrm>
              <a:off x="7019689" y="1164824"/>
              <a:ext cx="3285063" cy="4579407"/>
            </a:xfrm>
            <a:prstGeom prst="rect">
              <a:avLst/>
            </a:prstGeom>
          </p:spPr>
        </p:pic>
        <p:grpSp>
          <p:nvGrpSpPr>
            <p:cNvPr id="5" name="Group 4">
              <a:extLst>
                <a:ext uri="{FF2B5EF4-FFF2-40B4-BE49-F238E27FC236}">
                  <a16:creationId xmlns:a16="http://schemas.microsoft.com/office/drawing/2014/main" id="{D9CF9E58-7BFD-4275-9BCD-4109A613AE15}"/>
                </a:ext>
              </a:extLst>
            </p:cNvPr>
            <p:cNvGrpSpPr/>
            <p:nvPr userDrawn="1"/>
          </p:nvGrpSpPr>
          <p:grpSpPr>
            <a:xfrm>
              <a:off x="6643623" y="4598159"/>
              <a:ext cx="338714" cy="458989"/>
              <a:chOff x="7253146" y="6180363"/>
              <a:chExt cx="338714" cy="458989"/>
            </a:xfrm>
          </p:grpSpPr>
          <p:sp>
            <p:nvSpPr>
              <p:cNvPr id="17" name="Google Shape;17;p2"/>
              <p:cNvSpPr/>
              <p:nvPr/>
            </p:nvSpPr>
            <p:spPr>
              <a:xfrm rot="18919789" flipH="1">
                <a:off x="7526598" y="6180363"/>
                <a:ext cx="65262" cy="65262"/>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userDrawn="1"/>
            </p:nvSpPr>
            <p:spPr>
              <a:xfrm rot="18919789" flipH="1">
                <a:off x="7253146" y="6377008"/>
                <a:ext cx="262343" cy="26234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rot="18919789" flipH="1">
              <a:off x="7826105" y="419643"/>
              <a:ext cx="334374" cy="334139"/>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8919789" flipH="1">
              <a:off x="8435756" y="484696"/>
              <a:ext cx="109692" cy="109752"/>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57739" y="233880"/>
              <a:ext cx="3537106" cy="3408070"/>
              <a:chOff x="2482037" y="2840068"/>
              <a:chExt cx="1378988" cy="1328682"/>
            </a:xfrm>
          </p:grpSpPr>
          <p:sp>
            <p:nvSpPr>
              <p:cNvPr id="22" name="Google Shape;22;p2"/>
              <p:cNvSpPr/>
              <p:nvPr/>
            </p:nvSpPr>
            <p:spPr>
              <a:xfrm>
                <a:off x="2482037" y="284006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5895" y="4005175"/>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23;p2">
              <a:extLst>
                <a:ext uri="{FF2B5EF4-FFF2-40B4-BE49-F238E27FC236}">
                  <a16:creationId xmlns:a16="http://schemas.microsoft.com/office/drawing/2014/main" id="{201AF24F-EEAE-4AFA-913F-E9E961BD4FBB}"/>
                </a:ext>
              </a:extLst>
            </p:cNvPr>
            <p:cNvSpPr/>
            <p:nvPr/>
          </p:nvSpPr>
          <p:spPr>
            <a:xfrm>
              <a:off x="7237201" y="2310670"/>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347;p24">
            <a:extLst>
              <a:ext uri="{FF2B5EF4-FFF2-40B4-BE49-F238E27FC236}">
                <a16:creationId xmlns:a16="http://schemas.microsoft.com/office/drawing/2014/main" id="{19BD8B50-85C1-411B-87D4-8BAE60D3153F}"/>
              </a:ext>
            </a:extLst>
          </p:cNvPr>
          <p:cNvGrpSpPr/>
          <p:nvPr/>
        </p:nvGrpSpPr>
        <p:grpSpPr>
          <a:xfrm>
            <a:off x="-1420680" y="1174471"/>
            <a:ext cx="3806872" cy="4252273"/>
            <a:chOff x="-35764" y="1530582"/>
            <a:chExt cx="3540591" cy="3643694"/>
          </a:xfrm>
        </p:grpSpPr>
        <p:sp>
          <p:nvSpPr>
            <p:cNvPr id="79" name="Google Shape;348;p24">
              <a:extLst>
                <a:ext uri="{FF2B5EF4-FFF2-40B4-BE49-F238E27FC236}">
                  <a16:creationId xmlns:a16="http://schemas.microsoft.com/office/drawing/2014/main" id="{2E619C0C-9613-4974-9D08-0F20D3602CAC}"/>
                </a:ext>
              </a:extLst>
            </p:cNvPr>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9;p24">
              <a:extLst>
                <a:ext uri="{FF2B5EF4-FFF2-40B4-BE49-F238E27FC236}">
                  <a16:creationId xmlns:a16="http://schemas.microsoft.com/office/drawing/2014/main" id="{0EC8063C-F315-4270-8850-63DCBFB1E9A3}"/>
                </a:ext>
              </a:extLst>
            </p:cNvPr>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p24">
              <a:extLst>
                <a:ext uri="{FF2B5EF4-FFF2-40B4-BE49-F238E27FC236}">
                  <a16:creationId xmlns:a16="http://schemas.microsoft.com/office/drawing/2014/main" id="{C66059B9-A2C0-4EDB-B5D3-BFBC76DF8F62}"/>
                </a:ext>
              </a:extLst>
            </p:cNvPr>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1;p24">
              <a:extLst>
                <a:ext uri="{FF2B5EF4-FFF2-40B4-BE49-F238E27FC236}">
                  <a16:creationId xmlns:a16="http://schemas.microsoft.com/office/drawing/2014/main" id="{02207966-D331-48EA-B4E7-D3EA4425CB43}"/>
                </a:ext>
              </a:extLst>
            </p:cNvPr>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2;p24">
              <a:extLst>
                <a:ext uri="{FF2B5EF4-FFF2-40B4-BE49-F238E27FC236}">
                  <a16:creationId xmlns:a16="http://schemas.microsoft.com/office/drawing/2014/main" id="{7AB633D8-FFC0-4E89-B067-6E0790DB7705}"/>
                </a:ext>
              </a:extLst>
            </p:cNvPr>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3;p24">
              <a:extLst>
                <a:ext uri="{FF2B5EF4-FFF2-40B4-BE49-F238E27FC236}">
                  <a16:creationId xmlns:a16="http://schemas.microsoft.com/office/drawing/2014/main" id="{31D46C55-6037-4374-B27F-CC8D3B912E00}"/>
                </a:ext>
              </a:extLst>
            </p:cNvPr>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4;p24">
              <a:extLst>
                <a:ext uri="{FF2B5EF4-FFF2-40B4-BE49-F238E27FC236}">
                  <a16:creationId xmlns:a16="http://schemas.microsoft.com/office/drawing/2014/main" id="{E13603DF-E022-42E5-9D6E-5DE2C39DA7B6}"/>
                </a:ext>
              </a:extLst>
            </p:cNvPr>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5;p24">
              <a:extLst>
                <a:ext uri="{FF2B5EF4-FFF2-40B4-BE49-F238E27FC236}">
                  <a16:creationId xmlns:a16="http://schemas.microsoft.com/office/drawing/2014/main" id="{BD9D9FEA-3B8A-467B-AA69-2EA5E3A79E71}"/>
                </a:ext>
              </a:extLst>
            </p:cNvPr>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6;p24">
              <a:extLst>
                <a:ext uri="{FF2B5EF4-FFF2-40B4-BE49-F238E27FC236}">
                  <a16:creationId xmlns:a16="http://schemas.microsoft.com/office/drawing/2014/main" id="{34B3292E-56D4-4EE1-A6BC-23CAA8BF9BA7}"/>
                </a:ext>
              </a:extLst>
            </p:cNvPr>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7;p24">
              <a:extLst>
                <a:ext uri="{FF2B5EF4-FFF2-40B4-BE49-F238E27FC236}">
                  <a16:creationId xmlns:a16="http://schemas.microsoft.com/office/drawing/2014/main" id="{D0D9E41D-3CBE-44D9-97C2-97F3B8482564}"/>
                </a:ext>
              </a:extLst>
            </p:cNvPr>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8;p24">
              <a:extLst>
                <a:ext uri="{FF2B5EF4-FFF2-40B4-BE49-F238E27FC236}">
                  <a16:creationId xmlns:a16="http://schemas.microsoft.com/office/drawing/2014/main" id="{0348A8A6-14BA-42CA-968A-ADDA023D94F4}"/>
                </a:ext>
              </a:extLst>
            </p:cNvPr>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9;p24">
              <a:extLst>
                <a:ext uri="{FF2B5EF4-FFF2-40B4-BE49-F238E27FC236}">
                  <a16:creationId xmlns:a16="http://schemas.microsoft.com/office/drawing/2014/main" id="{AB997E5D-FDAC-40D0-97D6-232F7879E766}"/>
                </a:ext>
              </a:extLst>
            </p:cNvPr>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0;p24">
              <a:extLst>
                <a:ext uri="{FF2B5EF4-FFF2-40B4-BE49-F238E27FC236}">
                  <a16:creationId xmlns:a16="http://schemas.microsoft.com/office/drawing/2014/main" id="{48A8FAFA-0C48-4B1C-940E-73464E912113}"/>
                </a:ext>
              </a:extLst>
            </p:cNvPr>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1;p24">
              <a:extLst>
                <a:ext uri="{FF2B5EF4-FFF2-40B4-BE49-F238E27FC236}">
                  <a16:creationId xmlns:a16="http://schemas.microsoft.com/office/drawing/2014/main" id="{D77E6875-6FE1-4199-8BDF-22ED13B8BE9D}"/>
                </a:ext>
              </a:extLst>
            </p:cNvPr>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2;p24">
              <a:extLst>
                <a:ext uri="{FF2B5EF4-FFF2-40B4-BE49-F238E27FC236}">
                  <a16:creationId xmlns:a16="http://schemas.microsoft.com/office/drawing/2014/main" id="{96AE7465-8226-48FE-9B90-C2D7963E43DC}"/>
                </a:ext>
              </a:extLst>
            </p:cNvPr>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63;p24">
              <a:extLst>
                <a:ext uri="{FF2B5EF4-FFF2-40B4-BE49-F238E27FC236}">
                  <a16:creationId xmlns:a16="http://schemas.microsoft.com/office/drawing/2014/main" id="{9E82762E-EDBD-4839-848C-2EB9026AC3CD}"/>
                </a:ext>
              </a:extLst>
            </p:cNvPr>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64;p24">
              <a:extLst>
                <a:ext uri="{FF2B5EF4-FFF2-40B4-BE49-F238E27FC236}">
                  <a16:creationId xmlns:a16="http://schemas.microsoft.com/office/drawing/2014/main" id="{D6A66761-1C89-4627-818A-550825BFF60F}"/>
                </a:ext>
              </a:extLst>
            </p:cNvPr>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65;p24">
              <a:extLst>
                <a:ext uri="{FF2B5EF4-FFF2-40B4-BE49-F238E27FC236}">
                  <a16:creationId xmlns:a16="http://schemas.microsoft.com/office/drawing/2014/main" id="{D9E87FDB-234B-43DB-AC05-323D4188D10E}"/>
                </a:ext>
              </a:extLst>
            </p:cNvPr>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66;p24">
              <a:extLst>
                <a:ext uri="{FF2B5EF4-FFF2-40B4-BE49-F238E27FC236}">
                  <a16:creationId xmlns:a16="http://schemas.microsoft.com/office/drawing/2014/main" id="{7C57F606-2C92-4650-BA9D-79684F4DA02A}"/>
                </a:ext>
              </a:extLst>
            </p:cNvPr>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67;p24">
              <a:extLst>
                <a:ext uri="{FF2B5EF4-FFF2-40B4-BE49-F238E27FC236}">
                  <a16:creationId xmlns:a16="http://schemas.microsoft.com/office/drawing/2014/main" id="{C93C1266-B4D4-4810-9D3C-FD2F3BFAACDE}"/>
                </a:ext>
              </a:extLst>
            </p:cNvPr>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68;p24">
              <a:extLst>
                <a:ext uri="{FF2B5EF4-FFF2-40B4-BE49-F238E27FC236}">
                  <a16:creationId xmlns:a16="http://schemas.microsoft.com/office/drawing/2014/main" id="{B2223F4D-52B8-406C-8815-47091AE7F571}"/>
                </a:ext>
              </a:extLst>
            </p:cNvPr>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69;p24">
              <a:extLst>
                <a:ext uri="{FF2B5EF4-FFF2-40B4-BE49-F238E27FC236}">
                  <a16:creationId xmlns:a16="http://schemas.microsoft.com/office/drawing/2014/main" id="{A98FDFBF-FC88-4A59-A141-0B5D618324F9}"/>
                </a:ext>
              </a:extLst>
            </p:cNvPr>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0;p24">
              <a:extLst>
                <a:ext uri="{FF2B5EF4-FFF2-40B4-BE49-F238E27FC236}">
                  <a16:creationId xmlns:a16="http://schemas.microsoft.com/office/drawing/2014/main" id="{69365E90-27A7-4BF6-BAB8-0E9A460CD935}"/>
                </a:ext>
              </a:extLst>
            </p:cNvPr>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1;p24">
              <a:extLst>
                <a:ext uri="{FF2B5EF4-FFF2-40B4-BE49-F238E27FC236}">
                  <a16:creationId xmlns:a16="http://schemas.microsoft.com/office/drawing/2014/main" id="{313BDEAA-B1B7-42C2-BE33-D6448C9A1148}"/>
                </a:ext>
              </a:extLst>
            </p:cNvPr>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2;p24">
              <a:extLst>
                <a:ext uri="{FF2B5EF4-FFF2-40B4-BE49-F238E27FC236}">
                  <a16:creationId xmlns:a16="http://schemas.microsoft.com/office/drawing/2014/main" id="{ADC83A1B-6B84-4463-BEEC-E16749007DAC}"/>
                </a:ext>
              </a:extLst>
            </p:cNvPr>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3;p24">
              <a:extLst>
                <a:ext uri="{FF2B5EF4-FFF2-40B4-BE49-F238E27FC236}">
                  <a16:creationId xmlns:a16="http://schemas.microsoft.com/office/drawing/2014/main" id="{5D6AA10F-1E51-41AA-B3A9-1DAA13EE758B}"/>
                </a:ext>
              </a:extLst>
            </p:cNvPr>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4;p24">
              <a:extLst>
                <a:ext uri="{FF2B5EF4-FFF2-40B4-BE49-F238E27FC236}">
                  <a16:creationId xmlns:a16="http://schemas.microsoft.com/office/drawing/2014/main" id="{E856D1EE-E693-4BA4-8F67-414C0C952FE5}"/>
                </a:ext>
              </a:extLst>
            </p:cNvPr>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5;p24">
              <a:extLst>
                <a:ext uri="{FF2B5EF4-FFF2-40B4-BE49-F238E27FC236}">
                  <a16:creationId xmlns:a16="http://schemas.microsoft.com/office/drawing/2014/main" id="{875EFC07-E293-480D-AA19-FDF560168BB0}"/>
                </a:ext>
              </a:extLst>
            </p:cNvPr>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6;p24">
              <a:extLst>
                <a:ext uri="{FF2B5EF4-FFF2-40B4-BE49-F238E27FC236}">
                  <a16:creationId xmlns:a16="http://schemas.microsoft.com/office/drawing/2014/main" id="{CB4168D7-5100-4BFE-BD6C-810EB655EF5F}"/>
                </a:ext>
              </a:extLst>
            </p:cNvPr>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7;p24">
              <a:extLst>
                <a:ext uri="{FF2B5EF4-FFF2-40B4-BE49-F238E27FC236}">
                  <a16:creationId xmlns:a16="http://schemas.microsoft.com/office/drawing/2014/main" id="{CB477C58-15CE-4896-B5E0-8D1070A7423B}"/>
                </a:ext>
              </a:extLst>
            </p:cNvPr>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8;p24">
              <a:extLst>
                <a:ext uri="{FF2B5EF4-FFF2-40B4-BE49-F238E27FC236}">
                  <a16:creationId xmlns:a16="http://schemas.microsoft.com/office/drawing/2014/main" id="{7168457E-F584-4245-B766-10922F3F004D}"/>
                </a:ext>
              </a:extLst>
            </p:cNvPr>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9;p24">
              <a:extLst>
                <a:ext uri="{FF2B5EF4-FFF2-40B4-BE49-F238E27FC236}">
                  <a16:creationId xmlns:a16="http://schemas.microsoft.com/office/drawing/2014/main" id="{0098CB00-B019-4113-BD42-102AFF7997F8}"/>
                </a:ext>
              </a:extLst>
            </p:cNvPr>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0;p24">
              <a:extLst>
                <a:ext uri="{FF2B5EF4-FFF2-40B4-BE49-F238E27FC236}">
                  <a16:creationId xmlns:a16="http://schemas.microsoft.com/office/drawing/2014/main" id="{9B30660D-0D1A-49CA-A411-8D80DFB4C6E1}"/>
                </a:ext>
              </a:extLst>
            </p:cNvPr>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1;p24">
              <a:extLst>
                <a:ext uri="{FF2B5EF4-FFF2-40B4-BE49-F238E27FC236}">
                  <a16:creationId xmlns:a16="http://schemas.microsoft.com/office/drawing/2014/main" id="{CA2CE6A7-159B-4A17-AB57-EC01FFBF1B19}"/>
                </a:ext>
              </a:extLst>
            </p:cNvPr>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2;p24">
              <a:extLst>
                <a:ext uri="{FF2B5EF4-FFF2-40B4-BE49-F238E27FC236}">
                  <a16:creationId xmlns:a16="http://schemas.microsoft.com/office/drawing/2014/main" id="{EFA526EC-D654-4FAB-B870-B7772889CB0C}"/>
                </a:ext>
              </a:extLst>
            </p:cNvPr>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3;p24">
              <a:extLst>
                <a:ext uri="{FF2B5EF4-FFF2-40B4-BE49-F238E27FC236}">
                  <a16:creationId xmlns:a16="http://schemas.microsoft.com/office/drawing/2014/main" id="{3986B127-4D3F-4584-A030-B4EEF61EA039}"/>
                </a:ext>
              </a:extLst>
            </p:cNvPr>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4;p24">
              <a:extLst>
                <a:ext uri="{FF2B5EF4-FFF2-40B4-BE49-F238E27FC236}">
                  <a16:creationId xmlns:a16="http://schemas.microsoft.com/office/drawing/2014/main" id="{17BC0D20-A52D-4D64-BBEE-DDD64FEA197A}"/>
                </a:ext>
              </a:extLst>
            </p:cNvPr>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5;p24">
              <a:extLst>
                <a:ext uri="{FF2B5EF4-FFF2-40B4-BE49-F238E27FC236}">
                  <a16:creationId xmlns:a16="http://schemas.microsoft.com/office/drawing/2014/main" id="{A1766F7A-551A-4923-8A15-A70CFD587C80}"/>
                </a:ext>
              </a:extLst>
            </p:cNvPr>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6;p24">
              <a:extLst>
                <a:ext uri="{FF2B5EF4-FFF2-40B4-BE49-F238E27FC236}">
                  <a16:creationId xmlns:a16="http://schemas.microsoft.com/office/drawing/2014/main" id="{535D262A-0144-4A61-880E-BAE66FBFAC12}"/>
                </a:ext>
              </a:extLst>
            </p:cNvPr>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7;p24">
              <a:extLst>
                <a:ext uri="{FF2B5EF4-FFF2-40B4-BE49-F238E27FC236}">
                  <a16:creationId xmlns:a16="http://schemas.microsoft.com/office/drawing/2014/main" id="{09D6BB0C-FA69-4971-9B4D-3D8EC3CA9E5A}"/>
                </a:ext>
              </a:extLst>
            </p:cNvPr>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8;p24">
              <a:extLst>
                <a:ext uri="{FF2B5EF4-FFF2-40B4-BE49-F238E27FC236}">
                  <a16:creationId xmlns:a16="http://schemas.microsoft.com/office/drawing/2014/main" id="{E4B431C6-1BCD-4A28-B336-1022EC1E5C61}"/>
                </a:ext>
              </a:extLst>
            </p:cNvPr>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9;p24">
              <a:extLst>
                <a:ext uri="{FF2B5EF4-FFF2-40B4-BE49-F238E27FC236}">
                  <a16:creationId xmlns:a16="http://schemas.microsoft.com/office/drawing/2014/main" id="{29FB202D-D50A-490D-B565-A93B5B81FFD2}"/>
                </a:ext>
              </a:extLst>
            </p:cNvPr>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0;p24">
              <a:extLst>
                <a:ext uri="{FF2B5EF4-FFF2-40B4-BE49-F238E27FC236}">
                  <a16:creationId xmlns:a16="http://schemas.microsoft.com/office/drawing/2014/main" id="{F61FADBD-ACF2-4C40-BAC6-E4EEEBED0A48}"/>
                </a:ext>
              </a:extLst>
            </p:cNvPr>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1;p24">
              <a:extLst>
                <a:ext uri="{FF2B5EF4-FFF2-40B4-BE49-F238E27FC236}">
                  <a16:creationId xmlns:a16="http://schemas.microsoft.com/office/drawing/2014/main" id="{B2752972-AC08-4F40-BEEE-FEF07D44F029}"/>
                </a:ext>
              </a:extLst>
            </p:cNvPr>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2;p24">
              <a:extLst>
                <a:ext uri="{FF2B5EF4-FFF2-40B4-BE49-F238E27FC236}">
                  <a16:creationId xmlns:a16="http://schemas.microsoft.com/office/drawing/2014/main" id="{AF0E31AD-F4DD-4D2E-886A-45E42B1BCD57}"/>
                </a:ext>
              </a:extLst>
            </p:cNvPr>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3;p24">
              <a:extLst>
                <a:ext uri="{FF2B5EF4-FFF2-40B4-BE49-F238E27FC236}">
                  <a16:creationId xmlns:a16="http://schemas.microsoft.com/office/drawing/2014/main" id="{8A7DD094-AD7C-4D3E-9233-CD2C2940402F}"/>
                </a:ext>
              </a:extLst>
            </p:cNvPr>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4;p24">
              <a:extLst>
                <a:ext uri="{FF2B5EF4-FFF2-40B4-BE49-F238E27FC236}">
                  <a16:creationId xmlns:a16="http://schemas.microsoft.com/office/drawing/2014/main" id="{273E56BA-19D5-460B-BADB-F0779291EF54}"/>
                </a:ext>
              </a:extLst>
            </p:cNvPr>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5;p24">
              <a:extLst>
                <a:ext uri="{FF2B5EF4-FFF2-40B4-BE49-F238E27FC236}">
                  <a16:creationId xmlns:a16="http://schemas.microsoft.com/office/drawing/2014/main" id="{E787F59F-5F89-43BA-8E16-0713F2FCA383}"/>
                </a:ext>
              </a:extLst>
            </p:cNvPr>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6;p24">
              <a:extLst>
                <a:ext uri="{FF2B5EF4-FFF2-40B4-BE49-F238E27FC236}">
                  <a16:creationId xmlns:a16="http://schemas.microsoft.com/office/drawing/2014/main" id="{E80CE4D3-4C1A-48E6-A42E-0DF268F38590}"/>
                </a:ext>
              </a:extLst>
            </p:cNvPr>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7;p24">
              <a:extLst>
                <a:ext uri="{FF2B5EF4-FFF2-40B4-BE49-F238E27FC236}">
                  <a16:creationId xmlns:a16="http://schemas.microsoft.com/office/drawing/2014/main" id="{6E11574E-E819-4E95-976D-947F412AECD9}"/>
                </a:ext>
              </a:extLst>
            </p:cNvPr>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8;p24">
              <a:extLst>
                <a:ext uri="{FF2B5EF4-FFF2-40B4-BE49-F238E27FC236}">
                  <a16:creationId xmlns:a16="http://schemas.microsoft.com/office/drawing/2014/main" id="{76237678-958F-4962-B484-5B667C21DFAE}"/>
                </a:ext>
              </a:extLst>
            </p:cNvPr>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9;p24">
              <a:extLst>
                <a:ext uri="{FF2B5EF4-FFF2-40B4-BE49-F238E27FC236}">
                  <a16:creationId xmlns:a16="http://schemas.microsoft.com/office/drawing/2014/main" id="{67D964A7-E98E-4A68-9AE1-DF6407E428C7}"/>
                </a:ext>
              </a:extLst>
            </p:cNvPr>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0;p24">
              <a:extLst>
                <a:ext uri="{FF2B5EF4-FFF2-40B4-BE49-F238E27FC236}">
                  <a16:creationId xmlns:a16="http://schemas.microsoft.com/office/drawing/2014/main" id="{BF33CA4A-6A88-436F-ACEB-FB1466AC3B25}"/>
                </a:ext>
              </a:extLst>
            </p:cNvPr>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1;p24">
              <a:extLst>
                <a:ext uri="{FF2B5EF4-FFF2-40B4-BE49-F238E27FC236}">
                  <a16:creationId xmlns:a16="http://schemas.microsoft.com/office/drawing/2014/main" id="{1CAEB053-ED37-4F5C-B0A5-745BCA20ACC7}"/>
                </a:ext>
              </a:extLst>
            </p:cNvPr>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2;p24">
              <a:extLst>
                <a:ext uri="{FF2B5EF4-FFF2-40B4-BE49-F238E27FC236}">
                  <a16:creationId xmlns:a16="http://schemas.microsoft.com/office/drawing/2014/main" id="{B9874449-F6DF-4EFA-B6FA-AFECE3F751CC}"/>
                </a:ext>
              </a:extLst>
            </p:cNvPr>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p24">
              <a:extLst>
                <a:ext uri="{FF2B5EF4-FFF2-40B4-BE49-F238E27FC236}">
                  <a16:creationId xmlns:a16="http://schemas.microsoft.com/office/drawing/2014/main" id="{64CB7A10-7B48-42D1-A612-9237F6B63872}"/>
                </a:ext>
              </a:extLst>
            </p:cNvPr>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4;p24">
              <a:extLst>
                <a:ext uri="{FF2B5EF4-FFF2-40B4-BE49-F238E27FC236}">
                  <a16:creationId xmlns:a16="http://schemas.microsoft.com/office/drawing/2014/main" id="{BCCB7207-22DF-404A-BAD2-EE5DC4993012}"/>
                </a:ext>
              </a:extLst>
            </p:cNvPr>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p24">
              <a:extLst>
                <a:ext uri="{FF2B5EF4-FFF2-40B4-BE49-F238E27FC236}">
                  <a16:creationId xmlns:a16="http://schemas.microsoft.com/office/drawing/2014/main" id="{5E8C1B5E-5950-4B62-B928-AC14C90A1D67}"/>
                </a:ext>
              </a:extLst>
            </p:cNvPr>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06;p24">
              <a:extLst>
                <a:ext uri="{FF2B5EF4-FFF2-40B4-BE49-F238E27FC236}">
                  <a16:creationId xmlns:a16="http://schemas.microsoft.com/office/drawing/2014/main" id="{EDE8E644-A297-42AE-904C-35CC0047E10B}"/>
                </a:ext>
              </a:extLst>
            </p:cNvPr>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07;p24">
              <a:extLst>
                <a:ext uri="{FF2B5EF4-FFF2-40B4-BE49-F238E27FC236}">
                  <a16:creationId xmlns:a16="http://schemas.microsoft.com/office/drawing/2014/main" id="{F06D3013-E42B-4AD0-A005-B67AC3C8E36C}"/>
                </a:ext>
              </a:extLst>
            </p:cNvPr>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08;p24">
              <a:extLst>
                <a:ext uri="{FF2B5EF4-FFF2-40B4-BE49-F238E27FC236}">
                  <a16:creationId xmlns:a16="http://schemas.microsoft.com/office/drawing/2014/main" id="{CF6AB87C-7678-435E-ADDD-A6E95545DD79}"/>
                </a:ext>
              </a:extLst>
            </p:cNvPr>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09;p24">
              <a:extLst>
                <a:ext uri="{FF2B5EF4-FFF2-40B4-BE49-F238E27FC236}">
                  <a16:creationId xmlns:a16="http://schemas.microsoft.com/office/drawing/2014/main" id="{4DF662F9-3CBE-4B6B-A008-DEF6E7497778}"/>
                </a:ext>
              </a:extLst>
            </p:cNvPr>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0;p24">
              <a:extLst>
                <a:ext uri="{FF2B5EF4-FFF2-40B4-BE49-F238E27FC236}">
                  <a16:creationId xmlns:a16="http://schemas.microsoft.com/office/drawing/2014/main" id="{8BAD9750-D67E-4742-BA66-40468868A855}"/>
                </a:ext>
              </a:extLst>
            </p:cNvPr>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1;p24">
              <a:extLst>
                <a:ext uri="{FF2B5EF4-FFF2-40B4-BE49-F238E27FC236}">
                  <a16:creationId xmlns:a16="http://schemas.microsoft.com/office/drawing/2014/main" id="{A8E2230C-2310-4CC5-B49B-16647323C361}"/>
                </a:ext>
              </a:extLst>
            </p:cNvPr>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12;p24">
              <a:extLst>
                <a:ext uri="{FF2B5EF4-FFF2-40B4-BE49-F238E27FC236}">
                  <a16:creationId xmlns:a16="http://schemas.microsoft.com/office/drawing/2014/main" id="{E0B7D379-003A-4321-B36C-FB2430E7B68E}"/>
                </a:ext>
              </a:extLst>
            </p:cNvPr>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13;p24">
              <a:extLst>
                <a:ext uri="{FF2B5EF4-FFF2-40B4-BE49-F238E27FC236}">
                  <a16:creationId xmlns:a16="http://schemas.microsoft.com/office/drawing/2014/main" id="{D3C1EFDA-695E-4EC3-9968-ABB35D8EF489}"/>
                </a:ext>
              </a:extLst>
            </p:cNvPr>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4;p24">
              <a:extLst>
                <a:ext uri="{FF2B5EF4-FFF2-40B4-BE49-F238E27FC236}">
                  <a16:creationId xmlns:a16="http://schemas.microsoft.com/office/drawing/2014/main" id="{27C3E0AB-2C1D-48D1-806E-7800FE0BE0A7}"/>
                </a:ext>
              </a:extLst>
            </p:cNvPr>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p24">
              <a:extLst>
                <a:ext uri="{FF2B5EF4-FFF2-40B4-BE49-F238E27FC236}">
                  <a16:creationId xmlns:a16="http://schemas.microsoft.com/office/drawing/2014/main" id="{150C14EF-54DF-434F-AA86-F9476E391014}"/>
                </a:ext>
              </a:extLst>
            </p:cNvPr>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6;p24">
              <a:extLst>
                <a:ext uri="{FF2B5EF4-FFF2-40B4-BE49-F238E27FC236}">
                  <a16:creationId xmlns:a16="http://schemas.microsoft.com/office/drawing/2014/main" id="{83ECFE87-EB17-4B98-8066-B16E9A7D67B3}"/>
                </a:ext>
              </a:extLst>
            </p:cNvPr>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7;p24">
              <a:extLst>
                <a:ext uri="{FF2B5EF4-FFF2-40B4-BE49-F238E27FC236}">
                  <a16:creationId xmlns:a16="http://schemas.microsoft.com/office/drawing/2014/main" id="{E6CD381E-E753-4750-8B48-47C41940C6C7}"/>
                </a:ext>
              </a:extLst>
            </p:cNvPr>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92459" y="2610181"/>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ctrTitle" hasCustomPrompt="1"/>
          </p:nvPr>
        </p:nvSpPr>
        <p:spPr>
          <a:xfrm>
            <a:off x="589723" y="1129650"/>
            <a:ext cx="7964555" cy="1081122"/>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4"/>
          <a:stretch>
            <a:fillRect/>
          </a:stretch>
        </p:blipFill>
        <p:spPr>
          <a:xfrm>
            <a:off x="2349106" y="342451"/>
            <a:ext cx="4445789" cy="632260"/>
          </a:xfrm>
          <a:prstGeom prst="rect">
            <a:avLst/>
          </a:prstGeom>
        </p:spPr>
      </p:pic>
      <p:pic>
        <p:nvPicPr>
          <p:cNvPr id="2" name="Picture 1">
            <a:extLst>
              <a:ext uri="{FF2B5EF4-FFF2-40B4-BE49-F238E27FC236}">
                <a16:creationId xmlns:a16="http://schemas.microsoft.com/office/drawing/2014/main" id="{4D0541A5-C64C-4997-808C-9EC927817B06}"/>
              </a:ext>
            </a:extLst>
          </p:cNvPr>
          <p:cNvPicPr>
            <a:picLocks noChangeAspect="1"/>
          </p:cNvPicPr>
          <p:nvPr/>
        </p:nvPicPr>
        <p:blipFill>
          <a:blip r:embed="rId5"/>
          <a:stretch>
            <a:fillRect/>
          </a:stretch>
        </p:blipFill>
        <p:spPr>
          <a:xfrm>
            <a:off x="4237613" y="2337442"/>
            <a:ext cx="668775" cy="694408"/>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05840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2</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KOALAS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(age 5 – 7)</a:t>
            </a:r>
          </a:p>
        </p:txBody>
      </p:sp>
      <p:grpSp>
        <p:nvGrpSpPr>
          <p:cNvPr id="38" name="Google Shape;307;p24">
            <a:extLst>
              <a:ext uri="{FF2B5EF4-FFF2-40B4-BE49-F238E27FC236}">
                <a16:creationId xmlns:a16="http://schemas.microsoft.com/office/drawing/2014/main" id="{D67D0BEA-809A-4153-8570-D909AB7A56EF}"/>
              </a:ext>
            </a:extLst>
          </p:cNvPr>
          <p:cNvGrpSpPr/>
          <p:nvPr/>
        </p:nvGrpSpPr>
        <p:grpSpPr>
          <a:xfrm>
            <a:off x="7489640" y="3163819"/>
            <a:ext cx="2606407" cy="2421651"/>
            <a:chOff x="6818739" y="3165067"/>
            <a:chExt cx="2606407" cy="2421651"/>
          </a:xfrm>
        </p:grpSpPr>
        <p:sp>
          <p:nvSpPr>
            <p:cNvPr id="39" name="Google Shape;308;p24">
              <a:extLst>
                <a:ext uri="{FF2B5EF4-FFF2-40B4-BE49-F238E27FC236}">
                  <a16:creationId xmlns:a16="http://schemas.microsoft.com/office/drawing/2014/main" id="{B7F7D6D1-F0B9-45AB-A3FD-882D70327187}"/>
                </a:ext>
              </a:extLst>
            </p:cNvPr>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309;p24">
              <a:extLst>
                <a:ext uri="{FF2B5EF4-FFF2-40B4-BE49-F238E27FC236}">
                  <a16:creationId xmlns:a16="http://schemas.microsoft.com/office/drawing/2014/main" id="{B2D59F27-76C4-4020-8C1F-FE1A805454BB}"/>
                </a:ext>
              </a:extLst>
            </p:cNvPr>
            <p:cNvGrpSpPr/>
            <p:nvPr/>
          </p:nvGrpSpPr>
          <p:grpSpPr>
            <a:xfrm flipH="1">
              <a:off x="6818739" y="3165067"/>
              <a:ext cx="2606407" cy="2193284"/>
              <a:chOff x="4203750" y="4440300"/>
              <a:chExt cx="1316500" cy="1107775"/>
            </a:xfrm>
          </p:grpSpPr>
          <p:sp>
            <p:nvSpPr>
              <p:cNvPr id="41" name="Google Shape;310;p24">
                <a:extLst>
                  <a:ext uri="{FF2B5EF4-FFF2-40B4-BE49-F238E27FC236}">
                    <a16:creationId xmlns:a16="http://schemas.microsoft.com/office/drawing/2014/main" id="{FF8D53FE-8B3B-4AAF-8728-E062667F36E0}"/>
                  </a:ext>
                </a:extLst>
              </p:cNvPr>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1;p24">
                <a:extLst>
                  <a:ext uri="{FF2B5EF4-FFF2-40B4-BE49-F238E27FC236}">
                    <a16:creationId xmlns:a16="http://schemas.microsoft.com/office/drawing/2014/main" id="{D5F722D4-0157-4834-8ED7-0D746B24CE7D}"/>
                  </a:ext>
                </a:extLst>
              </p:cNvPr>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2;p24">
                <a:extLst>
                  <a:ext uri="{FF2B5EF4-FFF2-40B4-BE49-F238E27FC236}">
                    <a16:creationId xmlns:a16="http://schemas.microsoft.com/office/drawing/2014/main" id="{7B026308-D610-4275-ADCC-101680500A78}"/>
                  </a:ext>
                </a:extLst>
              </p:cNvPr>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3;p24">
                <a:extLst>
                  <a:ext uri="{FF2B5EF4-FFF2-40B4-BE49-F238E27FC236}">
                    <a16:creationId xmlns:a16="http://schemas.microsoft.com/office/drawing/2014/main" id="{C6E5098A-3EC2-4F69-BB29-7026C5603922}"/>
                  </a:ext>
                </a:extLst>
              </p:cNvPr>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4;p24">
                <a:extLst>
                  <a:ext uri="{FF2B5EF4-FFF2-40B4-BE49-F238E27FC236}">
                    <a16:creationId xmlns:a16="http://schemas.microsoft.com/office/drawing/2014/main" id="{991D4878-7F26-40AF-A5DD-69554E028265}"/>
                  </a:ext>
                </a:extLst>
              </p:cNvPr>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5;p24">
                <a:extLst>
                  <a:ext uri="{FF2B5EF4-FFF2-40B4-BE49-F238E27FC236}">
                    <a16:creationId xmlns:a16="http://schemas.microsoft.com/office/drawing/2014/main" id="{DAD105B8-7E10-4326-8267-0C75033D776D}"/>
                  </a:ext>
                </a:extLst>
              </p:cNvPr>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6;p24">
                <a:extLst>
                  <a:ext uri="{FF2B5EF4-FFF2-40B4-BE49-F238E27FC236}">
                    <a16:creationId xmlns:a16="http://schemas.microsoft.com/office/drawing/2014/main" id="{BE0E31B6-D030-4A50-98F4-0F5DD0E08C87}"/>
                  </a:ext>
                </a:extLst>
              </p:cNvPr>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7;p24">
                <a:extLst>
                  <a:ext uri="{FF2B5EF4-FFF2-40B4-BE49-F238E27FC236}">
                    <a16:creationId xmlns:a16="http://schemas.microsoft.com/office/drawing/2014/main" id="{21261062-D10C-40FB-B7C2-32FCCAE4E79C}"/>
                  </a:ext>
                </a:extLst>
              </p:cNvPr>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8;p24">
                <a:extLst>
                  <a:ext uri="{FF2B5EF4-FFF2-40B4-BE49-F238E27FC236}">
                    <a16:creationId xmlns:a16="http://schemas.microsoft.com/office/drawing/2014/main" id="{0FDA0D12-915D-46CA-B621-520EA68161D3}"/>
                  </a:ext>
                </a:extLst>
              </p:cNvPr>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9;p24">
                <a:extLst>
                  <a:ext uri="{FF2B5EF4-FFF2-40B4-BE49-F238E27FC236}">
                    <a16:creationId xmlns:a16="http://schemas.microsoft.com/office/drawing/2014/main" id="{ABE2CBB5-4615-4121-8D1E-E7418CCCA22E}"/>
                  </a:ext>
                </a:extLst>
              </p:cNvPr>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0;p24">
                <a:extLst>
                  <a:ext uri="{FF2B5EF4-FFF2-40B4-BE49-F238E27FC236}">
                    <a16:creationId xmlns:a16="http://schemas.microsoft.com/office/drawing/2014/main" id="{9A2CEE2D-F138-4F2E-A2F8-18ADFB91B6D8}"/>
                  </a:ext>
                </a:extLst>
              </p:cNvPr>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1;p24">
                <a:extLst>
                  <a:ext uri="{FF2B5EF4-FFF2-40B4-BE49-F238E27FC236}">
                    <a16:creationId xmlns:a16="http://schemas.microsoft.com/office/drawing/2014/main" id="{CB1C14F2-E9F3-4A6B-950E-179DE6709A4C}"/>
                  </a:ext>
                </a:extLst>
              </p:cNvPr>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2;p24">
                <a:extLst>
                  <a:ext uri="{FF2B5EF4-FFF2-40B4-BE49-F238E27FC236}">
                    <a16:creationId xmlns:a16="http://schemas.microsoft.com/office/drawing/2014/main" id="{BA67C450-FD08-42EE-AA48-F36C69E080F1}"/>
                  </a:ext>
                </a:extLst>
              </p:cNvPr>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p24">
                <a:extLst>
                  <a:ext uri="{FF2B5EF4-FFF2-40B4-BE49-F238E27FC236}">
                    <a16:creationId xmlns:a16="http://schemas.microsoft.com/office/drawing/2014/main" id="{8F7F45BE-9F75-4E79-A493-7CDE0E2E4E41}"/>
                  </a:ext>
                </a:extLst>
              </p:cNvPr>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4;p24">
                <a:extLst>
                  <a:ext uri="{FF2B5EF4-FFF2-40B4-BE49-F238E27FC236}">
                    <a16:creationId xmlns:a16="http://schemas.microsoft.com/office/drawing/2014/main" id="{72F6769D-BD9B-4600-B8D5-6B0BD5529A7A}"/>
                  </a:ext>
                </a:extLst>
              </p:cNvPr>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p24">
                <a:extLst>
                  <a:ext uri="{FF2B5EF4-FFF2-40B4-BE49-F238E27FC236}">
                    <a16:creationId xmlns:a16="http://schemas.microsoft.com/office/drawing/2014/main" id="{8F3D2D89-7B0F-404E-BD8A-9D2B502A95BE}"/>
                  </a:ext>
                </a:extLst>
              </p:cNvPr>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6;p24">
                <a:extLst>
                  <a:ext uri="{FF2B5EF4-FFF2-40B4-BE49-F238E27FC236}">
                    <a16:creationId xmlns:a16="http://schemas.microsoft.com/office/drawing/2014/main" id="{E6FC248D-616F-42E6-905C-48B5FC91C657}"/>
                  </a:ext>
                </a:extLst>
              </p:cNvPr>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327;p24">
            <a:extLst>
              <a:ext uri="{FF2B5EF4-FFF2-40B4-BE49-F238E27FC236}">
                <a16:creationId xmlns:a16="http://schemas.microsoft.com/office/drawing/2014/main" id="{E563619F-8EB5-44F8-BD68-BFA6C7014890}"/>
              </a:ext>
            </a:extLst>
          </p:cNvPr>
          <p:cNvGrpSpPr/>
          <p:nvPr/>
        </p:nvGrpSpPr>
        <p:grpSpPr>
          <a:xfrm>
            <a:off x="-867412" y="3498447"/>
            <a:ext cx="3028569" cy="2281073"/>
            <a:chOff x="3118335" y="3305642"/>
            <a:chExt cx="3028569" cy="2281073"/>
          </a:xfrm>
        </p:grpSpPr>
        <p:sp>
          <p:nvSpPr>
            <p:cNvPr id="59" name="Google Shape;328;p24">
              <a:extLst>
                <a:ext uri="{FF2B5EF4-FFF2-40B4-BE49-F238E27FC236}">
                  <a16:creationId xmlns:a16="http://schemas.microsoft.com/office/drawing/2014/main" id="{B6BDE3BE-0325-4CB6-8769-DD7C84C2964D}"/>
                </a:ext>
              </a:extLst>
            </p:cNvPr>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9;p24">
              <a:extLst>
                <a:ext uri="{FF2B5EF4-FFF2-40B4-BE49-F238E27FC236}">
                  <a16:creationId xmlns:a16="http://schemas.microsoft.com/office/drawing/2014/main" id="{04E9D7C1-BB64-4A18-9717-20AEA3DCA8C4}"/>
                </a:ext>
              </a:extLst>
            </p:cNvPr>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0;p24">
              <a:extLst>
                <a:ext uri="{FF2B5EF4-FFF2-40B4-BE49-F238E27FC236}">
                  <a16:creationId xmlns:a16="http://schemas.microsoft.com/office/drawing/2014/main" id="{D28DB2A5-E70F-43CD-B49C-2E2DFF94E5AA}"/>
                </a:ext>
              </a:extLst>
            </p:cNvPr>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1;p24">
              <a:extLst>
                <a:ext uri="{FF2B5EF4-FFF2-40B4-BE49-F238E27FC236}">
                  <a16:creationId xmlns:a16="http://schemas.microsoft.com/office/drawing/2014/main" id="{6067699E-C420-4F79-8388-ABA7069DEB3D}"/>
                </a:ext>
              </a:extLst>
            </p:cNvPr>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2;p24">
              <a:extLst>
                <a:ext uri="{FF2B5EF4-FFF2-40B4-BE49-F238E27FC236}">
                  <a16:creationId xmlns:a16="http://schemas.microsoft.com/office/drawing/2014/main" id="{46314893-ED8E-4048-B3EB-C76CD8E2DBEA}"/>
                </a:ext>
              </a:extLst>
            </p:cNvPr>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3;p24">
              <a:extLst>
                <a:ext uri="{FF2B5EF4-FFF2-40B4-BE49-F238E27FC236}">
                  <a16:creationId xmlns:a16="http://schemas.microsoft.com/office/drawing/2014/main" id="{413B2666-DB95-4557-AA0C-1F15F38D9F80}"/>
                </a:ext>
              </a:extLst>
            </p:cNvPr>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4;p24">
              <a:extLst>
                <a:ext uri="{FF2B5EF4-FFF2-40B4-BE49-F238E27FC236}">
                  <a16:creationId xmlns:a16="http://schemas.microsoft.com/office/drawing/2014/main" id="{69C852B9-2BF6-4C79-9DB5-E1F2DD0460C2}"/>
                </a:ext>
              </a:extLst>
            </p:cNvPr>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5;p24">
              <a:extLst>
                <a:ext uri="{FF2B5EF4-FFF2-40B4-BE49-F238E27FC236}">
                  <a16:creationId xmlns:a16="http://schemas.microsoft.com/office/drawing/2014/main" id="{9840D940-1049-4C3B-B236-43EDF3276E0C}"/>
                </a:ext>
              </a:extLst>
            </p:cNvPr>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6;p24">
              <a:extLst>
                <a:ext uri="{FF2B5EF4-FFF2-40B4-BE49-F238E27FC236}">
                  <a16:creationId xmlns:a16="http://schemas.microsoft.com/office/drawing/2014/main" id="{C0DA5FEB-87B9-489A-A511-A97E916397A1}"/>
                </a:ext>
              </a:extLst>
            </p:cNvPr>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7;p24">
              <a:extLst>
                <a:ext uri="{FF2B5EF4-FFF2-40B4-BE49-F238E27FC236}">
                  <a16:creationId xmlns:a16="http://schemas.microsoft.com/office/drawing/2014/main" id="{7CC0ACD3-34A2-467A-BF61-F40F4AF3B733}"/>
                </a:ext>
              </a:extLst>
            </p:cNvPr>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8;p24">
              <a:extLst>
                <a:ext uri="{FF2B5EF4-FFF2-40B4-BE49-F238E27FC236}">
                  <a16:creationId xmlns:a16="http://schemas.microsoft.com/office/drawing/2014/main" id="{19627D91-D0E7-4F55-BF53-207876E305FE}"/>
                </a:ext>
              </a:extLst>
            </p:cNvPr>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9;p24">
              <a:extLst>
                <a:ext uri="{FF2B5EF4-FFF2-40B4-BE49-F238E27FC236}">
                  <a16:creationId xmlns:a16="http://schemas.microsoft.com/office/drawing/2014/main" id="{BA1D4B57-C6D3-4AC6-8E06-0B2691173451}"/>
                </a:ext>
              </a:extLst>
            </p:cNvPr>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0;p24">
              <a:extLst>
                <a:ext uri="{FF2B5EF4-FFF2-40B4-BE49-F238E27FC236}">
                  <a16:creationId xmlns:a16="http://schemas.microsoft.com/office/drawing/2014/main" id="{68EB26B7-AF4A-462E-A623-CC8E97FB12F2}"/>
                </a:ext>
              </a:extLst>
            </p:cNvPr>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1;p24">
              <a:extLst>
                <a:ext uri="{FF2B5EF4-FFF2-40B4-BE49-F238E27FC236}">
                  <a16:creationId xmlns:a16="http://schemas.microsoft.com/office/drawing/2014/main" id="{F2E7D975-8537-4263-8DE1-0DE390FDF430}"/>
                </a:ext>
              </a:extLst>
            </p:cNvPr>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2;p24">
              <a:extLst>
                <a:ext uri="{FF2B5EF4-FFF2-40B4-BE49-F238E27FC236}">
                  <a16:creationId xmlns:a16="http://schemas.microsoft.com/office/drawing/2014/main" id="{B1FD5DF8-AF71-4C68-A1D9-28A9F7DE529D}"/>
                </a:ext>
              </a:extLst>
            </p:cNvPr>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3;p24">
              <a:extLst>
                <a:ext uri="{FF2B5EF4-FFF2-40B4-BE49-F238E27FC236}">
                  <a16:creationId xmlns:a16="http://schemas.microsoft.com/office/drawing/2014/main" id="{D4CC1FD1-1892-4CAC-B145-175F37CD6B86}"/>
                </a:ext>
              </a:extLst>
            </p:cNvPr>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4;p24">
              <a:extLst>
                <a:ext uri="{FF2B5EF4-FFF2-40B4-BE49-F238E27FC236}">
                  <a16:creationId xmlns:a16="http://schemas.microsoft.com/office/drawing/2014/main" id="{4BC19470-AF11-468F-9E6D-9ED114EB8759}"/>
                </a:ext>
              </a:extLst>
            </p:cNvPr>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5;p24">
              <a:extLst>
                <a:ext uri="{FF2B5EF4-FFF2-40B4-BE49-F238E27FC236}">
                  <a16:creationId xmlns:a16="http://schemas.microsoft.com/office/drawing/2014/main" id="{385737A0-1B92-4A8E-96EC-73A1E0676920}"/>
                </a:ext>
              </a:extLst>
            </p:cNvPr>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6;p24">
              <a:extLst>
                <a:ext uri="{FF2B5EF4-FFF2-40B4-BE49-F238E27FC236}">
                  <a16:creationId xmlns:a16="http://schemas.microsoft.com/office/drawing/2014/main" id="{76860C0A-2B8D-4470-AB88-5114D0515A37}"/>
                </a:ext>
              </a:extLst>
            </p:cNvPr>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424;p24">
            <a:extLst>
              <a:ext uri="{FF2B5EF4-FFF2-40B4-BE49-F238E27FC236}">
                <a16:creationId xmlns:a16="http://schemas.microsoft.com/office/drawing/2014/main" id="{AF544805-FE8A-403B-8B4B-5C80A9DEE668}"/>
              </a:ext>
            </a:extLst>
          </p:cNvPr>
          <p:cNvGrpSpPr/>
          <p:nvPr/>
        </p:nvGrpSpPr>
        <p:grpSpPr>
          <a:xfrm>
            <a:off x="224940" y="216930"/>
            <a:ext cx="8716636" cy="2520953"/>
            <a:chOff x="224320" y="616971"/>
            <a:chExt cx="9065204" cy="2520953"/>
          </a:xfrm>
        </p:grpSpPr>
        <p:sp>
          <p:nvSpPr>
            <p:cNvPr id="150" name="Google Shape;425;p24">
              <a:extLst>
                <a:ext uri="{FF2B5EF4-FFF2-40B4-BE49-F238E27FC236}">
                  <a16:creationId xmlns:a16="http://schemas.microsoft.com/office/drawing/2014/main" id="{D3F2528B-C1D4-41ED-8049-A696A607FAD4}"/>
                </a:ext>
              </a:extLst>
            </p:cNvPr>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6;p24">
              <a:extLst>
                <a:ext uri="{FF2B5EF4-FFF2-40B4-BE49-F238E27FC236}">
                  <a16:creationId xmlns:a16="http://schemas.microsoft.com/office/drawing/2014/main" id="{AC8997C6-53E7-41FD-B8D2-D1E1CDA1A8FB}"/>
                </a:ext>
              </a:extLst>
            </p:cNvPr>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427;p24">
              <a:extLst>
                <a:ext uri="{FF2B5EF4-FFF2-40B4-BE49-F238E27FC236}">
                  <a16:creationId xmlns:a16="http://schemas.microsoft.com/office/drawing/2014/main" id="{6AC11B35-E103-4D1A-B839-C08E4108D559}"/>
                </a:ext>
              </a:extLst>
            </p:cNvPr>
            <p:cNvGrpSpPr/>
            <p:nvPr/>
          </p:nvGrpSpPr>
          <p:grpSpPr>
            <a:xfrm>
              <a:off x="224320" y="616971"/>
              <a:ext cx="897921" cy="713486"/>
              <a:chOff x="5185525" y="3461850"/>
              <a:chExt cx="508018" cy="403669"/>
            </a:xfrm>
          </p:grpSpPr>
          <p:sp>
            <p:nvSpPr>
              <p:cNvPr id="153" name="Google Shape;428;p24">
                <a:extLst>
                  <a:ext uri="{FF2B5EF4-FFF2-40B4-BE49-F238E27FC236}">
                    <a16:creationId xmlns:a16="http://schemas.microsoft.com/office/drawing/2014/main" id="{95CFECC6-4E30-4510-8622-FD6ED2DFA799}"/>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9;p24">
                <a:extLst>
                  <a:ext uri="{FF2B5EF4-FFF2-40B4-BE49-F238E27FC236}">
                    <a16:creationId xmlns:a16="http://schemas.microsoft.com/office/drawing/2014/main" id="{F4212D15-839C-421A-AFFC-AFD8673D0701}"/>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 name="Google Shape;418;p24">
            <a:extLst>
              <a:ext uri="{FF2B5EF4-FFF2-40B4-BE49-F238E27FC236}">
                <a16:creationId xmlns:a16="http://schemas.microsoft.com/office/drawing/2014/main" id="{5B4585AE-6250-495A-B037-D22F99E07FC7}"/>
              </a:ext>
            </a:extLst>
          </p:cNvPr>
          <p:cNvGrpSpPr/>
          <p:nvPr/>
        </p:nvGrpSpPr>
        <p:grpSpPr>
          <a:xfrm>
            <a:off x="5928927" y="2156443"/>
            <a:ext cx="4266394" cy="1374543"/>
            <a:chOff x="4566208" y="1958250"/>
            <a:chExt cx="4266394" cy="1374543"/>
          </a:xfrm>
        </p:grpSpPr>
        <p:sp>
          <p:nvSpPr>
            <p:cNvPr id="156" name="Google Shape;419;p24">
              <a:extLst>
                <a:ext uri="{FF2B5EF4-FFF2-40B4-BE49-F238E27FC236}">
                  <a16:creationId xmlns:a16="http://schemas.microsoft.com/office/drawing/2014/main" id="{C9597174-7968-48CC-AADF-7B7484EB7582}"/>
                </a:ext>
              </a:extLst>
            </p:cNvPr>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0;p24">
              <a:extLst>
                <a:ext uri="{FF2B5EF4-FFF2-40B4-BE49-F238E27FC236}">
                  <a16:creationId xmlns:a16="http://schemas.microsoft.com/office/drawing/2014/main" id="{52ED0F72-8D4A-4672-AEE2-9CD2EAFD5680}"/>
                </a:ext>
              </a:extLst>
            </p:cNvPr>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1;p24">
              <a:extLst>
                <a:ext uri="{FF2B5EF4-FFF2-40B4-BE49-F238E27FC236}">
                  <a16:creationId xmlns:a16="http://schemas.microsoft.com/office/drawing/2014/main" id="{6F44A0ED-FA46-48E8-B214-C299C8FAF34E}"/>
                </a:ext>
              </a:extLst>
            </p:cNvPr>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2;p24">
              <a:extLst>
                <a:ext uri="{FF2B5EF4-FFF2-40B4-BE49-F238E27FC236}">
                  <a16:creationId xmlns:a16="http://schemas.microsoft.com/office/drawing/2014/main" id="{989B6B5A-6027-4563-A92D-76983F35A89F}"/>
                </a:ext>
              </a:extLst>
            </p:cNvPr>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3;p24">
              <a:extLst>
                <a:ext uri="{FF2B5EF4-FFF2-40B4-BE49-F238E27FC236}">
                  <a16:creationId xmlns:a16="http://schemas.microsoft.com/office/drawing/2014/main" id="{9B3C4D30-641F-4732-A84B-BF17212518FF}"/>
                </a:ext>
              </a:extLst>
            </p:cNvPr>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subTitle" idx="1" hasCustomPrompt="1"/>
          </p:nvPr>
        </p:nvSpPr>
        <p:spPr>
          <a:xfrm>
            <a:off x="2317500" y="4020839"/>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objectives</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1" name="chimes.wav"/>
                                        </p:tgtEl>
                                      </p:cMediaNode>
                                    </p:audio>
                                  </p:subTnLst>
                                </p:cTn>
                              </p:par>
                            </p:childTnLst>
                          </p:cTn>
                        </p:par>
                        <p:par>
                          <p:cTn id="46" fill="hold">
                            <p:stCondLst>
                              <p:cond delay="4500"/>
                            </p:stCondLst>
                            <p:childTnLst>
                              <p:par>
                                <p:cTn id="47" presetID="10" presetClass="entr" presetSubtype="0" fill="hold" grpId="0" nodeType="afterEffect">
                                  <p:stCondLst>
                                    <p:cond delay="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250"/>
                            </p:stCondLst>
                            <p:childTnLst>
                              <p:par>
                                <p:cTn id="51" presetID="10" presetClass="entr" presetSubtype="0" fill="hold" grpId="0"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5750"/>
                            </p:stCondLst>
                            <p:childTnLst>
                              <p:par>
                                <p:cTn id="55" presetID="42" presetClass="path" presetSubtype="0" accel="50000" decel="50000" fill="hold" nodeType="afterEffect">
                                  <p:stCondLst>
                                    <p:cond delay="0"/>
                                  </p:stCondLst>
                                  <p:childTnLst>
                                    <p:animMotion origin="layout" path="M 0 7.40741E-7 L 0.00139 0.61883 " pathEditMode="relative" rAng="0" ptsTypes="AA">
                                      <p:cBhvr>
                                        <p:cTn id="56" dur="2000" fill="hold"/>
                                        <p:tgtEl>
                                          <p:spTgt spid="25"/>
                                        </p:tgtEl>
                                        <p:attrNameLst>
                                          <p:attrName>ppt_x</p:attrName>
                                          <p:attrName>ppt_y</p:attrName>
                                        </p:attrNameLst>
                                      </p:cBhvr>
                                      <p:rCtr x="69" y="30926"/>
                                    </p:animMotion>
                                  </p:childTnLst>
                                </p:cTn>
                              </p:par>
                            </p:childTnLst>
                          </p:cTn>
                        </p:par>
                        <p:par>
                          <p:cTn id="57" fill="hold">
                            <p:stCondLst>
                              <p:cond delay="7750"/>
                            </p:stCondLst>
                            <p:childTnLst>
                              <p:par>
                                <p:cTn id="58" presetID="10" presetClass="entr" presetSubtype="0" fill="hold" grpId="0" nodeType="after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Comic Sans MS" panose="030F0702030302020204" pitchFamily="66" charset="0"/>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Comic Sans MS" panose="030F0702030302020204" pitchFamily="66" charset="0"/>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Level: </a:t>
            </a:r>
            <a:r>
              <a:rPr lang="en-US" sz="1200" dirty="0">
                <a:solidFill>
                  <a:schemeClr val="tx1">
                    <a:lumMod val="50000"/>
                    <a:lumOff val="50000"/>
                  </a:schemeClr>
                </a:solidFill>
                <a:latin typeface="+mn-lt"/>
              </a:rPr>
              <a:t>1 – BEAR CUBS (ages 3-5)</a:t>
            </a:r>
          </a:p>
          <a:p>
            <a:pPr algn="l"/>
            <a:r>
              <a:rPr lang="en-US" sz="1200" dirty="0">
                <a:solidFill>
                  <a:schemeClr val="accent5"/>
                </a:solidFill>
                <a:latin typeface="+mn-lt"/>
              </a:rPr>
              <a:t>Time: </a:t>
            </a:r>
            <a:r>
              <a:rPr lang="en-US" sz="1200" dirty="0">
                <a:solidFill>
                  <a:schemeClr val="tx1">
                    <a:lumMod val="50000"/>
                    <a:lumOff val="50000"/>
                  </a:schemeClr>
                </a:solidFill>
                <a:latin typeface="+mn-lt"/>
              </a:rPr>
              <a:t>40 mins - 1 hour</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Objectives:</a:t>
            </a:r>
            <a:endParaRPr lang="en-US"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Structures:</a:t>
            </a:r>
            <a:endParaRPr lang="en-US"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Resources in this slide show:</a:t>
            </a:r>
            <a:endParaRPr lang="en-US"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Materials in the resources pack:</a:t>
            </a:r>
            <a:endParaRPr lang="en-US"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Supplies required:</a:t>
            </a:r>
            <a:endParaRPr lang="en-US"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 Press space bar or left-mouse</a:t>
            </a:r>
            <a:r>
              <a:rPr lang="en-US" sz="1400" baseline="0" dirty="0">
                <a:solidFill>
                  <a:schemeClr val="bg2"/>
                </a:solidFill>
                <a:latin typeface="+mn-lt"/>
              </a:rPr>
              <a:t> click to start slide show ]</a:t>
            </a:r>
            <a:endParaRPr lang="en-US"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New vocab:</a:t>
            </a:r>
            <a:endParaRPr lang="en-US"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Notes:</a:t>
            </a:r>
            <a:endParaRPr lang="en-US"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US" dirty="0"/>
              <a:t>1</a:t>
            </a:r>
          </a:p>
        </p:txBody>
      </p:sp>
    </p:spTree>
    <p:extLst>
      <p:ext uri="{BB962C8B-B14F-4D97-AF65-F5344CB8AC3E}">
        <p14:creationId xmlns:p14="http://schemas.microsoft.com/office/powerpoint/2010/main" val="29399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Level 1</a:t>
            </a:r>
            <a:br>
              <a:rPr lang="en-US" sz="1800" dirty="0">
                <a:solidFill>
                  <a:schemeClr val="bg2"/>
                </a:solidFill>
                <a:latin typeface="+mn-lt"/>
              </a:rPr>
            </a:br>
            <a:r>
              <a:rPr lang="en-US"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US"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chemeClr val="bg2"/>
                </a:solidFill>
                <a:latin typeface="+mn-lt"/>
              </a:rPr>
              <a:t>[ Press space bar or left-mouse</a:t>
            </a:r>
            <a:r>
              <a:rPr lang="en-US" sz="900" baseline="0">
                <a:solidFill>
                  <a:schemeClr val="bg2"/>
                </a:solidFill>
                <a:latin typeface="+mn-lt"/>
              </a:rPr>
              <a:t> click to begin ]</a:t>
            </a:r>
            <a:endParaRPr lang="en-US" sz="90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US"/>
              <a:t>© ESLKidStuff.com</a:t>
            </a:r>
          </a:p>
        </p:txBody>
      </p:sp>
    </p:spTree>
    <p:extLst>
      <p:ext uri="{BB962C8B-B14F-4D97-AF65-F5344CB8AC3E}">
        <p14:creationId xmlns:p14="http://schemas.microsoft.com/office/powerpoint/2010/main" val="2437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US" dirty="0"/>
              <a:t>Warm up and</a:t>
            </a:r>
            <a:br>
              <a:rPr lang="en-US" dirty="0"/>
            </a:br>
            <a:r>
              <a:rPr lang="en-US" dirty="0"/>
              <a:t> Maintenance</a:t>
            </a:r>
            <a:endParaRPr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US" dirty="0"/>
              <a:t>Add lesson steps here</a:t>
            </a:r>
          </a:p>
          <a:p>
            <a:pPr lvl="0"/>
            <a:endParaRPr lang="en-US" dirty="0"/>
          </a:p>
        </p:txBody>
      </p:sp>
    </p:spTree>
    <p:extLst>
      <p:ext uri="{BB962C8B-B14F-4D97-AF65-F5344CB8AC3E}">
        <p14:creationId xmlns:p14="http://schemas.microsoft.com/office/powerpoint/2010/main" val="31750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dirty="0"/>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823293"/>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1651041"/>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10.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0.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6.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hyperlink" Target="http://commons.wikimedia.org/wiki/Category:Sound_icon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239C-A542-41D2-83B9-0BD84535D32C}"/>
              </a:ext>
            </a:extLst>
          </p:cNvPr>
          <p:cNvSpPr>
            <a:spLocks noGrp="1"/>
          </p:cNvSpPr>
          <p:nvPr>
            <p:ph type="title"/>
          </p:nvPr>
        </p:nvSpPr>
        <p:spPr/>
        <p:txBody>
          <a:bodyPr/>
          <a:lstStyle/>
          <a:p>
            <a:r>
              <a:rPr lang="en-US" dirty="0"/>
              <a:t>Intro lesson</a:t>
            </a:r>
          </a:p>
        </p:txBody>
      </p:sp>
      <p:sp>
        <p:nvSpPr>
          <p:cNvPr id="3" name="Text Placeholder 2">
            <a:extLst>
              <a:ext uri="{FF2B5EF4-FFF2-40B4-BE49-F238E27FC236}">
                <a16:creationId xmlns:a16="http://schemas.microsoft.com/office/drawing/2014/main" id="{6AF156F6-D5C6-4114-8EAD-26992693A1B4}"/>
              </a:ext>
            </a:extLst>
          </p:cNvPr>
          <p:cNvSpPr>
            <a:spLocks noGrp="1"/>
          </p:cNvSpPr>
          <p:nvPr>
            <p:ph type="body" sz="quarter" idx="12"/>
          </p:nvPr>
        </p:nvSpPr>
        <p:spPr/>
        <p:txBody>
          <a:bodyPr/>
          <a:lstStyle/>
          <a:p>
            <a:r>
              <a:rPr lang="en-US" dirty="0"/>
              <a:t>Greetings, names, follow simple instructions, identify and recognize 5 colors.</a:t>
            </a:r>
          </a:p>
          <a:p>
            <a:endParaRPr lang="en-US" dirty="0"/>
          </a:p>
        </p:txBody>
      </p:sp>
      <p:sp>
        <p:nvSpPr>
          <p:cNvPr id="4" name="Text Placeholder 3">
            <a:extLst>
              <a:ext uri="{FF2B5EF4-FFF2-40B4-BE49-F238E27FC236}">
                <a16:creationId xmlns:a16="http://schemas.microsoft.com/office/drawing/2014/main" id="{FA25BE99-E7F6-47C8-8166-211A43CC6C90}"/>
              </a:ext>
            </a:extLst>
          </p:cNvPr>
          <p:cNvSpPr>
            <a:spLocks noGrp="1"/>
          </p:cNvSpPr>
          <p:nvPr>
            <p:ph type="body" sz="quarter" idx="13"/>
          </p:nvPr>
        </p:nvSpPr>
        <p:spPr/>
        <p:txBody>
          <a:bodyPr/>
          <a:lstStyle/>
          <a:p>
            <a:r>
              <a:rPr lang="en-US" dirty="0"/>
              <a:t>"Hello", "What's your name", "My name is...", "How are you?", "I’m fine, thank you", "Goodbye", "Give me..."</a:t>
            </a:r>
          </a:p>
          <a:p>
            <a:endParaRPr lang="en-US" dirty="0"/>
          </a:p>
        </p:txBody>
      </p:sp>
      <p:sp>
        <p:nvSpPr>
          <p:cNvPr id="5" name="Text Placeholder 4">
            <a:extLst>
              <a:ext uri="{FF2B5EF4-FFF2-40B4-BE49-F238E27FC236}">
                <a16:creationId xmlns:a16="http://schemas.microsoft.com/office/drawing/2014/main" id="{596E1BE5-FC05-4368-93EC-AC5C5CC2C658}"/>
              </a:ext>
            </a:extLst>
          </p:cNvPr>
          <p:cNvSpPr>
            <a:spLocks noGrp="1"/>
          </p:cNvSpPr>
          <p:nvPr>
            <p:ph type="body" sz="quarter" idx="14"/>
          </p:nvPr>
        </p:nvSpPr>
        <p:spPr/>
        <p:txBody>
          <a:bodyPr/>
          <a:lstStyle/>
          <a:p>
            <a:pPr>
              <a:lnSpc>
                <a:spcPct val="100000"/>
              </a:lnSpc>
            </a:pPr>
            <a:r>
              <a:rPr lang="en-US" dirty="0"/>
              <a:t>The Hello Song (audio)</a:t>
            </a:r>
          </a:p>
          <a:p>
            <a:pPr>
              <a:lnSpc>
                <a:spcPct val="100000"/>
              </a:lnSpc>
            </a:pPr>
            <a:r>
              <a:rPr lang="en-US" dirty="0"/>
              <a:t>The Hello Song (video)</a:t>
            </a:r>
          </a:p>
          <a:p>
            <a:pPr>
              <a:lnSpc>
                <a:spcPct val="100000"/>
              </a:lnSpc>
            </a:pPr>
            <a:r>
              <a:rPr lang="en-US" dirty="0"/>
              <a:t>The Goodbye Song (audio)</a:t>
            </a:r>
          </a:p>
          <a:p>
            <a:pPr>
              <a:lnSpc>
                <a:spcPct val="100000"/>
              </a:lnSpc>
            </a:pPr>
            <a:r>
              <a:rPr lang="en-US" dirty="0"/>
              <a:t>The Goodbye Song (video)</a:t>
            </a:r>
          </a:p>
        </p:txBody>
      </p:sp>
      <p:sp>
        <p:nvSpPr>
          <p:cNvPr id="6" name="Text Placeholder 5">
            <a:extLst>
              <a:ext uri="{FF2B5EF4-FFF2-40B4-BE49-F238E27FC236}">
                <a16:creationId xmlns:a16="http://schemas.microsoft.com/office/drawing/2014/main" id="{F810CE52-434A-4952-8CD9-8C7FB1AC9CD4}"/>
              </a:ext>
            </a:extLst>
          </p:cNvPr>
          <p:cNvSpPr>
            <a:spLocks noGrp="1"/>
          </p:cNvSpPr>
          <p:nvPr>
            <p:ph type="body" sz="quarter" idx="15"/>
          </p:nvPr>
        </p:nvSpPr>
        <p:spPr/>
        <p:txBody>
          <a:bodyPr/>
          <a:lstStyle/>
          <a:p>
            <a:pPr>
              <a:lnSpc>
                <a:spcPct val="100000"/>
              </a:lnSpc>
            </a:pPr>
            <a:r>
              <a:rPr lang="en-US" dirty="0"/>
              <a:t>All about me worksheet</a:t>
            </a:r>
          </a:p>
          <a:p>
            <a:pPr>
              <a:lnSpc>
                <a:spcPct val="100000"/>
              </a:lnSpc>
            </a:pPr>
            <a:r>
              <a:rPr lang="en-US" dirty="0"/>
              <a:t>Color the cute fish worksheet</a:t>
            </a:r>
          </a:p>
        </p:txBody>
      </p:sp>
      <p:sp>
        <p:nvSpPr>
          <p:cNvPr id="7" name="Text Placeholder 6">
            <a:extLst>
              <a:ext uri="{FF2B5EF4-FFF2-40B4-BE49-F238E27FC236}">
                <a16:creationId xmlns:a16="http://schemas.microsoft.com/office/drawing/2014/main" id="{C50EB58E-84C8-4564-BE58-3E8F29B5EE46}"/>
              </a:ext>
            </a:extLst>
          </p:cNvPr>
          <p:cNvSpPr>
            <a:spLocks noGrp="1"/>
          </p:cNvSpPr>
          <p:nvPr>
            <p:ph type="body" sz="quarter" idx="16"/>
          </p:nvPr>
        </p:nvSpPr>
        <p:spPr/>
        <p:txBody>
          <a:bodyPr/>
          <a:lstStyle/>
          <a:p>
            <a:pPr>
              <a:lnSpc>
                <a:spcPct val="100000"/>
              </a:lnSpc>
            </a:pPr>
            <a:r>
              <a:rPr lang="en-US" dirty="0"/>
              <a:t>name tracing sheets (one for each student with their name in dots) - optional</a:t>
            </a:r>
          </a:p>
          <a:p>
            <a:pPr>
              <a:lnSpc>
                <a:spcPct val="100000"/>
              </a:lnSpc>
            </a:pPr>
            <a:r>
              <a:rPr lang="en-US" dirty="0"/>
              <a:t>colored pencils</a:t>
            </a:r>
          </a:p>
          <a:p>
            <a:pPr>
              <a:lnSpc>
                <a:spcPct val="100000"/>
              </a:lnSpc>
            </a:pPr>
            <a:r>
              <a:rPr lang="en-US" dirty="0"/>
              <a:t>name tags for each student</a:t>
            </a:r>
          </a:p>
          <a:p>
            <a:pPr>
              <a:lnSpc>
                <a:spcPct val="100000"/>
              </a:lnSpc>
            </a:pPr>
            <a:r>
              <a:rPr lang="en-US" dirty="0"/>
              <a:t>a glove puppet</a:t>
            </a:r>
          </a:p>
          <a:p>
            <a:pPr>
              <a:lnSpc>
                <a:spcPct val="100000"/>
              </a:lnSpc>
            </a:pPr>
            <a:r>
              <a:rPr lang="en-US" dirty="0"/>
              <a:t>a small ball</a:t>
            </a:r>
          </a:p>
          <a:p>
            <a:pPr>
              <a:lnSpc>
                <a:spcPct val="100000"/>
              </a:lnSpc>
            </a:pPr>
            <a:r>
              <a:rPr lang="en-US" dirty="0"/>
              <a:t>5 sheets of origami colored paper (red, green, blue, yellow, purple)</a:t>
            </a:r>
          </a:p>
          <a:p>
            <a:pPr>
              <a:lnSpc>
                <a:spcPct val="100000"/>
              </a:lnSpc>
            </a:pPr>
            <a:r>
              <a:rPr lang="en-US" dirty="0"/>
              <a:t>cushions (1 per student)</a:t>
            </a:r>
          </a:p>
        </p:txBody>
      </p:sp>
      <p:sp>
        <p:nvSpPr>
          <p:cNvPr id="8" name="Text Placeholder 7">
            <a:extLst>
              <a:ext uri="{FF2B5EF4-FFF2-40B4-BE49-F238E27FC236}">
                <a16:creationId xmlns:a16="http://schemas.microsoft.com/office/drawing/2014/main" id="{024CB47D-3D22-4367-A3D2-1E1C6DEFD505}"/>
              </a:ext>
            </a:extLst>
          </p:cNvPr>
          <p:cNvSpPr>
            <a:spLocks noGrp="1"/>
          </p:cNvSpPr>
          <p:nvPr>
            <p:ph type="body" sz="quarter" idx="17"/>
          </p:nvPr>
        </p:nvSpPr>
        <p:spPr>
          <a:xfrm>
            <a:off x="1195703" y="1885783"/>
            <a:ext cx="7519233" cy="364722"/>
          </a:xfrm>
        </p:spPr>
        <p:txBody>
          <a:bodyPr/>
          <a:lstStyle/>
          <a:p>
            <a:r>
              <a:rPr lang="en-US" dirty="0"/>
              <a:t>red, blue, green, yellow, purple, favorite, color, stand up, sit down, hands up, hands down, jump, run, turn around, pass, touch.</a:t>
            </a:r>
          </a:p>
          <a:p>
            <a:endParaRPr lang="en-US" dirty="0"/>
          </a:p>
        </p:txBody>
      </p:sp>
      <p:sp>
        <p:nvSpPr>
          <p:cNvPr id="9" name="Text Placeholder 8">
            <a:extLst>
              <a:ext uri="{FF2B5EF4-FFF2-40B4-BE49-F238E27FC236}">
                <a16:creationId xmlns:a16="http://schemas.microsoft.com/office/drawing/2014/main" id="{1C2BC503-C4C9-45B4-BDB7-761246E582C5}"/>
              </a:ext>
            </a:extLst>
          </p:cNvPr>
          <p:cNvSpPr>
            <a:spLocks noGrp="1"/>
          </p:cNvSpPr>
          <p:nvPr>
            <p:ph type="body" sz="quarter" idx="18"/>
          </p:nvPr>
        </p:nvSpPr>
        <p:spPr>
          <a:xfrm>
            <a:off x="311649" y="4031534"/>
            <a:ext cx="5580511" cy="748332"/>
          </a:xfrm>
        </p:spPr>
        <p:txBody>
          <a:bodyPr/>
          <a:lstStyle/>
          <a:p>
            <a:r>
              <a:rPr lang="en-US" dirty="0"/>
              <a:t>This lesson provides a good platform to begin the course with your young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a:p>
            <a:endParaRPr lang="en-US" dirty="0"/>
          </a:p>
        </p:txBody>
      </p:sp>
      <p:sp>
        <p:nvSpPr>
          <p:cNvPr id="10" name="Text Placeholder 9">
            <a:extLst>
              <a:ext uri="{FF2B5EF4-FFF2-40B4-BE49-F238E27FC236}">
                <a16:creationId xmlns:a16="http://schemas.microsoft.com/office/drawing/2014/main" id="{9EFCB574-FBC4-45AD-8137-092394DAF902}"/>
              </a:ext>
            </a:extLst>
          </p:cNvPr>
          <p:cNvSpPr>
            <a:spLocks noGrp="1"/>
          </p:cNvSpPr>
          <p:nvPr>
            <p:ph type="body" sz="quarter" idx="19"/>
          </p:nvPr>
        </p:nvSpPr>
        <p:spPr/>
        <p:txBody>
          <a:bodyPr/>
          <a:lstStyle/>
          <a:p>
            <a:r>
              <a:rPr lang="en-US" dirty="0"/>
              <a:t>1</a:t>
            </a:r>
          </a:p>
        </p:txBody>
      </p:sp>
    </p:spTree>
    <p:extLst>
      <p:ext uri="{BB962C8B-B14F-4D97-AF65-F5344CB8AC3E}">
        <p14:creationId xmlns:p14="http://schemas.microsoft.com/office/powerpoint/2010/main" val="172563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r>
              <a:rPr kumimoji="0" lang="en-US" sz="1000" b="0" i="0" u="none" strike="noStrike" kern="0" cap="none" spc="0" normalizeH="0" baseline="0" noProof="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sp>
        <p:nvSpPr>
          <p:cNvPr id="4" name="Title 1">
            <a:extLst>
              <a:ext uri="{FF2B5EF4-FFF2-40B4-BE49-F238E27FC236}">
                <a16:creationId xmlns:a16="http://schemas.microsoft.com/office/drawing/2014/main" id="{F0497EFB-0848-FECC-5381-B542E665B1C8}"/>
              </a:ext>
            </a:extLst>
          </p:cNvPr>
          <p:cNvSpPr txBox="1">
            <a:spLocks/>
          </p:cNvSpPr>
          <p:nvPr/>
        </p:nvSpPr>
        <p:spPr>
          <a:xfrm>
            <a:off x="311700" y="219107"/>
            <a:ext cx="8462136" cy="4936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a:cs typeface="Arial"/>
                <a:sym typeface="Arial"/>
              </a:rPr>
              <a:t>Media in these slides</a:t>
            </a:r>
          </a:p>
        </p:txBody>
      </p:sp>
      <p:sp>
        <p:nvSpPr>
          <p:cNvPr id="8" name="Rectangle: Rounded Corners 7">
            <a:extLst>
              <a:ext uri="{FF2B5EF4-FFF2-40B4-BE49-F238E27FC236}">
                <a16:creationId xmlns:a16="http://schemas.microsoft.com/office/drawing/2014/main" id="{F2C80857-DBC5-0751-FE3A-F793BA0496EA}"/>
              </a:ext>
            </a:extLst>
          </p:cNvPr>
          <p:cNvSpPr/>
          <p:nvPr/>
        </p:nvSpPr>
        <p:spPr>
          <a:xfrm>
            <a:off x="255600" y="1823731"/>
            <a:ext cx="1614624" cy="2964269"/>
          </a:xfrm>
          <a:prstGeom prst="roundRect">
            <a:avLst>
              <a:gd name="adj" fmla="val 3663"/>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90000" tIns="144000" rtlCol="0" anchor="t" anchorCtr="0"/>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hlinkClick r:id="rId2" action="ppaction://hlinksldjump"/>
              </a:rPr>
              <a:t>The hello song</a:t>
            </a: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hlinkClick r:id="rId3" action="ppaction://hlinksldjump"/>
              </a:rPr>
              <a:t>The goodbye song</a:t>
            </a: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3" name="Rectangle: Rounded Corners 2">
            <a:extLst>
              <a:ext uri="{FF2B5EF4-FFF2-40B4-BE49-F238E27FC236}">
                <a16:creationId xmlns:a16="http://schemas.microsoft.com/office/drawing/2014/main" id="{85A45C4C-97F6-BEC4-2DB5-4071527BFF98}"/>
              </a:ext>
            </a:extLst>
          </p:cNvPr>
          <p:cNvSpPr/>
          <p:nvPr/>
        </p:nvSpPr>
        <p:spPr>
          <a:xfrm>
            <a:off x="255600" y="928800"/>
            <a:ext cx="1614624" cy="424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Songs</a:t>
            </a:r>
          </a:p>
        </p:txBody>
      </p:sp>
      <p:sp>
        <p:nvSpPr>
          <p:cNvPr id="5" name="Rectangle: Rounded Corners 4">
            <a:extLst>
              <a:ext uri="{FF2B5EF4-FFF2-40B4-BE49-F238E27FC236}">
                <a16:creationId xmlns:a16="http://schemas.microsoft.com/office/drawing/2014/main" id="{3D829386-CCB2-4F29-BFCC-1FE3C5974DDA}"/>
              </a:ext>
            </a:extLst>
          </p:cNvPr>
          <p:cNvSpPr/>
          <p:nvPr/>
        </p:nvSpPr>
        <p:spPr>
          <a:xfrm>
            <a:off x="2012998" y="928800"/>
            <a:ext cx="1614624" cy="424800"/>
          </a:xfrm>
          <a:prstGeom prst="roundRect">
            <a:avLst/>
          </a:prstGeom>
          <a:solidFill>
            <a:srgbClr val="00B0F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Interactive games</a:t>
            </a:r>
          </a:p>
        </p:txBody>
      </p:sp>
      <p:sp>
        <p:nvSpPr>
          <p:cNvPr id="7" name="Rectangle: Rounded Corners 6">
            <a:extLst>
              <a:ext uri="{FF2B5EF4-FFF2-40B4-BE49-F238E27FC236}">
                <a16:creationId xmlns:a16="http://schemas.microsoft.com/office/drawing/2014/main" id="{1EF5F60B-7CA9-29A1-84B4-3374FB49F8C0}"/>
              </a:ext>
            </a:extLst>
          </p:cNvPr>
          <p:cNvSpPr/>
          <p:nvPr/>
        </p:nvSpPr>
        <p:spPr>
          <a:xfrm>
            <a:off x="3766204" y="921600"/>
            <a:ext cx="1614624" cy="424800"/>
          </a:xfrm>
          <a:prstGeom prst="roundRect">
            <a:avLst/>
          </a:prstGeom>
          <a:solidFill>
            <a:srgbClr val="33CC33"/>
          </a:solidFill>
          <a:ln>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Readers</a:t>
            </a:r>
          </a:p>
        </p:txBody>
      </p:sp>
      <p:sp>
        <p:nvSpPr>
          <p:cNvPr id="10" name="Rectangle: Rounded Corners 9">
            <a:extLst>
              <a:ext uri="{FF2B5EF4-FFF2-40B4-BE49-F238E27FC236}">
                <a16:creationId xmlns:a16="http://schemas.microsoft.com/office/drawing/2014/main" id="{62C5CF7D-9463-B540-EBB3-677BB37FEABA}"/>
              </a:ext>
            </a:extLst>
          </p:cNvPr>
          <p:cNvSpPr/>
          <p:nvPr/>
        </p:nvSpPr>
        <p:spPr>
          <a:xfrm>
            <a:off x="5519410" y="921600"/>
            <a:ext cx="1614624" cy="424800"/>
          </a:xfrm>
          <a:prstGeom prst="round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Printables</a:t>
            </a:r>
          </a:p>
        </p:txBody>
      </p:sp>
      <p:sp>
        <p:nvSpPr>
          <p:cNvPr id="11" name="TextBox 10">
            <a:extLst>
              <a:ext uri="{FF2B5EF4-FFF2-40B4-BE49-F238E27FC236}">
                <a16:creationId xmlns:a16="http://schemas.microsoft.com/office/drawing/2014/main" id="{69362177-178A-6713-2A19-26C7CD65F3CB}"/>
              </a:ext>
            </a:extLst>
          </p:cNvPr>
          <p:cNvSpPr txBox="1"/>
          <p:nvPr/>
        </p:nvSpPr>
        <p:spPr>
          <a:xfrm>
            <a:off x="283458" y="1411200"/>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Play audio or video directly from the slide</a:t>
            </a:r>
          </a:p>
        </p:txBody>
      </p:sp>
      <p:sp>
        <p:nvSpPr>
          <p:cNvPr id="12" name="TextBox 11">
            <a:extLst>
              <a:ext uri="{FF2B5EF4-FFF2-40B4-BE49-F238E27FC236}">
                <a16:creationId xmlns:a16="http://schemas.microsoft.com/office/drawing/2014/main" id="{EA2F55FA-9DB9-C994-F7DB-D7BD931ECDEB}"/>
              </a:ext>
            </a:extLst>
          </p:cNvPr>
          <p:cNvSpPr txBox="1"/>
          <p:nvPr/>
        </p:nvSpPr>
        <p:spPr>
          <a:xfrm>
            <a:off x="2044339" y="1411200"/>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Play games and activities on the slide with your class</a:t>
            </a:r>
          </a:p>
        </p:txBody>
      </p:sp>
      <p:sp>
        <p:nvSpPr>
          <p:cNvPr id="13" name="TextBox 12">
            <a:extLst>
              <a:ext uri="{FF2B5EF4-FFF2-40B4-BE49-F238E27FC236}">
                <a16:creationId xmlns:a16="http://schemas.microsoft.com/office/drawing/2014/main" id="{25E6CA3C-4B8A-2F65-9F51-4FAFD203A1E8}"/>
              </a:ext>
            </a:extLst>
          </p:cNvPr>
          <p:cNvSpPr txBox="1"/>
          <p:nvPr/>
        </p:nvSpPr>
        <p:spPr>
          <a:xfrm>
            <a:off x="3797544" y="1404000"/>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Read stories together on the slide or watch a video</a:t>
            </a:r>
          </a:p>
        </p:txBody>
      </p:sp>
      <p:sp>
        <p:nvSpPr>
          <p:cNvPr id="14" name="TextBox 13">
            <a:extLst>
              <a:ext uri="{FF2B5EF4-FFF2-40B4-BE49-F238E27FC236}">
                <a16:creationId xmlns:a16="http://schemas.microsoft.com/office/drawing/2014/main" id="{BE927DEB-44E1-77B0-6734-2A8645458977}"/>
              </a:ext>
            </a:extLst>
          </p:cNvPr>
          <p:cNvSpPr txBox="1"/>
          <p:nvPr/>
        </p:nvSpPr>
        <p:spPr>
          <a:xfrm>
            <a:off x="5519410" y="1403999"/>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View worksheets, craft sheets, etc. on screen</a:t>
            </a:r>
            <a:endPar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endParaRPr>
          </a:p>
        </p:txBody>
      </p:sp>
      <p:sp>
        <p:nvSpPr>
          <p:cNvPr id="9" name="Rectangle: Rounded Corners 8">
            <a:extLst>
              <a:ext uri="{FF2B5EF4-FFF2-40B4-BE49-F238E27FC236}">
                <a16:creationId xmlns:a16="http://schemas.microsoft.com/office/drawing/2014/main" id="{F54242B3-FECA-8778-ADC0-9E71F5A7AC9E}"/>
              </a:ext>
            </a:extLst>
          </p:cNvPr>
          <p:cNvSpPr/>
          <p:nvPr/>
        </p:nvSpPr>
        <p:spPr>
          <a:xfrm>
            <a:off x="2012998" y="1823731"/>
            <a:ext cx="1614624" cy="2964269"/>
          </a:xfrm>
          <a:prstGeom prst="roundRect">
            <a:avLst>
              <a:gd name="adj" fmla="val 3663"/>
            </a:avLst>
          </a:prstGeom>
          <a:solidFill>
            <a:srgbClr val="CCEC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15" name="Rectangle: Rounded Corners 14">
            <a:extLst>
              <a:ext uri="{FF2B5EF4-FFF2-40B4-BE49-F238E27FC236}">
                <a16:creationId xmlns:a16="http://schemas.microsoft.com/office/drawing/2014/main" id="{DFCFD483-4CE2-3F36-C357-3B5CDF34D9DB}"/>
              </a:ext>
            </a:extLst>
          </p:cNvPr>
          <p:cNvSpPr/>
          <p:nvPr/>
        </p:nvSpPr>
        <p:spPr>
          <a:xfrm>
            <a:off x="3767365" y="1816531"/>
            <a:ext cx="1614624" cy="2964269"/>
          </a:xfrm>
          <a:prstGeom prst="roundRect">
            <a:avLst>
              <a:gd name="adj" fmla="val 3663"/>
            </a:avLst>
          </a:prstGeom>
          <a:solidFill>
            <a:srgbClr val="CCFFCC"/>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16" name="Rectangle: Rounded Corners 15">
            <a:extLst>
              <a:ext uri="{FF2B5EF4-FFF2-40B4-BE49-F238E27FC236}">
                <a16:creationId xmlns:a16="http://schemas.microsoft.com/office/drawing/2014/main" id="{0F7F82A7-F9DE-9D5A-EC8A-6E7BA6C2B516}"/>
              </a:ext>
            </a:extLst>
          </p:cNvPr>
          <p:cNvSpPr/>
          <p:nvPr/>
        </p:nvSpPr>
        <p:spPr>
          <a:xfrm>
            <a:off x="5520570" y="1823731"/>
            <a:ext cx="1614624" cy="2964269"/>
          </a:xfrm>
          <a:prstGeom prst="roundRect">
            <a:avLst>
              <a:gd name="adj" fmla="val 3663"/>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lvl="0">
              <a:spcAft>
                <a:spcPts val="1200"/>
              </a:spcAft>
            </a:pPr>
            <a:r>
              <a:rPr lang="en-US" sz="1200" dirty="0">
                <a:solidFill>
                  <a:srgbClr val="000000">
                    <a:lumMod val="75000"/>
                    <a:lumOff val="25000"/>
                  </a:srgbClr>
                </a:solidFill>
                <a:hlinkClick r:id="rId4" action="ppaction://hlinksldjump"/>
              </a:rPr>
              <a:t>All about me worksheet</a:t>
            </a:r>
            <a:endParaRPr lang="en-US" sz="1200" dirty="0">
              <a:solidFill>
                <a:srgbClr val="000000">
                  <a:lumMod val="75000"/>
                  <a:lumOff val="25000"/>
                </a:srgbClr>
              </a:solidFill>
            </a:endParaRPr>
          </a:p>
          <a:p>
            <a:pPr lvl="0">
              <a:spcAft>
                <a:spcPts val="1200"/>
              </a:spcAft>
            </a:pPr>
            <a:r>
              <a:rPr lang="en-US" sz="1200" dirty="0">
                <a:solidFill>
                  <a:srgbClr val="000000">
                    <a:lumMod val="75000"/>
                    <a:lumOff val="25000"/>
                  </a:srgbClr>
                </a:solidFill>
                <a:hlinkClick r:id="rId5" action="ppaction://hlinksldjump"/>
              </a:rPr>
              <a:t>Color the cute fish worksheet</a:t>
            </a:r>
            <a:endParaRPr kumimoji="0" lang="en-GB"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
        <p:nvSpPr>
          <p:cNvPr id="6" name="Rectangle: Rounded Corners 5">
            <a:extLst>
              <a:ext uri="{FF2B5EF4-FFF2-40B4-BE49-F238E27FC236}">
                <a16:creationId xmlns:a16="http://schemas.microsoft.com/office/drawing/2014/main" id="{86ECD8A8-7290-59BD-C799-F08510AE20CA}"/>
              </a:ext>
            </a:extLst>
          </p:cNvPr>
          <p:cNvSpPr/>
          <p:nvPr/>
        </p:nvSpPr>
        <p:spPr>
          <a:xfrm>
            <a:off x="7272615" y="921600"/>
            <a:ext cx="1614624" cy="424800"/>
          </a:xfrm>
          <a:prstGeom prst="roundRect">
            <a:avLst/>
          </a:prstGeom>
          <a:solidFill>
            <a:srgbClr val="8B8BFF"/>
          </a:solidFill>
          <a:ln>
            <a:solidFill>
              <a:srgbClr val="8F45C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rPr>
              <a:t>Vocabulary</a:t>
            </a:r>
          </a:p>
        </p:txBody>
      </p:sp>
      <p:sp>
        <p:nvSpPr>
          <p:cNvPr id="17" name="TextBox 16">
            <a:extLst>
              <a:ext uri="{FF2B5EF4-FFF2-40B4-BE49-F238E27FC236}">
                <a16:creationId xmlns:a16="http://schemas.microsoft.com/office/drawing/2014/main" id="{A0FE08F2-3EF3-EB55-0D08-22FD91AF97FA}"/>
              </a:ext>
            </a:extLst>
          </p:cNvPr>
          <p:cNvSpPr txBox="1"/>
          <p:nvPr/>
        </p:nvSpPr>
        <p:spPr>
          <a:xfrm>
            <a:off x="7272615" y="1403999"/>
            <a:ext cx="15621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lumMod val="50000"/>
                    <a:lumOff val="50000"/>
                  </a:srgbClr>
                </a:solidFill>
                <a:effectLst/>
                <a:uLnTx/>
                <a:uFillTx/>
                <a:latin typeface="Arial"/>
                <a:cs typeface="Arial"/>
                <a:sym typeface="Arial"/>
              </a:rPr>
              <a:t>View lesson vocabulary images on screen</a:t>
            </a:r>
          </a:p>
        </p:txBody>
      </p:sp>
      <p:sp>
        <p:nvSpPr>
          <p:cNvPr id="18" name="Rectangle: Rounded Corners 17">
            <a:extLst>
              <a:ext uri="{FF2B5EF4-FFF2-40B4-BE49-F238E27FC236}">
                <a16:creationId xmlns:a16="http://schemas.microsoft.com/office/drawing/2014/main" id="{F2D5D8B1-D2C3-C495-3573-173B9DF8C269}"/>
              </a:ext>
            </a:extLst>
          </p:cNvPr>
          <p:cNvSpPr/>
          <p:nvPr/>
        </p:nvSpPr>
        <p:spPr>
          <a:xfrm>
            <a:off x="7273776" y="1823731"/>
            <a:ext cx="1614624" cy="2964269"/>
          </a:xfrm>
          <a:prstGeom prst="roundRect">
            <a:avLst>
              <a:gd name="adj" fmla="val 3663"/>
            </a:avLst>
          </a:prstGeom>
          <a:solidFill>
            <a:srgbClr val="C9C9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lvl="0">
              <a:spcAft>
                <a:spcPts val="1200"/>
              </a:spcAft>
            </a:pPr>
            <a:r>
              <a:rPr lang="en-US" sz="1200" dirty="0">
                <a:solidFill>
                  <a:srgbClr val="000000">
                    <a:lumMod val="75000"/>
                    <a:lumOff val="25000"/>
                  </a:srgbClr>
                </a:solidFill>
                <a:hlinkClick r:id="rId6" action="ppaction://hlinksldjump"/>
              </a:rPr>
              <a:t>5 colors: red, blue, green, purple, yellow</a:t>
            </a:r>
            <a:endParaRPr kumimoji="0" lang="en-US" sz="1200" b="0" i="0" u="none" strike="noStrike" kern="0" cap="none" spc="0" normalizeH="0" baseline="0" noProof="0" dirty="0">
              <a:ln>
                <a:noFill/>
              </a:ln>
              <a:solidFill>
                <a:srgbClr val="000000">
                  <a:lumMod val="75000"/>
                  <a:lumOff val="25000"/>
                </a:srgbClr>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6732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animBg="1"/>
      <p:bldP spid="5" grpId="0" animBg="1"/>
      <p:bldP spid="7" grpId="0" animBg="1"/>
      <p:bldP spid="10" grpId="0" animBg="1"/>
      <p:bldP spid="11" grpId="0"/>
      <p:bldP spid="12" grpId="0"/>
      <p:bldP spid="13" grpId="0"/>
      <p:bldP spid="14" grpId="0"/>
      <p:bldP spid="9" grpId="0" animBg="1"/>
      <p:bldP spid="15" grpId="0" animBg="1"/>
      <p:bldP spid="16" grpId="0" animBg="1"/>
      <p:bldP spid="6" grpId="0" animBg="1"/>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27BC79A8-CEA1-4A82-8F21-0FE841249DDA}"/>
              </a:ext>
            </a:extLst>
          </p:cNvPr>
          <p:cNvSpPr>
            <a:spLocks noGrp="1"/>
          </p:cNvSpPr>
          <p:nvPr>
            <p:ph type="ctrTitle"/>
          </p:nvPr>
        </p:nvSpPr>
        <p:spPr/>
        <p:txBody>
          <a:bodyPr/>
          <a:lstStyle/>
          <a:p>
            <a:r>
              <a:rPr lang="en-US" sz="6000" dirty="0"/>
              <a:t>Hello!</a:t>
            </a:r>
          </a:p>
        </p:txBody>
      </p:sp>
      <p:sp>
        <p:nvSpPr>
          <p:cNvPr id="5" name="Subtitle 4">
            <a:extLst>
              <a:ext uri="{FF2B5EF4-FFF2-40B4-BE49-F238E27FC236}">
                <a16:creationId xmlns:a16="http://schemas.microsoft.com/office/drawing/2014/main" id="{CF5B2C24-B24A-4A03-B843-7806B9BE539D}"/>
              </a:ext>
            </a:extLst>
          </p:cNvPr>
          <p:cNvSpPr>
            <a:spLocks noGrp="1"/>
          </p:cNvSpPr>
          <p:nvPr>
            <p:ph type="subTitle" idx="1"/>
          </p:nvPr>
        </p:nvSpPr>
        <p:spPr/>
        <p:txBody>
          <a:bodyPr/>
          <a:lstStyle/>
          <a:p>
            <a:r>
              <a:rPr lang="en-US" dirty="0"/>
              <a:t>- Introduction lesson -</a:t>
            </a:r>
          </a:p>
        </p:txBody>
      </p:sp>
      <p:sp>
        <p:nvSpPr>
          <p:cNvPr id="7" name="Footer Placeholder 6">
            <a:extLst>
              <a:ext uri="{FF2B5EF4-FFF2-40B4-BE49-F238E27FC236}">
                <a16:creationId xmlns:a16="http://schemas.microsoft.com/office/drawing/2014/main" id="{0671B50B-8C30-40C9-A718-55A5A16AD22F}"/>
              </a:ext>
            </a:extLst>
          </p:cNvPr>
          <p:cNvSpPr>
            <a:spLocks noGrp="1"/>
          </p:cNvSpPr>
          <p:nvPr>
            <p:ph type="ftr" sz="quarter" idx="10"/>
          </p:nvPr>
        </p:nvSpPr>
        <p:spPr/>
        <p:txBody>
          <a:bodyPr/>
          <a:lstStyle/>
          <a:p>
            <a:r>
              <a:rPr lang="en-US" dirty="0"/>
              <a:t>© ESLKidStuff.com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72099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320156"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2046578" y="1228227"/>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615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8"/>
                                        </p:tgtEl>
                                        <p:attrNameLst>
                                          <p:attrName>ppt_x</p:attrName>
                                        </p:attrNameLst>
                                      </p:cBhvr>
                                      <p:tavLst>
                                        <p:tav tm="0">
                                          <p:val>
                                            <p:strVal val="ppt_x"/>
                                          </p:val>
                                        </p:tav>
                                        <p:tav tm="100000">
                                          <p:val>
                                            <p:strVal val="ppt_x"/>
                                          </p:val>
                                        </p:tav>
                                      </p:tavLst>
                                    </p:anim>
                                    <p:anim calcmode="lin" valueType="num">
                                      <p:cBhvr additive="base">
                                        <p:cTn id="62" dur="500"/>
                                        <p:tgtEl>
                                          <p:spTgt spid="8"/>
                                        </p:tgtEl>
                                        <p:attrNameLst>
                                          <p:attrName>ppt_y</p:attrName>
                                        </p:attrNameLst>
                                      </p:cBhvr>
                                      <p:tavLst>
                                        <p:tav tm="0">
                                          <p:val>
                                            <p:strVal val="ppt_y"/>
                                          </p:val>
                                        </p:tav>
                                        <p:tav tm="100000">
                                          <p:val>
                                            <p:strVal val="1+ppt_h/2"/>
                                          </p:val>
                                        </p:tav>
                                      </p:tavLst>
                                    </p:anim>
                                    <p:set>
                                      <p:cBhvr>
                                        <p:cTn id="6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610495" y="4541509"/>
            <a:ext cx="1220704" cy="406729"/>
            <a:chOff x="5986171"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72343" y="4084584"/>
              <a:ext cx="959171" cy="307777"/>
            </a:xfrm>
            <a:prstGeom prst="rect">
              <a:avLst/>
            </a:prstGeom>
            <a:noFill/>
          </p:spPr>
          <p:txBody>
            <a:bodyPr wrap="none" rtlCol="0">
              <a:spAutoFit/>
            </a:bodyPr>
            <a:lstStyle/>
            <a:p>
              <a:pPr algn="ctr"/>
              <a:r>
                <a:rPr lang="en-US" dirty="0">
                  <a:latin typeface="Calibri" panose="020F0502020204030204" pitchFamily="34" charset="0"/>
                </a:rPr>
                <a:t>5 colors</a:t>
              </a:r>
            </a:p>
          </p:txBody>
        </p:sp>
      </p:grpSp>
      <p:sp>
        <p:nvSpPr>
          <p:cNvPr id="5" name="Rectangle 4">
            <a:extLst>
              <a:ext uri="{FF2B5EF4-FFF2-40B4-BE49-F238E27FC236}">
                <a16:creationId xmlns:a16="http://schemas.microsoft.com/office/drawing/2014/main" id="{95EA1C9C-74C5-4628-B571-7C3BA5692BEC}"/>
              </a:ext>
            </a:extLst>
          </p:cNvPr>
          <p:cNvSpPr/>
          <p:nvPr/>
        </p:nvSpPr>
        <p:spPr>
          <a:xfrm>
            <a:off x="3131635" y="843053"/>
            <a:ext cx="1119374" cy="141874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Rectangle 117">
            <a:extLst>
              <a:ext uri="{FF2B5EF4-FFF2-40B4-BE49-F238E27FC236}">
                <a16:creationId xmlns:a16="http://schemas.microsoft.com/office/drawing/2014/main" id="{9DA3209A-E08E-41C5-B504-FE14D84E4764}"/>
              </a:ext>
            </a:extLst>
          </p:cNvPr>
          <p:cNvSpPr/>
          <p:nvPr/>
        </p:nvSpPr>
        <p:spPr>
          <a:xfrm>
            <a:off x="3735683" y="3128503"/>
            <a:ext cx="1119374" cy="1418741"/>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9" name="Rectangle 118">
            <a:extLst>
              <a:ext uri="{FF2B5EF4-FFF2-40B4-BE49-F238E27FC236}">
                <a16:creationId xmlns:a16="http://schemas.microsoft.com/office/drawing/2014/main" id="{B0D05FF6-5254-4573-A01F-411E1186D985}"/>
              </a:ext>
            </a:extLst>
          </p:cNvPr>
          <p:cNvSpPr/>
          <p:nvPr/>
        </p:nvSpPr>
        <p:spPr>
          <a:xfrm>
            <a:off x="7273917" y="681584"/>
            <a:ext cx="1119374" cy="141874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18704" y="-669830"/>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30455" y="-660713"/>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4031272" y="-669830"/>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635194" y="2314130"/>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737163" y="2143307"/>
            <a:ext cx="202095" cy="202095"/>
          </a:xfrm>
          <a:prstGeom prst="rect">
            <a:avLst/>
          </a:prstGeom>
        </p:spPr>
      </p:pic>
      <p:grpSp>
        <p:nvGrpSpPr>
          <p:cNvPr id="87" name="Google Shape;2116;p50">
            <a:extLst>
              <a:ext uri="{FF2B5EF4-FFF2-40B4-BE49-F238E27FC236}">
                <a16:creationId xmlns:a16="http://schemas.microsoft.com/office/drawing/2014/main" id="{7A81F17E-2028-4CFD-B143-07FD69D28B11}"/>
              </a:ext>
            </a:extLst>
          </p:cNvPr>
          <p:cNvGrpSpPr/>
          <p:nvPr/>
        </p:nvGrpSpPr>
        <p:grpSpPr>
          <a:xfrm flipH="1">
            <a:off x="147947" y="1296078"/>
            <a:ext cx="2520483" cy="3360801"/>
            <a:chOff x="6845843" y="611689"/>
            <a:chExt cx="1456097" cy="1941553"/>
          </a:xfrm>
        </p:grpSpPr>
        <p:grpSp>
          <p:nvGrpSpPr>
            <p:cNvPr id="88" name="Google Shape;2117;p50">
              <a:extLst>
                <a:ext uri="{FF2B5EF4-FFF2-40B4-BE49-F238E27FC236}">
                  <a16:creationId xmlns:a16="http://schemas.microsoft.com/office/drawing/2014/main" id="{F8766543-3419-4E8D-BF87-CC3ADB29162D}"/>
                </a:ext>
              </a:extLst>
            </p:cNvPr>
            <p:cNvGrpSpPr/>
            <p:nvPr/>
          </p:nvGrpSpPr>
          <p:grpSpPr>
            <a:xfrm>
              <a:off x="6845843" y="611689"/>
              <a:ext cx="1456097" cy="1941553"/>
              <a:chOff x="-3313350" y="-203075"/>
              <a:chExt cx="1611975" cy="2149400"/>
            </a:xfrm>
          </p:grpSpPr>
          <p:sp>
            <p:nvSpPr>
              <p:cNvPr id="90" name="Google Shape;2118;p50">
                <a:extLst>
                  <a:ext uri="{FF2B5EF4-FFF2-40B4-BE49-F238E27FC236}">
                    <a16:creationId xmlns:a16="http://schemas.microsoft.com/office/drawing/2014/main" id="{2F8EE3E0-86DA-48E0-93C6-CE7E320AF88F}"/>
                  </a:ext>
                </a:extLst>
              </p:cNvPr>
              <p:cNvSpPr/>
              <p:nvPr/>
            </p:nvSpPr>
            <p:spPr>
              <a:xfrm>
                <a:off x="-3071500" y="1833375"/>
                <a:ext cx="461300" cy="112950"/>
              </a:xfrm>
              <a:custGeom>
                <a:avLst/>
                <a:gdLst/>
                <a:ahLst/>
                <a:cxnLst/>
                <a:rect l="l" t="t" r="r" b="b"/>
                <a:pathLst>
                  <a:path w="18452" h="4518" extrusionOk="0">
                    <a:moveTo>
                      <a:pt x="2259" y="0"/>
                    </a:moveTo>
                    <a:cubicBezTo>
                      <a:pt x="1013" y="0"/>
                      <a:pt x="0" y="1013"/>
                      <a:pt x="0" y="2259"/>
                    </a:cubicBezTo>
                    <a:cubicBezTo>
                      <a:pt x="0" y="3505"/>
                      <a:pt x="1013" y="4518"/>
                      <a:pt x="2259" y="4518"/>
                    </a:cubicBezTo>
                    <a:lnTo>
                      <a:pt x="18452" y="4518"/>
                    </a:lnTo>
                    <a:lnTo>
                      <a:pt x="18452" y="3571"/>
                    </a:lnTo>
                    <a:lnTo>
                      <a:pt x="18452" y="946"/>
                    </a:lnTo>
                    <a:lnTo>
                      <a:pt x="184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9;p50">
                <a:extLst>
                  <a:ext uri="{FF2B5EF4-FFF2-40B4-BE49-F238E27FC236}">
                    <a16:creationId xmlns:a16="http://schemas.microsoft.com/office/drawing/2014/main" id="{4016CEEF-AF1C-44D3-B829-516D5847298C}"/>
                  </a:ext>
                </a:extLst>
              </p:cNvPr>
              <p:cNvSpPr/>
              <p:nvPr/>
            </p:nvSpPr>
            <p:spPr>
              <a:xfrm>
                <a:off x="-2662775" y="1848350"/>
                <a:ext cx="392525" cy="88775"/>
              </a:xfrm>
              <a:custGeom>
                <a:avLst/>
                <a:gdLst/>
                <a:ahLst/>
                <a:cxnLst/>
                <a:rect l="l" t="t" r="r" b="b"/>
                <a:pathLst>
                  <a:path w="15701" h="3551" extrusionOk="0">
                    <a:moveTo>
                      <a:pt x="1774" y="0"/>
                    </a:moveTo>
                    <a:cubicBezTo>
                      <a:pt x="794" y="0"/>
                      <a:pt x="1" y="796"/>
                      <a:pt x="1" y="1775"/>
                    </a:cubicBezTo>
                    <a:cubicBezTo>
                      <a:pt x="1" y="2756"/>
                      <a:pt x="795" y="3550"/>
                      <a:pt x="1776" y="3550"/>
                    </a:cubicBezTo>
                    <a:lnTo>
                      <a:pt x="15701" y="3550"/>
                    </a:lnTo>
                    <a:lnTo>
                      <a:pt x="15701" y="0"/>
                    </a:lnTo>
                    <a:lnTo>
                      <a:pt x="1776" y="0"/>
                    </a:lnTo>
                    <a:cubicBezTo>
                      <a:pt x="1776" y="0"/>
                      <a:pt x="1775"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20;p50">
                <a:extLst>
                  <a:ext uri="{FF2B5EF4-FFF2-40B4-BE49-F238E27FC236}">
                    <a16:creationId xmlns:a16="http://schemas.microsoft.com/office/drawing/2014/main" id="{2F05D1B2-9CD0-4A47-B313-E72320E3E000}"/>
                  </a:ext>
                </a:extLst>
              </p:cNvPr>
              <p:cNvSpPr/>
              <p:nvPr/>
            </p:nvSpPr>
            <p:spPr>
              <a:xfrm>
                <a:off x="-2668875" y="1833375"/>
                <a:ext cx="417500" cy="112950"/>
              </a:xfrm>
              <a:custGeom>
                <a:avLst/>
                <a:gdLst/>
                <a:ahLst/>
                <a:cxnLst/>
                <a:rect l="l" t="t" r="r" b="b"/>
                <a:pathLst>
                  <a:path w="16700" h="4518" extrusionOk="0">
                    <a:moveTo>
                      <a:pt x="2380" y="0"/>
                    </a:moveTo>
                    <a:cubicBezTo>
                      <a:pt x="1059" y="0"/>
                      <a:pt x="1" y="1138"/>
                      <a:pt x="132" y="2485"/>
                    </a:cubicBezTo>
                    <a:cubicBezTo>
                      <a:pt x="247" y="3659"/>
                      <a:pt x="1301" y="4518"/>
                      <a:pt x="2480" y="4518"/>
                    </a:cubicBezTo>
                    <a:lnTo>
                      <a:pt x="16226" y="4518"/>
                    </a:lnTo>
                    <a:cubicBezTo>
                      <a:pt x="16488" y="4518"/>
                      <a:pt x="16700" y="4305"/>
                      <a:pt x="16700" y="4044"/>
                    </a:cubicBezTo>
                    <a:cubicBezTo>
                      <a:pt x="16700" y="3782"/>
                      <a:pt x="16487" y="3571"/>
                      <a:pt x="16226" y="3571"/>
                    </a:cubicBezTo>
                    <a:lnTo>
                      <a:pt x="2380" y="3571"/>
                    </a:lnTo>
                    <a:cubicBezTo>
                      <a:pt x="1550" y="3569"/>
                      <a:pt x="930" y="2809"/>
                      <a:pt x="1094" y="1996"/>
                    </a:cubicBezTo>
                    <a:cubicBezTo>
                      <a:pt x="1215" y="1374"/>
                      <a:pt x="1799" y="946"/>
                      <a:pt x="2433" y="946"/>
                    </a:cubicBezTo>
                    <a:lnTo>
                      <a:pt x="16226" y="946"/>
                    </a:lnTo>
                    <a:cubicBezTo>
                      <a:pt x="16487" y="946"/>
                      <a:pt x="16700" y="734"/>
                      <a:pt x="16700" y="473"/>
                    </a:cubicBezTo>
                    <a:cubicBezTo>
                      <a:pt x="16700" y="212"/>
                      <a:pt x="16487" y="0"/>
                      <a:pt x="16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21;p50">
                <a:extLst>
                  <a:ext uri="{FF2B5EF4-FFF2-40B4-BE49-F238E27FC236}">
                    <a16:creationId xmlns:a16="http://schemas.microsoft.com/office/drawing/2014/main" id="{C5B593E5-7E09-46E9-8A7D-9B3AAFC67230}"/>
                  </a:ext>
                </a:extLst>
              </p:cNvPr>
              <p:cNvSpPr/>
              <p:nvPr/>
            </p:nvSpPr>
            <p:spPr>
              <a:xfrm>
                <a:off x="-2587100" y="1862850"/>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22;p50">
                <a:extLst>
                  <a:ext uri="{FF2B5EF4-FFF2-40B4-BE49-F238E27FC236}">
                    <a16:creationId xmlns:a16="http://schemas.microsoft.com/office/drawing/2014/main" id="{78DF23EA-CFEB-4B8A-9505-50459080619D}"/>
                  </a:ext>
                </a:extLst>
              </p:cNvPr>
              <p:cNvSpPr/>
              <p:nvPr/>
            </p:nvSpPr>
            <p:spPr>
              <a:xfrm>
                <a:off x="-2587100" y="1892625"/>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3;p50">
                <a:extLst>
                  <a:ext uri="{FF2B5EF4-FFF2-40B4-BE49-F238E27FC236}">
                    <a16:creationId xmlns:a16="http://schemas.microsoft.com/office/drawing/2014/main" id="{9DAEAB63-4A11-4E6F-9A50-FDDCE7910B87}"/>
                  </a:ext>
                </a:extLst>
              </p:cNvPr>
              <p:cNvSpPr/>
              <p:nvPr/>
            </p:nvSpPr>
            <p:spPr>
              <a:xfrm>
                <a:off x="-2754950" y="1593525"/>
                <a:ext cx="59800" cy="268475"/>
              </a:xfrm>
              <a:custGeom>
                <a:avLst/>
                <a:gdLst/>
                <a:ahLst/>
                <a:cxnLst/>
                <a:rect l="l" t="t" r="r" b="b"/>
                <a:pathLst>
                  <a:path w="2392" h="10739" extrusionOk="0">
                    <a:moveTo>
                      <a:pt x="1073" y="1"/>
                    </a:moveTo>
                    <a:cubicBezTo>
                      <a:pt x="840" y="1"/>
                      <a:pt x="634" y="169"/>
                      <a:pt x="596" y="407"/>
                    </a:cubicBezTo>
                    <a:cubicBezTo>
                      <a:pt x="0" y="3754"/>
                      <a:pt x="265" y="7196"/>
                      <a:pt x="1367" y="10411"/>
                    </a:cubicBezTo>
                    <a:cubicBezTo>
                      <a:pt x="1434" y="10607"/>
                      <a:pt x="1619" y="10739"/>
                      <a:pt x="1825" y="10739"/>
                    </a:cubicBezTo>
                    <a:cubicBezTo>
                      <a:pt x="2158" y="10739"/>
                      <a:pt x="2392" y="10411"/>
                      <a:pt x="2284" y="10096"/>
                    </a:cubicBezTo>
                    <a:cubicBezTo>
                      <a:pt x="1235" y="7037"/>
                      <a:pt x="982" y="3761"/>
                      <a:pt x="1549" y="577"/>
                    </a:cubicBezTo>
                    <a:cubicBezTo>
                      <a:pt x="1600" y="312"/>
                      <a:pt x="1424" y="56"/>
                      <a:pt x="1159" y="8"/>
                    </a:cubicBezTo>
                    <a:cubicBezTo>
                      <a:pt x="1130" y="3"/>
                      <a:pt x="1101"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4;p50">
                <a:extLst>
                  <a:ext uri="{FF2B5EF4-FFF2-40B4-BE49-F238E27FC236}">
                    <a16:creationId xmlns:a16="http://schemas.microsoft.com/office/drawing/2014/main" id="{C26AC381-CA63-44DE-8CDA-D6E34B9B91E2}"/>
                  </a:ext>
                </a:extLst>
              </p:cNvPr>
              <p:cNvSpPr/>
              <p:nvPr/>
            </p:nvSpPr>
            <p:spPr>
              <a:xfrm>
                <a:off x="-2878450" y="1727000"/>
                <a:ext cx="229375" cy="67600"/>
              </a:xfrm>
              <a:custGeom>
                <a:avLst/>
                <a:gdLst/>
                <a:ahLst/>
                <a:cxnLst/>
                <a:rect l="l" t="t" r="r" b="b"/>
                <a:pathLst>
                  <a:path w="9175" h="2704" extrusionOk="0">
                    <a:moveTo>
                      <a:pt x="8025" y="0"/>
                    </a:moveTo>
                    <a:cubicBezTo>
                      <a:pt x="5355" y="0"/>
                      <a:pt x="2716" y="610"/>
                      <a:pt x="311" y="1783"/>
                    </a:cubicBezTo>
                    <a:cubicBezTo>
                      <a:pt x="108" y="1883"/>
                      <a:pt x="0" y="2109"/>
                      <a:pt x="52" y="2328"/>
                    </a:cubicBezTo>
                    <a:cubicBezTo>
                      <a:pt x="103" y="2548"/>
                      <a:pt x="299" y="2703"/>
                      <a:pt x="524" y="2703"/>
                    </a:cubicBezTo>
                    <a:cubicBezTo>
                      <a:pt x="598" y="2703"/>
                      <a:pt x="671" y="2686"/>
                      <a:pt x="736" y="2654"/>
                    </a:cubicBezTo>
                    <a:cubicBezTo>
                      <a:pt x="3011" y="1544"/>
                      <a:pt x="5507" y="969"/>
                      <a:pt x="8032" y="969"/>
                    </a:cubicBezTo>
                    <a:cubicBezTo>
                      <a:pt x="8242" y="969"/>
                      <a:pt x="8451" y="973"/>
                      <a:pt x="8661" y="981"/>
                    </a:cubicBezTo>
                    <a:cubicBezTo>
                      <a:pt x="8672" y="982"/>
                      <a:pt x="8683" y="982"/>
                      <a:pt x="8694" y="982"/>
                    </a:cubicBezTo>
                    <a:cubicBezTo>
                      <a:pt x="8948" y="982"/>
                      <a:pt x="9153" y="773"/>
                      <a:pt x="9164" y="516"/>
                    </a:cubicBezTo>
                    <a:cubicBezTo>
                      <a:pt x="9174" y="249"/>
                      <a:pt x="8966" y="23"/>
                      <a:pt x="8699" y="13"/>
                    </a:cubicBezTo>
                    <a:cubicBezTo>
                      <a:pt x="8474" y="5"/>
                      <a:pt x="8249" y="0"/>
                      <a:pt x="8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5;p50">
                <a:extLst>
                  <a:ext uri="{FF2B5EF4-FFF2-40B4-BE49-F238E27FC236}">
                    <a16:creationId xmlns:a16="http://schemas.microsoft.com/office/drawing/2014/main" id="{461D0E9D-699C-43B9-BCE9-4FB50154728D}"/>
                  </a:ext>
                </a:extLst>
              </p:cNvPr>
              <p:cNvSpPr/>
              <p:nvPr/>
            </p:nvSpPr>
            <p:spPr>
              <a:xfrm>
                <a:off x="-2807850" y="1730600"/>
                <a:ext cx="88600" cy="119550"/>
              </a:xfrm>
              <a:custGeom>
                <a:avLst/>
                <a:gdLst/>
                <a:ahLst/>
                <a:cxnLst/>
                <a:rect l="l" t="t" r="r" b="b"/>
                <a:pathLst>
                  <a:path w="3544" h="4782" extrusionOk="0">
                    <a:moveTo>
                      <a:pt x="2995" y="1"/>
                    </a:moveTo>
                    <a:cubicBezTo>
                      <a:pt x="2894" y="1"/>
                      <a:pt x="2793" y="32"/>
                      <a:pt x="2706" y="96"/>
                    </a:cubicBezTo>
                    <a:cubicBezTo>
                      <a:pt x="2082" y="563"/>
                      <a:pt x="759" y="2625"/>
                      <a:pt x="134" y="4109"/>
                    </a:cubicBezTo>
                    <a:cubicBezTo>
                      <a:pt x="1" y="4427"/>
                      <a:pt x="235" y="4780"/>
                      <a:pt x="582" y="4781"/>
                    </a:cubicBezTo>
                    <a:cubicBezTo>
                      <a:pt x="777" y="4780"/>
                      <a:pt x="953" y="4663"/>
                      <a:pt x="1028" y="4484"/>
                    </a:cubicBezTo>
                    <a:cubicBezTo>
                      <a:pt x="1637" y="3036"/>
                      <a:pt x="2881" y="1175"/>
                      <a:pt x="3285" y="873"/>
                    </a:cubicBezTo>
                    <a:cubicBezTo>
                      <a:pt x="3500" y="713"/>
                      <a:pt x="3543" y="410"/>
                      <a:pt x="3384" y="195"/>
                    </a:cubicBezTo>
                    <a:cubicBezTo>
                      <a:pt x="3289" y="68"/>
                      <a:pt x="3143" y="1"/>
                      <a:pt x="2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6;p50">
                <a:extLst>
                  <a:ext uri="{FF2B5EF4-FFF2-40B4-BE49-F238E27FC236}">
                    <a16:creationId xmlns:a16="http://schemas.microsoft.com/office/drawing/2014/main" id="{E467FDF2-3217-4E31-ACC8-13BC496DED70}"/>
                  </a:ext>
                </a:extLst>
              </p:cNvPr>
              <p:cNvSpPr/>
              <p:nvPr/>
            </p:nvSpPr>
            <p:spPr>
              <a:xfrm>
                <a:off x="-2508450" y="1617975"/>
                <a:ext cx="67275" cy="284000"/>
              </a:xfrm>
              <a:custGeom>
                <a:avLst/>
                <a:gdLst/>
                <a:ahLst/>
                <a:cxnLst/>
                <a:rect l="l" t="t" r="r" b="b"/>
                <a:pathLst>
                  <a:path w="2691" h="11360" extrusionOk="0">
                    <a:moveTo>
                      <a:pt x="547" y="1"/>
                    </a:moveTo>
                    <a:cubicBezTo>
                      <a:pt x="491" y="1"/>
                      <a:pt x="435" y="10"/>
                      <a:pt x="381" y="30"/>
                    </a:cubicBezTo>
                    <a:cubicBezTo>
                      <a:pt x="129" y="122"/>
                      <a:pt x="1" y="401"/>
                      <a:pt x="93" y="652"/>
                    </a:cubicBezTo>
                    <a:cubicBezTo>
                      <a:pt x="461" y="1657"/>
                      <a:pt x="842" y="2695"/>
                      <a:pt x="1103" y="3743"/>
                    </a:cubicBezTo>
                    <a:cubicBezTo>
                      <a:pt x="1680" y="6058"/>
                      <a:pt x="1700" y="8509"/>
                      <a:pt x="1720" y="10879"/>
                    </a:cubicBezTo>
                    <a:cubicBezTo>
                      <a:pt x="1722" y="11144"/>
                      <a:pt x="1938" y="11359"/>
                      <a:pt x="2204" y="11359"/>
                    </a:cubicBezTo>
                    <a:lnTo>
                      <a:pt x="2209" y="11359"/>
                    </a:lnTo>
                    <a:cubicBezTo>
                      <a:pt x="2476" y="11356"/>
                      <a:pt x="2691" y="11138"/>
                      <a:pt x="2689" y="10871"/>
                    </a:cubicBezTo>
                    <a:cubicBezTo>
                      <a:pt x="2669" y="8444"/>
                      <a:pt x="2647" y="5934"/>
                      <a:pt x="2043" y="3509"/>
                    </a:cubicBezTo>
                    <a:cubicBezTo>
                      <a:pt x="1770" y="2410"/>
                      <a:pt x="1379" y="1347"/>
                      <a:pt x="1002" y="318"/>
                    </a:cubicBezTo>
                    <a:cubicBezTo>
                      <a:pt x="930" y="122"/>
                      <a:pt x="744"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7;p50">
                <a:extLst>
                  <a:ext uri="{FF2B5EF4-FFF2-40B4-BE49-F238E27FC236}">
                    <a16:creationId xmlns:a16="http://schemas.microsoft.com/office/drawing/2014/main" id="{FEEF61E9-797B-4877-BAC1-42F21A81F926}"/>
                  </a:ext>
                </a:extLst>
              </p:cNvPr>
              <p:cNvSpPr/>
              <p:nvPr/>
            </p:nvSpPr>
            <p:spPr>
              <a:xfrm>
                <a:off x="-2563275" y="1725100"/>
                <a:ext cx="210850" cy="140150"/>
              </a:xfrm>
              <a:custGeom>
                <a:avLst/>
                <a:gdLst/>
                <a:ahLst/>
                <a:cxnLst/>
                <a:rect l="l" t="t" r="r" b="b"/>
                <a:pathLst>
                  <a:path w="8434" h="5606" extrusionOk="0">
                    <a:moveTo>
                      <a:pt x="7888" y="1"/>
                    </a:moveTo>
                    <a:cubicBezTo>
                      <a:pt x="6074" y="1"/>
                      <a:pt x="4511" y="861"/>
                      <a:pt x="3521" y="1586"/>
                    </a:cubicBezTo>
                    <a:cubicBezTo>
                      <a:pt x="2305" y="2477"/>
                      <a:pt x="1330" y="3572"/>
                      <a:pt x="270" y="4806"/>
                    </a:cubicBezTo>
                    <a:cubicBezTo>
                      <a:pt x="1" y="5120"/>
                      <a:pt x="223" y="5606"/>
                      <a:pt x="638" y="5606"/>
                    </a:cubicBezTo>
                    <a:cubicBezTo>
                      <a:pt x="639" y="5606"/>
                      <a:pt x="640" y="5606"/>
                      <a:pt x="641" y="5606"/>
                    </a:cubicBezTo>
                    <a:cubicBezTo>
                      <a:pt x="781" y="5606"/>
                      <a:pt x="913" y="5544"/>
                      <a:pt x="1005" y="5438"/>
                    </a:cubicBezTo>
                    <a:cubicBezTo>
                      <a:pt x="2025" y="4249"/>
                      <a:pt x="2961" y="3198"/>
                      <a:pt x="4093" y="2367"/>
                    </a:cubicBezTo>
                    <a:cubicBezTo>
                      <a:pt x="4966" y="1728"/>
                      <a:pt x="6331" y="970"/>
                      <a:pt x="7892" y="970"/>
                    </a:cubicBezTo>
                    <a:cubicBezTo>
                      <a:pt x="7904" y="970"/>
                      <a:pt x="7916" y="970"/>
                      <a:pt x="7928" y="970"/>
                    </a:cubicBezTo>
                    <a:cubicBezTo>
                      <a:pt x="7934" y="970"/>
                      <a:pt x="7940" y="970"/>
                      <a:pt x="7945" y="970"/>
                    </a:cubicBezTo>
                    <a:cubicBezTo>
                      <a:pt x="7946" y="970"/>
                      <a:pt x="7947" y="970"/>
                      <a:pt x="7948" y="970"/>
                    </a:cubicBezTo>
                    <a:cubicBezTo>
                      <a:pt x="8214" y="970"/>
                      <a:pt x="8431" y="754"/>
                      <a:pt x="8432" y="488"/>
                    </a:cubicBezTo>
                    <a:cubicBezTo>
                      <a:pt x="8433" y="221"/>
                      <a:pt x="8217" y="2"/>
                      <a:pt x="7950" y="1"/>
                    </a:cubicBezTo>
                    <a:cubicBezTo>
                      <a:pt x="7929" y="1"/>
                      <a:pt x="7908" y="1"/>
                      <a:pt x="7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8;p50">
                <a:extLst>
                  <a:ext uri="{FF2B5EF4-FFF2-40B4-BE49-F238E27FC236}">
                    <a16:creationId xmlns:a16="http://schemas.microsoft.com/office/drawing/2014/main" id="{7952E131-3352-4601-A3CE-A542857B4A75}"/>
                  </a:ext>
                </a:extLst>
              </p:cNvPr>
              <p:cNvSpPr/>
              <p:nvPr/>
            </p:nvSpPr>
            <p:spPr>
              <a:xfrm>
                <a:off x="-2471475" y="1759675"/>
                <a:ext cx="109325" cy="102150"/>
              </a:xfrm>
              <a:custGeom>
                <a:avLst/>
                <a:gdLst/>
                <a:ahLst/>
                <a:cxnLst/>
                <a:rect l="l" t="t" r="r" b="b"/>
                <a:pathLst>
                  <a:path w="4373" h="4086" extrusionOk="0">
                    <a:moveTo>
                      <a:pt x="540" y="1"/>
                    </a:moveTo>
                    <a:cubicBezTo>
                      <a:pt x="328" y="1"/>
                      <a:pt x="134" y="139"/>
                      <a:pt x="74" y="354"/>
                    </a:cubicBezTo>
                    <a:cubicBezTo>
                      <a:pt x="0" y="617"/>
                      <a:pt x="157" y="887"/>
                      <a:pt x="422" y="954"/>
                    </a:cubicBezTo>
                    <a:cubicBezTo>
                      <a:pt x="1763" y="1330"/>
                      <a:pt x="2913" y="2429"/>
                      <a:pt x="3349" y="3753"/>
                    </a:cubicBezTo>
                    <a:cubicBezTo>
                      <a:pt x="3415" y="3951"/>
                      <a:pt x="3600" y="4085"/>
                      <a:pt x="3809" y="4086"/>
                    </a:cubicBezTo>
                    <a:lnTo>
                      <a:pt x="3810" y="4086"/>
                    </a:lnTo>
                    <a:cubicBezTo>
                      <a:pt x="4140" y="4085"/>
                      <a:pt x="4373" y="3762"/>
                      <a:pt x="4269" y="3449"/>
                    </a:cubicBezTo>
                    <a:cubicBezTo>
                      <a:pt x="3727" y="1804"/>
                      <a:pt x="2352" y="490"/>
                      <a:pt x="683" y="22"/>
                    </a:cubicBezTo>
                    <a:cubicBezTo>
                      <a:pt x="635" y="8"/>
                      <a:pt x="587" y="1"/>
                      <a:pt x="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9;p50">
                <a:extLst>
                  <a:ext uri="{FF2B5EF4-FFF2-40B4-BE49-F238E27FC236}">
                    <a16:creationId xmlns:a16="http://schemas.microsoft.com/office/drawing/2014/main" id="{3CB8D56E-2C8A-4DD6-A5A9-15520982C263}"/>
                  </a:ext>
                </a:extLst>
              </p:cNvPr>
              <p:cNvSpPr/>
              <p:nvPr/>
            </p:nvSpPr>
            <p:spPr>
              <a:xfrm>
                <a:off x="-3148025" y="-203075"/>
                <a:ext cx="429200" cy="520675"/>
              </a:xfrm>
              <a:custGeom>
                <a:avLst/>
                <a:gdLst/>
                <a:ahLst/>
                <a:cxnLst/>
                <a:rect l="l" t="t" r="r" b="b"/>
                <a:pathLst>
                  <a:path w="17168" h="20827" extrusionOk="0">
                    <a:moveTo>
                      <a:pt x="3164" y="0"/>
                    </a:moveTo>
                    <a:cubicBezTo>
                      <a:pt x="2646" y="0"/>
                      <a:pt x="2146" y="242"/>
                      <a:pt x="1752" y="581"/>
                    </a:cubicBezTo>
                    <a:cubicBezTo>
                      <a:pt x="1" y="2084"/>
                      <a:pt x="429" y="4920"/>
                      <a:pt x="1433" y="6998"/>
                    </a:cubicBezTo>
                    <a:cubicBezTo>
                      <a:pt x="2439" y="9076"/>
                      <a:pt x="3905" y="11113"/>
                      <a:pt x="3782" y="13419"/>
                    </a:cubicBezTo>
                    <a:lnTo>
                      <a:pt x="14680" y="20827"/>
                    </a:lnTo>
                    <a:cubicBezTo>
                      <a:pt x="16398" y="18491"/>
                      <a:pt x="17167" y="15478"/>
                      <a:pt x="16781" y="12604"/>
                    </a:cubicBezTo>
                    <a:cubicBezTo>
                      <a:pt x="16735" y="12266"/>
                      <a:pt x="16667" y="11915"/>
                      <a:pt x="16451" y="11652"/>
                    </a:cubicBezTo>
                    <a:cubicBezTo>
                      <a:pt x="16227" y="11378"/>
                      <a:pt x="15879" y="11256"/>
                      <a:pt x="15521" y="11256"/>
                    </a:cubicBezTo>
                    <a:cubicBezTo>
                      <a:pt x="15289" y="11256"/>
                      <a:pt x="15053" y="11307"/>
                      <a:pt x="14844" y="11402"/>
                    </a:cubicBezTo>
                    <a:cubicBezTo>
                      <a:pt x="14311" y="11643"/>
                      <a:pt x="13914" y="12099"/>
                      <a:pt x="13535" y="12544"/>
                    </a:cubicBezTo>
                    <a:cubicBezTo>
                      <a:pt x="13905" y="11362"/>
                      <a:pt x="14278" y="10123"/>
                      <a:pt x="14054" y="8906"/>
                    </a:cubicBezTo>
                    <a:cubicBezTo>
                      <a:pt x="13837" y="7732"/>
                      <a:pt x="12864" y="6607"/>
                      <a:pt x="11687" y="6607"/>
                    </a:cubicBezTo>
                    <a:cubicBezTo>
                      <a:pt x="11644" y="6607"/>
                      <a:pt x="11601" y="6609"/>
                      <a:pt x="11558" y="6612"/>
                    </a:cubicBezTo>
                    <a:cubicBezTo>
                      <a:pt x="10421" y="6690"/>
                      <a:pt x="9605" y="7734"/>
                      <a:pt x="9104" y="8757"/>
                    </a:cubicBezTo>
                    <a:cubicBezTo>
                      <a:pt x="9357" y="5357"/>
                      <a:pt x="7404" y="1896"/>
                      <a:pt x="4364" y="355"/>
                    </a:cubicBezTo>
                    <a:cubicBezTo>
                      <a:pt x="4010" y="177"/>
                      <a:pt x="3635" y="19"/>
                      <a:pt x="3238" y="2"/>
                    </a:cubicBezTo>
                    <a:cubicBezTo>
                      <a:pt x="3213" y="1"/>
                      <a:pt x="3189" y="0"/>
                      <a:pt x="3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0;p50">
                <a:extLst>
                  <a:ext uri="{FF2B5EF4-FFF2-40B4-BE49-F238E27FC236}">
                    <a16:creationId xmlns:a16="http://schemas.microsoft.com/office/drawing/2014/main" id="{5629C643-53DF-4CA2-A9EB-5F06964E7FC1}"/>
                  </a:ext>
                </a:extLst>
              </p:cNvPr>
              <p:cNvSpPr/>
              <p:nvPr/>
            </p:nvSpPr>
            <p:spPr>
              <a:xfrm>
                <a:off x="-2425900" y="509800"/>
                <a:ext cx="232925" cy="558000"/>
              </a:xfrm>
              <a:custGeom>
                <a:avLst/>
                <a:gdLst/>
                <a:ahLst/>
                <a:cxnLst/>
                <a:rect l="l" t="t" r="r" b="b"/>
                <a:pathLst>
                  <a:path w="9317" h="22320" extrusionOk="0">
                    <a:moveTo>
                      <a:pt x="7277" y="0"/>
                    </a:moveTo>
                    <a:cubicBezTo>
                      <a:pt x="7192" y="0"/>
                      <a:pt x="7108" y="5"/>
                      <a:pt x="7025" y="13"/>
                    </a:cubicBezTo>
                    <a:cubicBezTo>
                      <a:pt x="4597" y="253"/>
                      <a:pt x="2973" y="2634"/>
                      <a:pt x="2122" y="4922"/>
                    </a:cubicBezTo>
                    <a:cubicBezTo>
                      <a:pt x="0" y="10634"/>
                      <a:pt x="675" y="17432"/>
                      <a:pt x="4314" y="22320"/>
                    </a:cubicBezTo>
                    <a:lnTo>
                      <a:pt x="4225" y="22093"/>
                    </a:lnTo>
                    <a:cubicBezTo>
                      <a:pt x="3509" y="17217"/>
                      <a:pt x="2857" y="11947"/>
                      <a:pt x="5194" y="7608"/>
                    </a:cubicBezTo>
                    <a:cubicBezTo>
                      <a:pt x="6102" y="5920"/>
                      <a:pt x="7412" y="4490"/>
                      <a:pt x="8562" y="2955"/>
                    </a:cubicBezTo>
                    <a:cubicBezTo>
                      <a:pt x="8938" y="2452"/>
                      <a:pt x="9316" y="1863"/>
                      <a:pt x="9210" y="1244"/>
                    </a:cubicBezTo>
                    <a:cubicBezTo>
                      <a:pt x="9068" y="419"/>
                      <a:pt x="8135" y="0"/>
                      <a:pt x="7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31;p50">
                <a:extLst>
                  <a:ext uri="{FF2B5EF4-FFF2-40B4-BE49-F238E27FC236}">
                    <a16:creationId xmlns:a16="http://schemas.microsoft.com/office/drawing/2014/main" id="{01FDB9D3-835F-4B0E-B564-FA74281942E2}"/>
                  </a:ext>
                </a:extLst>
              </p:cNvPr>
              <p:cNvSpPr/>
              <p:nvPr/>
            </p:nvSpPr>
            <p:spPr>
              <a:xfrm>
                <a:off x="-2310725" y="523650"/>
                <a:ext cx="609350" cy="544150"/>
              </a:xfrm>
              <a:custGeom>
                <a:avLst/>
                <a:gdLst/>
                <a:ahLst/>
                <a:cxnLst/>
                <a:rect l="l" t="t" r="r" b="b"/>
                <a:pathLst>
                  <a:path w="24374" h="21766" extrusionOk="0">
                    <a:moveTo>
                      <a:pt x="16807" y="1"/>
                    </a:moveTo>
                    <a:cubicBezTo>
                      <a:pt x="16620" y="1"/>
                      <a:pt x="16435" y="6"/>
                      <a:pt x="16250" y="17"/>
                    </a:cubicBezTo>
                    <a:cubicBezTo>
                      <a:pt x="11312" y="302"/>
                      <a:pt x="6089" y="3642"/>
                      <a:pt x="3396" y="7791"/>
                    </a:cubicBezTo>
                    <a:cubicBezTo>
                      <a:pt x="701" y="11940"/>
                      <a:pt x="37" y="16665"/>
                      <a:pt x="0" y="21612"/>
                    </a:cubicBezTo>
                    <a:lnTo>
                      <a:pt x="351" y="21766"/>
                    </a:lnTo>
                    <a:cubicBezTo>
                      <a:pt x="1420" y="17952"/>
                      <a:pt x="2587" y="13914"/>
                      <a:pt x="4927" y="10720"/>
                    </a:cubicBezTo>
                    <a:cubicBezTo>
                      <a:pt x="7254" y="7541"/>
                      <a:pt x="10880" y="5078"/>
                      <a:pt x="14817" y="5078"/>
                    </a:cubicBezTo>
                    <a:cubicBezTo>
                      <a:pt x="14837" y="5078"/>
                      <a:pt x="14857" y="5078"/>
                      <a:pt x="14878" y="5078"/>
                    </a:cubicBezTo>
                    <a:cubicBezTo>
                      <a:pt x="17595" y="5095"/>
                      <a:pt x="20214" y="6261"/>
                      <a:pt x="22928" y="6261"/>
                    </a:cubicBezTo>
                    <a:cubicBezTo>
                      <a:pt x="22979" y="6261"/>
                      <a:pt x="23030" y="6261"/>
                      <a:pt x="23082" y="6260"/>
                    </a:cubicBezTo>
                    <a:cubicBezTo>
                      <a:pt x="23334" y="6257"/>
                      <a:pt x="23598" y="6238"/>
                      <a:pt x="23818" y="6113"/>
                    </a:cubicBezTo>
                    <a:cubicBezTo>
                      <a:pt x="24373" y="5795"/>
                      <a:pt x="24369" y="4989"/>
                      <a:pt x="24176" y="4379"/>
                    </a:cubicBezTo>
                    <a:cubicBezTo>
                      <a:pt x="23252" y="1456"/>
                      <a:pt x="19906" y="1"/>
                      <a:pt x="16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32;p50">
                <a:extLst>
                  <a:ext uri="{FF2B5EF4-FFF2-40B4-BE49-F238E27FC236}">
                    <a16:creationId xmlns:a16="http://schemas.microsoft.com/office/drawing/2014/main" id="{8D01DF9B-A256-4E56-8DBF-18602B7D0288}"/>
                  </a:ext>
                </a:extLst>
              </p:cNvPr>
              <p:cNvSpPr/>
              <p:nvPr/>
            </p:nvSpPr>
            <p:spPr>
              <a:xfrm>
                <a:off x="-2297325" y="710975"/>
                <a:ext cx="576050" cy="384950"/>
              </a:xfrm>
              <a:custGeom>
                <a:avLst/>
                <a:gdLst/>
                <a:ahLst/>
                <a:cxnLst/>
                <a:rect l="l" t="t" r="r" b="b"/>
                <a:pathLst>
                  <a:path w="23042" h="15398" extrusionOk="0">
                    <a:moveTo>
                      <a:pt x="15537" y="0"/>
                    </a:moveTo>
                    <a:cubicBezTo>
                      <a:pt x="14971" y="0"/>
                      <a:pt x="14405" y="42"/>
                      <a:pt x="13847" y="117"/>
                    </a:cubicBezTo>
                    <a:cubicBezTo>
                      <a:pt x="10459" y="573"/>
                      <a:pt x="7255" y="2276"/>
                      <a:pt x="4983" y="4829"/>
                    </a:cubicBezTo>
                    <a:cubicBezTo>
                      <a:pt x="2546" y="7566"/>
                      <a:pt x="1246" y="11104"/>
                      <a:pt x="1" y="14550"/>
                    </a:cubicBezTo>
                    <a:lnTo>
                      <a:pt x="350" y="15397"/>
                    </a:lnTo>
                    <a:cubicBezTo>
                      <a:pt x="2191" y="12508"/>
                      <a:pt x="4070" y="9575"/>
                      <a:pt x="6674" y="7349"/>
                    </a:cubicBezTo>
                    <a:cubicBezTo>
                      <a:pt x="8869" y="5472"/>
                      <a:pt x="11688" y="4145"/>
                      <a:pt x="14538" y="4145"/>
                    </a:cubicBezTo>
                    <a:cubicBezTo>
                      <a:pt x="15068" y="4145"/>
                      <a:pt x="15600" y="4191"/>
                      <a:pt x="16128" y="4288"/>
                    </a:cubicBezTo>
                    <a:cubicBezTo>
                      <a:pt x="18060" y="4642"/>
                      <a:pt x="19835" y="5643"/>
                      <a:pt x="21776" y="5944"/>
                    </a:cubicBezTo>
                    <a:cubicBezTo>
                      <a:pt x="21889" y="5961"/>
                      <a:pt x="22005" y="5976"/>
                      <a:pt x="22120" y="5976"/>
                    </a:cubicBezTo>
                    <a:cubicBezTo>
                      <a:pt x="22250" y="5976"/>
                      <a:pt x="22377" y="5957"/>
                      <a:pt x="22494" y="5903"/>
                    </a:cubicBezTo>
                    <a:cubicBezTo>
                      <a:pt x="23041" y="5652"/>
                      <a:pt x="23014" y="4863"/>
                      <a:pt x="22806" y="4299"/>
                    </a:cubicBezTo>
                    <a:cubicBezTo>
                      <a:pt x="22189" y="2627"/>
                      <a:pt x="20753" y="1331"/>
                      <a:pt x="19104" y="655"/>
                    </a:cubicBezTo>
                    <a:cubicBezTo>
                      <a:pt x="17977" y="193"/>
                      <a:pt x="16759" y="0"/>
                      <a:pt x="15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3;p50">
                <a:extLst>
                  <a:ext uri="{FF2B5EF4-FFF2-40B4-BE49-F238E27FC236}">
                    <a16:creationId xmlns:a16="http://schemas.microsoft.com/office/drawing/2014/main" id="{5FB6ECE2-EBB6-4BD9-9F8B-87AB7F58339C}"/>
                  </a:ext>
                </a:extLst>
              </p:cNvPr>
              <p:cNvSpPr/>
              <p:nvPr/>
            </p:nvSpPr>
            <p:spPr>
              <a:xfrm>
                <a:off x="-2285275" y="854525"/>
                <a:ext cx="532225" cy="260050"/>
              </a:xfrm>
              <a:custGeom>
                <a:avLst/>
                <a:gdLst/>
                <a:ahLst/>
                <a:cxnLst/>
                <a:rect l="l" t="t" r="r" b="b"/>
                <a:pathLst>
                  <a:path w="21289" h="10402" extrusionOk="0">
                    <a:moveTo>
                      <a:pt x="15668" y="1"/>
                    </a:moveTo>
                    <a:cubicBezTo>
                      <a:pt x="14157" y="1"/>
                      <a:pt x="12626" y="442"/>
                      <a:pt x="11206" y="1009"/>
                    </a:cubicBezTo>
                    <a:cubicBezTo>
                      <a:pt x="6935" y="2713"/>
                      <a:pt x="3107" y="5604"/>
                      <a:pt x="493" y="9388"/>
                    </a:cubicBezTo>
                    <a:lnTo>
                      <a:pt x="1" y="10401"/>
                    </a:lnTo>
                    <a:cubicBezTo>
                      <a:pt x="2441" y="7964"/>
                      <a:pt x="5314" y="6001"/>
                      <a:pt x="8472" y="4615"/>
                    </a:cubicBezTo>
                    <a:cubicBezTo>
                      <a:pt x="9798" y="4033"/>
                      <a:pt x="11218" y="3550"/>
                      <a:pt x="12654" y="3550"/>
                    </a:cubicBezTo>
                    <a:cubicBezTo>
                      <a:pt x="12872" y="3550"/>
                      <a:pt x="13091" y="3562"/>
                      <a:pt x="13310" y="3585"/>
                    </a:cubicBezTo>
                    <a:cubicBezTo>
                      <a:pt x="14931" y="3760"/>
                      <a:pt x="16398" y="4603"/>
                      <a:pt x="17766" y="5490"/>
                    </a:cubicBezTo>
                    <a:cubicBezTo>
                      <a:pt x="18337" y="5860"/>
                      <a:pt x="19057" y="6235"/>
                      <a:pt x="19695" y="6235"/>
                    </a:cubicBezTo>
                    <a:cubicBezTo>
                      <a:pt x="20011" y="6235"/>
                      <a:pt x="20306" y="6143"/>
                      <a:pt x="20553" y="5913"/>
                    </a:cubicBezTo>
                    <a:cubicBezTo>
                      <a:pt x="20842" y="5645"/>
                      <a:pt x="20970" y="5243"/>
                      <a:pt x="21020" y="4851"/>
                    </a:cubicBezTo>
                    <a:cubicBezTo>
                      <a:pt x="21289" y="2739"/>
                      <a:pt x="19492" y="777"/>
                      <a:pt x="17434" y="225"/>
                    </a:cubicBezTo>
                    <a:cubicBezTo>
                      <a:pt x="16854" y="69"/>
                      <a:pt x="16262" y="1"/>
                      <a:pt x="15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34;p50">
                <a:extLst>
                  <a:ext uri="{FF2B5EF4-FFF2-40B4-BE49-F238E27FC236}">
                    <a16:creationId xmlns:a16="http://schemas.microsoft.com/office/drawing/2014/main" id="{DE99DBF0-BAF0-4C76-A627-1ACEBADB43F0}"/>
                  </a:ext>
                </a:extLst>
              </p:cNvPr>
              <p:cNvSpPr/>
              <p:nvPr/>
            </p:nvSpPr>
            <p:spPr>
              <a:xfrm>
                <a:off x="-3223525" y="123450"/>
                <a:ext cx="1010925" cy="1510600"/>
              </a:xfrm>
              <a:custGeom>
                <a:avLst/>
                <a:gdLst/>
                <a:ahLst/>
                <a:cxnLst/>
                <a:rect l="l" t="t" r="r" b="b"/>
                <a:pathLst>
                  <a:path w="40437" h="60424" extrusionOk="0">
                    <a:moveTo>
                      <a:pt x="5664" y="0"/>
                    </a:moveTo>
                    <a:lnTo>
                      <a:pt x="2454" y="8777"/>
                    </a:lnTo>
                    <a:cubicBezTo>
                      <a:pt x="223" y="17164"/>
                      <a:pt x="0" y="26076"/>
                      <a:pt x="1810" y="34563"/>
                    </a:cubicBezTo>
                    <a:cubicBezTo>
                      <a:pt x="2369" y="37184"/>
                      <a:pt x="3125" y="39782"/>
                      <a:pt x="4348" y="42166"/>
                    </a:cubicBezTo>
                    <a:cubicBezTo>
                      <a:pt x="6859" y="47070"/>
                      <a:pt x="11224" y="50824"/>
                      <a:pt x="16018" y="53543"/>
                    </a:cubicBezTo>
                    <a:cubicBezTo>
                      <a:pt x="16614" y="53881"/>
                      <a:pt x="17039" y="54086"/>
                      <a:pt x="17039" y="54086"/>
                    </a:cubicBezTo>
                    <a:cubicBezTo>
                      <a:pt x="17188" y="55559"/>
                      <a:pt x="17364" y="57270"/>
                      <a:pt x="18217" y="58481"/>
                    </a:cubicBezTo>
                    <a:cubicBezTo>
                      <a:pt x="18815" y="59331"/>
                      <a:pt x="19867" y="59931"/>
                      <a:pt x="20869" y="59931"/>
                    </a:cubicBezTo>
                    <a:cubicBezTo>
                      <a:pt x="21293" y="59931"/>
                      <a:pt x="21707" y="59824"/>
                      <a:pt x="22075" y="59584"/>
                    </a:cubicBezTo>
                    <a:cubicBezTo>
                      <a:pt x="23064" y="58939"/>
                      <a:pt x="23347" y="57636"/>
                      <a:pt x="23330" y="56443"/>
                    </a:cubicBezTo>
                    <a:lnTo>
                      <a:pt x="23330" y="56443"/>
                    </a:lnTo>
                    <a:cubicBezTo>
                      <a:pt x="24183" y="56611"/>
                      <a:pt x="25136" y="56736"/>
                      <a:pt x="25136" y="56736"/>
                    </a:cubicBezTo>
                    <a:cubicBezTo>
                      <a:pt x="25317" y="57927"/>
                      <a:pt x="25874" y="59313"/>
                      <a:pt x="26884" y="59972"/>
                    </a:cubicBezTo>
                    <a:cubicBezTo>
                      <a:pt x="27335" y="60268"/>
                      <a:pt x="27885" y="60423"/>
                      <a:pt x="28425" y="60423"/>
                    </a:cubicBezTo>
                    <a:cubicBezTo>
                      <a:pt x="29094" y="60423"/>
                      <a:pt x="29748" y="60185"/>
                      <a:pt x="30183" y="59681"/>
                    </a:cubicBezTo>
                    <a:cubicBezTo>
                      <a:pt x="30430" y="59394"/>
                      <a:pt x="30595" y="59044"/>
                      <a:pt x="30725" y="58688"/>
                    </a:cubicBezTo>
                    <a:cubicBezTo>
                      <a:pt x="31059" y="57770"/>
                      <a:pt x="31182" y="56789"/>
                      <a:pt x="31086" y="55817"/>
                    </a:cubicBezTo>
                    <a:cubicBezTo>
                      <a:pt x="35023" y="54299"/>
                      <a:pt x="38320" y="51035"/>
                      <a:pt x="39612" y="46998"/>
                    </a:cubicBezTo>
                    <a:cubicBezTo>
                      <a:pt x="40304" y="44839"/>
                      <a:pt x="40437" y="42392"/>
                      <a:pt x="39404" y="40373"/>
                    </a:cubicBezTo>
                    <a:cubicBezTo>
                      <a:pt x="38456" y="38518"/>
                      <a:pt x="36665" y="37259"/>
                      <a:pt x="34895" y="36157"/>
                    </a:cubicBezTo>
                    <a:cubicBezTo>
                      <a:pt x="32404" y="34605"/>
                      <a:pt x="29818" y="33210"/>
                      <a:pt x="27151" y="31981"/>
                    </a:cubicBezTo>
                    <a:cubicBezTo>
                      <a:pt x="25846" y="31379"/>
                      <a:pt x="24509" y="30809"/>
                      <a:pt x="23361" y="29945"/>
                    </a:cubicBezTo>
                    <a:cubicBezTo>
                      <a:pt x="19892" y="27329"/>
                      <a:pt x="18831" y="22604"/>
                      <a:pt x="18595" y="18267"/>
                    </a:cubicBezTo>
                    <a:cubicBezTo>
                      <a:pt x="18358" y="13929"/>
                      <a:pt x="18667" y="9418"/>
                      <a:pt x="16993" y="5409"/>
                    </a:cubicBezTo>
                    <a:cubicBezTo>
                      <a:pt x="16459" y="4129"/>
                      <a:pt x="15703" y="2901"/>
                      <a:pt x="14588" y="2074"/>
                    </a:cubicBezTo>
                    <a:cubicBezTo>
                      <a:pt x="13699" y="1415"/>
                      <a:pt x="12630" y="1047"/>
                      <a:pt x="11561" y="764"/>
                    </a:cubicBezTo>
                    <a:cubicBezTo>
                      <a:pt x="9636" y="256"/>
                      <a:pt x="7653" y="0"/>
                      <a:pt x="5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5;p50">
                <a:extLst>
                  <a:ext uri="{FF2B5EF4-FFF2-40B4-BE49-F238E27FC236}">
                    <a16:creationId xmlns:a16="http://schemas.microsoft.com/office/drawing/2014/main" id="{0D8A0F83-10DB-4334-9B20-A6EB56BD1218}"/>
                  </a:ext>
                </a:extLst>
              </p:cNvPr>
              <p:cNvSpPr/>
              <p:nvPr/>
            </p:nvSpPr>
            <p:spPr>
              <a:xfrm>
                <a:off x="-3313350" y="123468"/>
                <a:ext cx="238950" cy="258125"/>
              </a:xfrm>
              <a:custGeom>
                <a:avLst/>
                <a:gdLst/>
                <a:ahLst/>
                <a:cxnLst/>
                <a:rect l="l" t="t" r="r" b="b"/>
                <a:pathLst>
                  <a:path w="9558" h="10325" extrusionOk="0">
                    <a:moveTo>
                      <a:pt x="9283" y="1117"/>
                    </a:moveTo>
                    <a:lnTo>
                      <a:pt x="9195" y="1339"/>
                    </a:lnTo>
                    <a:lnTo>
                      <a:pt x="9557" y="1393"/>
                    </a:lnTo>
                    <a:lnTo>
                      <a:pt x="9557" y="1393"/>
                    </a:lnTo>
                    <a:lnTo>
                      <a:pt x="9283" y="1117"/>
                    </a:lnTo>
                    <a:close/>
                    <a:moveTo>
                      <a:pt x="167" y="0"/>
                    </a:moveTo>
                    <a:lnTo>
                      <a:pt x="167" y="0"/>
                    </a:lnTo>
                    <a:cubicBezTo>
                      <a:pt x="0" y="615"/>
                      <a:pt x="264" y="1256"/>
                      <a:pt x="535" y="1832"/>
                    </a:cubicBezTo>
                    <a:cubicBezTo>
                      <a:pt x="1939" y="4825"/>
                      <a:pt x="3637" y="7670"/>
                      <a:pt x="5606" y="10324"/>
                    </a:cubicBezTo>
                    <a:lnTo>
                      <a:pt x="9195" y="1339"/>
                    </a:lnTo>
                    <a:lnTo>
                      <a:pt x="16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6;p50">
                <a:extLst>
                  <a:ext uri="{FF2B5EF4-FFF2-40B4-BE49-F238E27FC236}">
                    <a16:creationId xmlns:a16="http://schemas.microsoft.com/office/drawing/2014/main" id="{E92F9AE8-4384-4AD7-B2CB-387D0C4C5E75}"/>
                  </a:ext>
                </a:extLst>
              </p:cNvPr>
              <p:cNvSpPr/>
              <p:nvPr/>
            </p:nvSpPr>
            <p:spPr>
              <a:xfrm>
                <a:off x="-3206550" y="693100"/>
                <a:ext cx="177425" cy="202725"/>
              </a:xfrm>
              <a:custGeom>
                <a:avLst/>
                <a:gdLst/>
                <a:ahLst/>
                <a:cxnLst/>
                <a:rect l="l" t="t" r="r" b="b"/>
                <a:pathLst>
                  <a:path w="7097" h="8109" extrusionOk="0">
                    <a:moveTo>
                      <a:pt x="6579" y="1"/>
                    </a:moveTo>
                    <a:cubicBezTo>
                      <a:pt x="6329" y="1"/>
                      <a:pt x="6131" y="187"/>
                      <a:pt x="6105" y="434"/>
                    </a:cubicBezTo>
                    <a:cubicBezTo>
                      <a:pt x="5948" y="1899"/>
                      <a:pt x="5591" y="3338"/>
                      <a:pt x="5047" y="4708"/>
                    </a:cubicBezTo>
                    <a:cubicBezTo>
                      <a:pt x="4763" y="5424"/>
                      <a:pt x="4385" y="6223"/>
                      <a:pt x="3739" y="6724"/>
                    </a:cubicBezTo>
                    <a:cubicBezTo>
                      <a:pt x="3423" y="6971"/>
                      <a:pt x="2978" y="7143"/>
                      <a:pt x="2550" y="7143"/>
                    </a:cubicBezTo>
                    <a:cubicBezTo>
                      <a:pt x="2288" y="7143"/>
                      <a:pt x="2031" y="7078"/>
                      <a:pt x="1816" y="6925"/>
                    </a:cubicBezTo>
                    <a:cubicBezTo>
                      <a:pt x="1436" y="6654"/>
                      <a:pt x="1227" y="6178"/>
                      <a:pt x="993" y="5583"/>
                    </a:cubicBezTo>
                    <a:cubicBezTo>
                      <a:pt x="915" y="5397"/>
                      <a:pt x="736" y="5286"/>
                      <a:pt x="546" y="5286"/>
                    </a:cubicBezTo>
                    <a:cubicBezTo>
                      <a:pt x="487" y="5286"/>
                      <a:pt x="427" y="5297"/>
                      <a:pt x="369" y="5319"/>
                    </a:cubicBezTo>
                    <a:cubicBezTo>
                      <a:pt x="124" y="5416"/>
                      <a:pt x="0" y="5690"/>
                      <a:pt x="92" y="5937"/>
                    </a:cubicBezTo>
                    <a:cubicBezTo>
                      <a:pt x="311" y="6494"/>
                      <a:pt x="612" y="7254"/>
                      <a:pt x="1254" y="7713"/>
                    </a:cubicBezTo>
                    <a:cubicBezTo>
                      <a:pt x="1645" y="7990"/>
                      <a:pt x="2094" y="8108"/>
                      <a:pt x="2545" y="8108"/>
                    </a:cubicBezTo>
                    <a:cubicBezTo>
                      <a:pt x="3199" y="8108"/>
                      <a:pt x="3856" y="7860"/>
                      <a:pt x="4335" y="7490"/>
                    </a:cubicBezTo>
                    <a:cubicBezTo>
                      <a:pt x="5170" y="6842"/>
                      <a:pt x="5636" y="5854"/>
                      <a:pt x="5949" y="5066"/>
                    </a:cubicBezTo>
                    <a:cubicBezTo>
                      <a:pt x="6524" y="3614"/>
                      <a:pt x="6902" y="2091"/>
                      <a:pt x="7069" y="538"/>
                    </a:cubicBezTo>
                    <a:cubicBezTo>
                      <a:pt x="7097" y="272"/>
                      <a:pt x="6905" y="33"/>
                      <a:pt x="6639" y="4"/>
                    </a:cubicBezTo>
                    <a:cubicBezTo>
                      <a:pt x="6619" y="2"/>
                      <a:pt x="6599" y="1"/>
                      <a:pt x="6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7;p50">
                <a:extLst>
                  <a:ext uri="{FF2B5EF4-FFF2-40B4-BE49-F238E27FC236}">
                    <a16:creationId xmlns:a16="http://schemas.microsoft.com/office/drawing/2014/main" id="{23477B85-03A9-4BFF-93E3-D4F3E6395512}"/>
                  </a:ext>
                </a:extLst>
              </p:cNvPr>
              <p:cNvSpPr/>
              <p:nvPr/>
            </p:nvSpPr>
            <p:spPr>
              <a:xfrm>
                <a:off x="-3054825" y="677075"/>
                <a:ext cx="204975" cy="272550"/>
              </a:xfrm>
              <a:custGeom>
                <a:avLst/>
                <a:gdLst/>
                <a:ahLst/>
                <a:cxnLst/>
                <a:rect l="l" t="t" r="r" b="b"/>
                <a:pathLst>
                  <a:path w="8199" h="10902" extrusionOk="0">
                    <a:moveTo>
                      <a:pt x="849" y="1"/>
                    </a:moveTo>
                    <a:cubicBezTo>
                      <a:pt x="611" y="1"/>
                      <a:pt x="403" y="177"/>
                      <a:pt x="371" y="419"/>
                    </a:cubicBezTo>
                    <a:cubicBezTo>
                      <a:pt x="0" y="3126"/>
                      <a:pt x="381" y="5881"/>
                      <a:pt x="1469" y="8386"/>
                    </a:cubicBezTo>
                    <a:cubicBezTo>
                      <a:pt x="2104" y="9848"/>
                      <a:pt x="2945" y="10683"/>
                      <a:pt x="3969" y="10866"/>
                    </a:cubicBezTo>
                    <a:cubicBezTo>
                      <a:pt x="4102" y="10889"/>
                      <a:pt x="4236" y="10901"/>
                      <a:pt x="4371" y="10901"/>
                    </a:cubicBezTo>
                    <a:cubicBezTo>
                      <a:pt x="5123" y="10901"/>
                      <a:pt x="5905" y="10544"/>
                      <a:pt x="6486" y="9915"/>
                    </a:cubicBezTo>
                    <a:cubicBezTo>
                      <a:pt x="7140" y="9208"/>
                      <a:pt x="7455" y="8293"/>
                      <a:pt x="7634" y="7665"/>
                    </a:cubicBezTo>
                    <a:cubicBezTo>
                      <a:pt x="8066" y="6150"/>
                      <a:pt x="8199" y="4564"/>
                      <a:pt x="8026" y="2998"/>
                    </a:cubicBezTo>
                    <a:cubicBezTo>
                      <a:pt x="7995" y="2753"/>
                      <a:pt x="7787" y="2573"/>
                      <a:pt x="7546" y="2573"/>
                    </a:cubicBezTo>
                    <a:cubicBezTo>
                      <a:pt x="7528" y="2573"/>
                      <a:pt x="7509" y="2574"/>
                      <a:pt x="7491" y="2576"/>
                    </a:cubicBezTo>
                    <a:cubicBezTo>
                      <a:pt x="7227" y="2606"/>
                      <a:pt x="7036" y="2842"/>
                      <a:pt x="7063" y="3106"/>
                    </a:cubicBezTo>
                    <a:cubicBezTo>
                      <a:pt x="7222" y="4546"/>
                      <a:pt x="7100" y="6005"/>
                      <a:pt x="6703" y="7399"/>
                    </a:cubicBezTo>
                    <a:cubicBezTo>
                      <a:pt x="6461" y="8244"/>
                      <a:pt x="6167" y="8834"/>
                      <a:pt x="5775" y="9257"/>
                    </a:cubicBezTo>
                    <a:cubicBezTo>
                      <a:pt x="5377" y="9687"/>
                      <a:pt x="4859" y="9934"/>
                      <a:pt x="4377" y="9934"/>
                    </a:cubicBezTo>
                    <a:cubicBezTo>
                      <a:pt x="4297" y="9934"/>
                      <a:pt x="4217" y="9927"/>
                      <a:pt x="4139" y="9913"/>
                    </a:cubicBezTo>
                    <a:cubicBezTo>
                      <a:pt x="3455" y="9790"/>
                      <a:pt x="2856" y="9147"/>
                      <a:pt x="2357" y="8000"/>
                    </a:cubicBezTo>
                    <a:cubicBezTo>
                      <a:pt x="1339" y="5658"/>
                      <a:pt x="984" y="3081"/>
                      <a:pt x="1331" y="551"/>
                    </a:cubicBezTo>
                    <a:cubicBezTo>
                      <a:pt x="1367" y="286"/>
                      <a:pt x="1181" y="42"/>
                      <a:pt x="916" y="5"/>
                    </a:cubicBezTo>
                    <a:cubicBezTo>
                      <a:pt x="894" y="2"/>
                      <a:pt x="872" y="1"/>
                      <a:pt x="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8;p50">
                <a:extLst>
                  <a:ext uri="{FF2B5EF4-FFF2-40B4-BE49-F238E27FC236}">
                    <a16:creationId xmlns:a16="http://schemas.microsoft.com/office/drawing/2014/main" id="{AD322529-B923-4448-8CB0-4DC41197CEDF}"/>
                  </a:ext>
                </a:extLst>
              </p:cNvPr>
              <p:cNvSpPr/>
              <p:nvPr/>
            </p:nvSpPr>
            <p:spPr>
              <a:xfrm>
                <a:off x="-2881025" y="717775"/>
                <a:ext cx="208275" cy="186575"/>
              </a:xfrm>
              <a:custGeom>
                <a:avLst/>
                <a:gdLst/>
                <a:ahLst/>
                <a:cxnLst/>
                <a:rect l="l" t="t" r="r" b="b"/>
                <a:pathLst>
                  <a:path w="8331" h="7463" extrusionOk="0">
                    <a:moveTo>
                      <a:pt x="532" y="0"/>
                    </a:moveTo>
                    <a:cubicBezTo>
                      <a:pt x="495" y="0"/>
                      <a:pt x="459" y="4"/>
                      <a:pt x="422" y="13"/>
                    </a:cubicBezTo>
                    <a:cubicBezTo>
                      <a:pt x="162" y="74"/>
                      <a:pt x="1" y="333"/>
                      <a:pt x="61" y="594"/>
                    </a:cubicBezTo>
                    <a:cubicBezTo>
                      <a:pt x="555" y="2698"/>
                      <a:pt x="1397" y="5300"/>
                      <a:pt x="3522" y="6746"/>
                    </a:cubicBezTo>
                    <a:cubicBezTo>
                      <a:pt x="4140" y="7167"/>
                      <a:pt x="4943" y="7462"/>
                      <a:pt x="5721" y="7462"/>
                    </a:cubicBezTo>
                    <a:cubicBezTo>
                      <a:pt x="6329" y="7462"/>
                      <a:pt x="6921" y="7282"/>
                      <a:pt x="7401" y="6842"/>
                    </a:cubicBezTo>
                    <a:cubicBezTo>
                      <a:pt x="8284" y="6032"/>
                      <a:pt x="8331" y="4773"/>
                      <a:pt x="8305" y="3657"/>
                    </a:cubicBezTo>
                    <a:cubicBezTo>
                      <a:pt x="8300" y="3394"/>
                      <a:pt x="8085" y="3183"/>
                      <a:pt x="7821" y="3183"/>
                    </a:cubicBezTo>
                    <a:lnTo>
                      <a:pt x="7810" y="3183"/>
                    </a:lnTo>
                    <a:cubicBezTo>
                      <a:pt x="7543" y="3189"/>
                      <a:pt x="7330" y="3411"/>
                      <a:pt x="7337" y="3679"/>
                    </a:cubicBezTo>
                    <a:cubicBezTo>
                      <a:pt x="7359" y="4625"/>
                      <a:pt x="7331" y="5593"/>
                      <a:pt x="6747" y="6128"/>
                    </a:cubicBezTo>
                    <a:cubicBezTo>
                      <a:pt x="6468" y="6384"/>
                      <a:pt x="6103" y="6492"/>
                      <a:pt x="5712" y="6492"/>
                    </a:cubicBezTo>
                    <a:cubicBezTo>
                      <a:pt x="5156" y="6492"/>
                      <a:pt x="4549" y="6273"/>
                      <a:pt x="4067" y="5945"/>
                    </a:cubicBezTo>
                    <a:cubicBezTo>
                      <a:pt x="2218" y="4686"/>
                      <a:pt x="1458" y="2305"/>
                      <a:pt x="1004" y="371"/>
                    </a:cubicBezTo>
                    <a:cubicBezTo>
                      <a:pt x="950" y="150"/>
                      <a:pt x="751"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9;p50">
                <a:extLst>
                  <a:ext uri="{FF2B5EF4-FFF2-40B4-BE49-F238E27FC236}">
                    <a16:creationId xmlns:a16="http://schemas.microsoft.com/office/drawing/2014/main" id="{617BB997-D9BE-4A1E-9E56-63D6F6737CF5}"/>
                  </a:ext>
                </a:extLst>
              </p:cNvPr>
              <p:cNvSpPr/>
              <p:nvPr/>
            </p:nvSpPr>
            <p:spPr>
              <a:xfrm>
                <a:off x="-2674250" y="849425"/>
                <a:ext cx="434125" cy="407425"/>
              </a:xfrm>
              <a:custGeom>
                <a:avLst/>
                <a:gdLst/>
                <a:ahLst/>
                <a:cxnLst/>
                <a:rect l="l" t="t" r="r" b="b"/>
                <a:pathLst>
                  <a:path w="17365" h="16297" extrusionOk="0">
                    <a:moveTo>
                      <a:pt x="103" y="1"/>
                    </a:moveTo>
                    <a:cubicBezTo>
                      <a:pt x="1" y="5791"/>
                      <a:pt x="2682" y="11568"/>
                      <a:pt x="7168" y="15230"/>
                    </a:cubicBezTo>
                    <a:cubicBezTo>
                      <a:pt x="7555" y="15545"/>
                      <a:pt x="7972" y="15854"/>
                      <a:pt x="8461" y="15958"/>
                    </a:cubicBezTo>
                    <a:cubicBezTo>
                      <a:pt x="8556" y="15978"/>
                      <a:pt x="8655" y="15988"/>
                      <a:pt x="8754" y="15988"/>
                    </a:cubicBezTo>
                    <a:cubicBezTo>
                      <a:pt x="9163" y="15988"/>
                      <a:pt x="9575" y="15817"/>
                      <a:pt x="9770" y="15465"/>
                    </a:cubicBezTo>
                    <a:cubicBezTo>
                      <a:pt x="9999" y="15055"/>
                      <a:pt x="9874" y="14544"/>
                      <a:pt x="9708" y="14104"/>
                    </a:cubicBezTo>
                    <a:cubicBezTo>
                      <a:pt x="9625" y="13886"/>
                      <a:pt x="9534" y="13672"/>
                      <a:pt x="9434" y="13462"/>
                    </a:cubicBezTo>
                    <a:lnTo>
                      <a:pt x="9434" y="13462"/>
                    </a:lnTo>
                    <a:cubicBezTo>
                      <a:pt x="10069" y="14320"/>
                      <a:pt x="10797" y="15107"/>
                      <a:pt x="11605" y="15811"/>
                    </a:cubicBezTo>
                    <a:cubicBezTo>
                      <a:pt x="11902" y="16069"/>
                      <a:pt x="12340" y="16296"/>
                      <a:pt x="12705" y="16296"/>
                    </a:cubicBezTo>
                    <a:cubicBezTo>
                      <a:pt x="12920" y="16296"/>
                      <a:pt x="13109" y="16217"/>
                      <a:pt x="13228" y="16017"/>
                    </a:cubicBezTo>
                    <a:cubicBezTo>
                      <a:pt x="13337" y="15833"/>
                      <a:pt x="13333" y="15605"/>
                      <a:pt x="13315" y="15392"/>
                    </a:cubicBezTo>
                    <a:cubicBezTo>
                      <a:pt x="13250" y="14582"/>
                      <a:pt x="13058" y="13787"/>
                      <a:pt x="12747" y="13035"/>
                    </a:cubicBezTo>
                    <a:lnTo>
                      <a:pt x="12747" y="13035"/>
                    </a:lnTo>
                    <a:cubicBezTo>
                      <a:pt x="13113" y="13661"/>
                      <a:pt x="13493" y="14304"/>
                      <a:pt x="14069" y="14741"/>
                    </a:cubicBezTo>
                    <a:cubicBezTo>
                      <a:pt x="14434" y="15018"/>
                      <a:pt x="14900" y="15195"/>
                      <a:pt x="15352" y="15195"/>
                    </a:cubicBezTo>
                    <a:cubicBezTo>
                      <a:pt x="15614" y="15195"/>
                      <a:pt x="15871" y="15135"/>
                      <a:pt x="16101" y="15001"/>
                    </a:cubicBezTo>
                    <a:cubicBezTo>
                      <a:pt x="16630" y="14692"/>
                      <a:pt x="16896" y="14069"/>
                      <a:pt x="16996" y="13464"/>
                    </a:cubicBezTo>
                    <a:cubicBezTo>
                      <a:pt x="17364" y="11233"/>
                      <a:pt x="15900" y="9049"/>
                      <a:pt x="14053" y="7745"/>
                    </a:cubicBezTo>
                    <a:cubicBezTo>
                      <a:pt x="12206" y="6440"/>
                      <a:pt x="3244" y="2462"/>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40;p50">
                <a:extLst>
                  <a:ext uri="{FF2B5EF4-FFF2-40B4-BE49-F238E27FC236}">
                    <a16:creationId xmlns:a16="http://schemas.microsoft.com/office/drawing/2014/main" id="{203ABB42-0DC4-4F55-AD94-4E2D32CECC1B}"/>
                  </a:ext>
                </a:extLst>
              </p:cNvPr>
              <p:cNvSpPr/>
              <p:nvPr/>
            </p:nvSpPr>
            <p:spPr>
              <a:xfrm>
                <a:off x="-2995600" y="424900"/>
                <a:ext cx="184800" cy="103300"/>
              </a:xfrm>
              <a:custGeom>
                <a:avLst/>
                <a:gdLst/>
                <a:ahLst/>
                <a:cxnLst/>
                <a:rect l="l" t="t" r="r" b="b"/>
                <a:pathLst>
                  <a:path w="7392" h="4132" extrusionOk="0">
                    <a:moveTo>
                      <a:pt x="3374" y="1"/>
                    </a:moveTo>
                    <a:cubicBezTo>
                      <a:pt x="3074" y="1"/>
                      <a:pt x="2750" y="24"/>
                      <a:pt x="2402" y="75"/>
                    </a:cubicBezTo>
                    <a:cubicBezTo>
                      <a:pt x="1748" y="163"/>
                      <a:pt x="1139" y="403"/>
                      <a:pt x="760" y="765"/>
                    </a:cubicBezTo>
                    <a:cubicBezTo>
                      <a:pt x="400" y="1108"/>
                      <a:pt x="243" y="1525"/>
                      <a:pt x="154" y="1937"/>
                    </a:cubicBezTo>
                    <a:cubicBezTo>
                      <a:pt x="0" y="2647"/>
                      <a:pt x="300" y="3623"/>
                      <a:pt x="1847" y="3962"/>
                    </a:cubicBezTo>
                    <a:cubicBezTo>
                      <a:pt x="2376" y="4078"/>
                      <a:pt x="2882" y="4131"/>
                      <a:pt x="3355" y="4131"/>
                    </a:cubicBezTo>
                    <a:cubicBezTo>
                      <a:pt x="5833" y="4131"/>
                      <a:pt x="7391" y="2680"/>
                      <a:pt x="6333" y="1247"/>
                    </a:cubicBezTo>
                    <a:cubicBezTo>
                      <a:pt x="5898" y="658"/>
                      <a:pt x="4968" y="1"/>
                      <a:pt x="3374" y="1"/>
                    </a:cubicBezTo>
                    <a:close/>
                  </a:path>
                </a:pathLst>
              </a:custGeom>
              <a:solidFill>
                <a:srgbClr val="FF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41;p50">
                <a:extLst>
                  <a:ext uri="{FF2B5EF4-FFF2-40B4-BE49-F238E27FC236}">
                    <a16:creationId xmlns:a16="http://schemas.microsoft.com/office/drawing/2014/main" id="{3B3C678C-191F-4829-805B-43EBE0D6016E}"/>
                  </a:ext>
                </a:extLst>
              </p:cNvPr>
              <p:cNvSpPr/>
              <p:nvPr/>
            </p:nvSpPr>
            <p:spPr>
              <a:xfrm>
                <a:off x="-3051150" y="233375"/>
                <a:ext cx="154025" cy="168475"/>
              </a:xfrm>
              <a:custGeom>
                <a:avLst/>
                <a:gdLst/>
                <a:ahLst/>
                <a:cxnLst/>
                <a:rect l="l" t="t" r="r" b="b"/>
                <a:pathLst>
                  <a:path w="6161" h="6739" extrusionOk="0">
                    <a:moveTo>
                      <a:pt x="3179" y="1"/>
                    </a:moveTo>
                    <a:cubicBezTo>
                      <a:pt x="1334" y="1"/>
                      <a:pt x="1" y="2957"/>
                      <a:pt x="461" y="4665"/>
                    </a:cubicBezTo>
                    <a:cubicBezTo>
                      <a:pt x="735" y="5680"/>
                      <a:pt x="1618" y="6517"/>
                      <a:pt x="2653" y="6710"/>
                    </a:cubicBezTo>
                    <a:cubicBezTo>
                      <a:pt x="2749" y="6728"/>
                      <a:pt x="2863" y="6739"/>
                      <a:pt x="2988" y="6739"/>
                    </a:cubicBezTo>
                    <a:cubicBezTo>
                      <a:pt x="3458" y="6739"/>
                      <a:pt x="4094" y="6586"/>
                      <a:pt x="4605" y="6075"/>
                    </a:cubicBezTo>
                    <a:cubicBezTo>
                      <a:pt x="6160" y="4519"/>
                      <a:pt x="5862" y="1360"/>
                      <a:pt x="4106" y="249"/>
                    </a:cubicBezTo>
                    <a:lnTo>
                      <a:pt x="4107" y="249"/>
                    </a:lnTo>
                    <a:cubicBezTo>
                      <a:pt x="3788" y="78"/>
                      <a:pt x="3477" y="1"/>
                      <a:pt x="3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2142;p50">
              <a:extLst>
                <a:ext uri="{FF2B5EF4-FFF2-40B4-BE49-F238E27FC236}">
                  <a16:creationId xmlns:a16="http://schemas.microsoft.com/office/drawing/2014/main" id="{CA8B9291-4878-4C02-A284-06654A189D98}"/>
                </a:ext>
              </a:extLst>
            </p:cNvPr>
            <p:cNvSpPr/>
            <p:nvPr/>
          </p:nvSpPr>
          <p:spPr>
            <a:xfrm>
              <a:off x="7116077" y="1037576"/>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Rectangle 113">
            <a:extLst>
              <a:ext uri="{FF2B5EF4-FFF2-40B4-BE49-F238E27FC236}">
                <a16:creationId xmlns:a16="http://schemas.microsoft.com/office/drawing/2014/main" id="{2B725770-5A6A-4E1D-9327-C50583E4BB5A}"/>
              </a:ext>
            </a:extLst>
          </p:cNvPr>
          <p:cNvSpPr/>
          <p:nvPr/>
        </p:nvSpPr>
        <p:spPr>
          <a:xfrm>
            <a:off x="6135255" y="2843373"/>
            <a:ext cx="1119374" cy="141874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5" name="Rectangle 114">
            <a:extLst>
              <a:ext uri="{FF2B5EF4-FFF2-40B4-BE49-F238E27FC236}">
                <a16:creationId xmlns:a16="http://schemas.microsoft.com/office/drawing/2014/main" id="{1B9E6D2F-7815-4D23-9D8E-BC45C48DE33A}"/>
              </a:ext>
            </a:extLst>
          </p:cNvPr>
          <p:cNvSpPr/>
          <p:nvPr/>
        </p:nvSpPr>
        <p:spPr>
          <a:xfrm>
            <a:off x="5178458" y="318664"/>
            <a:ext cx="1119374" cy="1418741"/>
          </a:xfrm>
          <a:prstGeom prst="rect">
            <a:avLst/>
          </a:prstGeom>
          <a:solidFill>
            <a:srgbClr val="9900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638997" y="4301592"/>
            <a:ext cx="202095" cy="202095"/>
          </a:xfrm>
          <a:prstGeom prst="rect">
            <a:avLst/>
          </a:prstGeom>
        </p:spPr>
      </p:pic>
      <p:pic>
        <p:nvPicPr>
          <p:cNvPr id="116" name="audio icon" descr="A picture containing drawing&#10;&#10;Description automatically generated">
            <a:extLst>
              <a:ext uri="{FF2B5EF4-FFF2-40B4-BE49-F238E27FC236}">
                <a16:creationId xmlns:a16="http://schemas.microsoft.com/office/drawing/2014/main" id="{837B545B-34E2-443B-B28D-FE25047F2745}"/>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646876" y="1785421"/>
            <a:ext cx="202095" cy="202095"/>
          </a:xfrm>
          <a:prstGeom prst="rect">
            <a:avLst/>
          </a:prstGeom>
        </p:spPr>
      </p:pic>
      <p:pic>
        <p:nvPicPr>
          <p:cNvPr id="117" name="audio icon" descr="A picture containing drawing&#10;&#10;Description automatically generated">
            <a:extLst>
              <a:ext uri="{FF2B5EF4-FFF2-40B4-BE49-F238E27FC236}">
                <a16:creationId xmlns:a16="http://schemas.microsoft.com/office/drawing/2014/main" id="{24FA274B-165D-4DF2-905E-3F951A653B1F}"/>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194322" y="4596173"/>
            <a:ext cx="202095" cy="202095"/>
          </a:xfrm>
          <a:prstGeom prst="rect">
            <a:avLst/>
          </a:prstGeom>
        </p:spPr>
      </p:pic>
      <p:pic>
        <p:nvPicPr>
          <p:cNvPr id="9" name="01-colors-purple-US">
            <a:hlinkClick r:id="" action="ppaction://media"/>
            <a:extLst>
              <a:ext uri="{FF2B5EF4-FFF2-40B4-BE49-F238E27FC236}">
                <a16:creationId xmlns:a16="http://schemas.microsoft.com/office/drawing/2014/main" id="{CFC52293-8B1F-48C2-954D-EF700E3ECE86}"/>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3007952" y="-669830"/>
            <a:ext cx="609600" cy="609600"/>
          </a:xfrm>
          <a:prstGeom prst="rect">
            <a:avLst/>
          </a:prstGeom>
        </p:spPr>
      </p:pic>
      <p:pic>
        <p:nvPicPr>
          <p:cNvPr id="11" name="01-colors-yellow-US">
            <a:hlinkClick r:id="" action="ppaction://media"/>
            <a:extLst>
              <a:ext uri="{FF2B5EF4-FFF2-40B4-BE49-F238E27FC236}">
                <a16:creationId xmlns:a16="http://schemas.microsoft.com/office/drawing/2014/main" id="{0A40BC89-715B-494F-9353-3706C4836AB1}"/>
              </a:ext>
            </a:extLst>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4916850" y="-660713"/>
            <a:ext cx="609600" cy="609600"/>
          </a:xfrm>
          <a:prstGeom prst="rect">
            <a:avLst/>
          </a:prstGeom>
        </p:spPr>
      </p:pic>
      <p:grpSp>
        <p:nvGrpSpPr>
          <p:cNvPr id="13" name="Group 12">
            <a:extLst>
              <a:ext uri="{FF2B5EF4-FFF2-40B4-BE49-F238E27FC236}">
                <a16:creationId xmlns:a16="http://schemas.microsoft.com/office/drawing/2014/main" id="{327CBB11-6853-4941-A058-7585A0A33E69}"/>
              </a:ext>
            </a:extLst>
          </p:cNvPr>
          <p:cNvGrpSpPr/>
          <p:nvPr/>
        </p:nvGrpSpPr>
        <p:grpSpPr>
          <a:xfrm>
            <a:off x="200664" y="181156"/>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US" sz="1000" dirty="0">
                  <a:latin typeface="Calibri" panose="020F0502020204030204" pitchFamily="34" charset="0"/>
                </a:rPr>
                <a:t>Click object to hear vocab</a:t>
              </a:r>
            </a:p>
          </p:txBody>
        </p:sp>
      </p:grpSp>
      <p:grpSp>
        <p:nvGrpSpPr>
          <p:cNvPr id="6" name="Group 5">
            <a:extLst>
              <a:ext uri="{FF2B5EF4-FFF2-40B4-BE49-F238E27FC236}">
                <a16:creationId xmlns:a16="http://schemas.microsoft.com/office/drawing/2014/main" id="{F5CA5B49-B147-6D52-C564-6620525315BA}"/>
              </a:ext>
            </a:extLst>
          </p:cNvPr>
          <p:cNvGrpSpPr>
            <a:grpSpLocks noGrp="1" noUngrp="1" noRot="1" noMove="1" noResize="1"/>
          </p:cNvGrpSpPr>
          <p:nvPr/>
        </p:nvGrpSpPr>
        <p:grpSpPr>
          <a:xfrm>
            <a:off x="-14628" y="0"/>
            <a:ext cx="9158628" cy="5143500"/>
            <a:chOff x="-14628" y="0"/>
            <a:chExt cx="9158628" cy="5143500"/>
          </a:xfrm>
        </p:grpSpPr>
        <p:cxnSp>
          <p:nvCxnSpPr>
            <p:cNvPr id="14" name="AutoShape 3">
              <a:extLst>
                <a:ext uri="{FF2B5EF4-FFF2-40B4-BE49-F238E27FC236}">
                  <a16:creationId xmlns:a16="http://schemas.microsoft.com/office/drawing/2014/main" id="{18323A82-263D-6913-4ACE-E8075476ED1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5" name="AutoShape 4">
              <a:extLst>
                <a:ext uri="{FF2B5EF4-FFF2-40B4-BE49-F238E27FC236}">
                  <a16:creationId xmlns:a16="http://schemas.microsoft.com/office/drawing/2014/main" id="{169C4062-4262-DA10-E80A-A730E9E4469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6" name="Group 15">
              <a:extLst>
                <a:ext uri="{FF2B5EF4-FFF2-40B4-BE49-F238E27FC236}">
                  <a16:creationId xmlns:a16="http://schemas.microsoft.com/office/drawing/2014/main" id="{7AF94217-CB2B-C8AD-ACC1-F85AA5680E2A}"/>
                </a:ext>
              </a:extLst>
            </p:cNvPr>
            <p:cNvGrpSpPr>
              <a:grpSpLocks noGrp="1" noUngrp="1" noRot="1" noMove="1" noResize="1"/>
            </p:cNvGrpSpPr>
            <p:nvPr/>
          </p:nvGrpSpPr>
          <p:grpSpPr bwMode="auto">
            <a:xfrm>
              <a:off x="3588189" y="2214383"/>
              <a:ext cx="1967622" cy="714734"/>
              <a:chOff x="6549" y="5686"/>
              <a:chExt cx="3510" cy="1275"/>
            </a:xfrm>
          </p:grpSpPr>
          <p:sp>
            <p:nvSpPr>
              <p:cNvPr id="17" name="AutoShape 6">
                <a:extLst>
                  <a:ext uri="{FF2B5EF4-FFF2-40B4-BE49-F238E27FC236}">
                    <a16:creationId xmlns:a16="http://schemas.microsoft.com/office/drawing/2014/main" id="{8F86F577-5409-E943-A5A2-2536BC4027D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Text Box 7">
                <a:extLst>
                  <a:ext uri="{FF2B5EF4-FFF2-40B4-BE49-F238E27FC236}">
                    <a16:creationId xmlns:a16="http://schemas.microsoft.com/office/drawing/2014/main" id="{5BC48B7B-E523-B90B-78DC-49162E9C146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5234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fltVal val="0"/>
                                          </p:val>
                                        </p:tav>
                                        <p:tav tm="100000">
                                          <p:val>
                                            <p:strVal val="#ppt_w"/>
                                          </p:val>
                                        </p:tav>
                                      </p:tavLst>
                                    </p:anim>
                                    <p:anim calcmode="lin" valueType="num">
                                      <p:cBhvr>
                                        <p:cTn id="8" dur="1000" fill="hold"/>
                                        <p:tgtEl>
                                          <p:spTgt spid="87"/>
                                        </p:tgtEl>
                                        <p:attrNameLst>
                                          <p:attrName>ppt_h</p:attrName>
                                        </p:attrNameLst>
                                      </p:cBhvr>
                                      <p:tavLst>
                                        <p:tav tm="0">
                                          <p:val>
                                            <p:fltVal val="0"/>
                                          </p:val>
                                        </p:tav>
                                        <p:tav tm="100000">
                                          <p:val>
                                            <p:strVal val="#ppt_h"/>
                                          </p:val>
                                        </p:tav>
                                      </p:tavLst>
                                    </p:anim>
                                    <p:anim calcmode="lin" valueType="num">
                                      <p:cBhvr>
                                        <p:cTn id="9"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2" presetClass="entr" presetSubtype="3"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500" fill="hold"/>
                                        <p:tgtEl>
                                          <p:spTgt spid="119"/>
                                        </p:tgtEl>
                                        <p:attrNameLst>
                                          <p:attrName>ppt_x</p:attrName>
                                        </p:attrNameLst>
                                      </p:cBhvr>
                                      <p:tavLst>
                                        <p:tav tm="0">
                                          <p:val>
                                            <p:strVal val="1+#ppt_w/2"/>
                                          </p:val>
                                        </p:tav>
                                        <p:tav tm="100000">
                                          <p:val>
                                            <p:strVal val="#ppt_x"/>
                                          </p:val>
                                        </p:tav>
                                      </p:tavLst>
                                    </p:anim>
                                    <p:anim calcmode="lin" valueType="num">
                                      <p:cBhvr additive="base">
                                        <p:cTn id="19" dur="500" fill="hold"/>
                                        <p:tgtEl>
                                          <p:spTgt spid="11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2" fill="hold" grpId="0" nodeType="afterEffect">
                                  <p:stCondLst>
                                    <p:cond delay="0"/>
                                  </p:stCondLst>
                                  <p:childTnLst>
                                    <p:set>
                                      <p:cBhvr>
                                        <p:cTn id="27" dur="1" fill="hold">
                                          <p:stCondLst>
                                            <p:cond delay="0"/>
                                          </p:stCondLst>
                                        </p:cTn>
                                        <p:tgtEl>
                                          <p:spTgt spid="118"/>
                                        </p:tgtEl>
                                        <p:attrNameLst>
                                          <p:attrName>style.visibility</p:attrName>
                                        </p:attrNameLst>
                                      </p:cBhvr>
                                      <p:to>
                                        <p:strVal val="visible"/>
                                      </p:to>
                                    </p:set>
                                    <p:anim calcmode="lin" valueType="num">
                                      <p:cBhvr additive="base">
                                        <p:cTn id="28" dur="500" fill="hold"/>
                                        <p:tgtEl>
                                          <p:spTgt spid="118"/>
                                        </p:tgtEl>
                                        <p:attrNameLst>
                                          <p:attrName>ppt_x</p:attrName>
                                        </p:attrNameLst>
                                      </p:cBhvr>
                                      <p:tavLst>
                                        <p:tav tm="0">
                                          <p:val>
                                            <p:strVal val="0-#ppt_w/2"/>
                                          </p:val>
                                        </p:tav>
                                        <p:tav tm="100000">
                                          <p:val>
                                            <p:strVal val="#ppt_x"/>
                                          </p:val>
                                        </p:tav>
                                      </p:tavLst>
                                    </p:anim>
                                    <p:anim calcmode="lin" valueType="num">
                                      <p:cBhvr additive="base">
                                        <p:cTn id="29" dur="500" fill="hold"/>
                                        <p:tgtEl>
                                          <p:spTgt spid="11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6"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additive="base">
                                        <p:cTn id="33" dur="500" fill="hold"/>
                                        <p:tgtEl>
                                          <p:spTgt spid="114"/>
                                        </p:tgtEl>
                                        <p:attrNameLst>
                                          <p:attrName>ppt_x</p:attrName>
                                        </p:attrNameLst>
                                      </p:cBhvr>
                                      <p:tavLst>
                                        <p:tav tm="0">
                                          <p:val>
                                            <p:strVal val="1+#ppt_w/2"/>
                                          </p:val>
                                        </p:tav>
                                        <p:tav tm="100000">
                                          <p:val>
                                            <p:strVal val="#ppt_x"/>
                                          </p:val>
                                        </p:tav>
                                      </p:tavLst>
                                    </p:anim>
                                    <p:anim calcmode="lin" valueType="num">
                                      <p:cBhvr additive="base">
                                        <p:cTn id="34" dur="500" fill="hold"/>
                                        <p:tgtEl>
                                          <p:spTgt spid="114"/>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15"/>
                                        </p:tgtEl>
                                        <p:attrNameLst>
                                          <p:attrName>style.visibility</p:attrName>
                                        </p:attrNameLst>
                                      </p:cBhvr>
                                      <p:to>
                                        <p:strVal val="visible"/>
                                      </p:to>
                                    </p:set>
                                    <p:anim calcmode="lin" valueType="num">
                                      <p:cBhvr additive="base">
                                        <p:cTn id="38" dur="500" fill="hold"/>
                                        <p:tgtEl>
                                          <p:spTgt spid="115"/>
                                        </p:tgtEl>
                                        <p:attrNameLst>
                                          <p:attrName>ppt_x</p:attrName>
                                        </p:attrNameLst>
                                      </p:cBhvr>
                                      <p:tavLst>
                                        <p:tav tm="0">
                                          <p:val>
                                            <p:strVal val="#ppt_x"/>
                                          </p:val>
                                        </p:tav>
                                        <p:tav tm="100000">
                                          <p:val>
                                            <p:strVal val="#ppt_x"/>
                                          </p:val>
                                        </p:tav>
                                      </p:tavLst>
                                    </p:anim>
                                    <p:anim calcmode="lin" valueType="num">
                                      <p:cBhvr additive="base">
                                        <p:cTn id="39" dur="500" fill="hold"/>
                                        <p:tgtEl>
                                          <p:spTgt spid="11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fade">
                                      <p:cBhvr>
                                        <p:cTn id="49" dur="250"/>
                                        <p:tgtEl>
                                          <p:spTgt spid="137"/>
                                        </p:tgtEl>
                                      </p:cBhvr>
                                    </p:animEffect>
                                  </p:childTnLst>
                                </p:cTn>
                              </p:par>
                              <p:par>
                                <p:cTn id="50" presetID="10" presetClass="entr" presetSubtype="0" fill="hold"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250"/>
                                        <p:tgtEl>
                                          <p:spTgt spid="138"/>
                                        </p:tgtEl>
                                      </p:cBhvr>
                                    </p:animEffect>
                                  </p:childTnLst>
                                </p:cTn>
                              </p:par>
                              <p:par>
                                <p:cTn id="53" presetID="10" presetClass="entr" presetSubtype="0"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250"/>
                                        <p:tgtEl>
                                          <p:spTgt spid="116"/>
                                        </p:tgtEl>
                                      </p:cBhvr>
                                    </p:animEffect>
                                  </p:childTnLst>
                                </p:cTn>
                              </p:par>
                              <p:par>
                                <p:cTn id="56" presetID="10" presetClass="entr" presetSubtype="0" fill="hold"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fade">
                                      <p:cBhvr>
                                        <p:cTn id="58" dur="250"/>
                                        <p:tgtEl>
                                          <p:spTgt spid="117"/>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3" fill="hold" display="0">
                  <p:stCondLst>
                    <p:cond delay="indefinite"/>
                  </p:stCondLst>
                  <p:endCondLst>
                    <p:cond evt="onStopAudio" delay="0">
                      <p:tgtEl>
                        <p:sldTgt/>
                      </p:tgtEl>
                    </p:cond>
                  </p:endCondLst>
                </p:cTn>
                <p:tgtEl>
                  <p:spTgt spid="4"/>
                </p:tgtEl>
              </p:cMediaNode>
            </p:audio>
            <p:seq concurrent="1" nextAc="seek">
              <p:cTn id="64" restart="whenNotActive" fill="hold" evtFilter="cancelBubble" nodeType="interactiveSeq">
                <p:stCondLst>
                  <p:cond evt="onClick" delay="0">
                    <p:tgtEl>
                      <p:spTgt spid="5"/>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731" fill="hold"/>
                                        <p:tgtEl>
                                          <p:spTgt spid="4"/>
                                        </p:tgtEl>
                                      </p:cBhvr>
                                    </p:cmd>
                                  </p:childTnLst>
                                </p:cTn>
                              </p:par>
                            </p:childTnLst>
                          </p:cTn>
                        </p:par>
                      </p:childTnLst>
                    </p:cTn>
                  </p:par>
                </p:childTnLst>
              </p:cTn>
              <p:nextCondLst>
                <p:cond evt="onClick" delay="0">
                  <p:tgtEl>
                    <p:spTgt spid="5"/>
                  </p:tgtEl>
                </p:cond>
              </p:nextCondLst>
            </p:seq>
            <p:audio>
              <p:cMediaNode vol="80000" showWhenStopped="0">
                <p:cTn id="69" fill="hold" display="0">
                  <p:stCondLst>
                    <p:cond delay="indefinite"/>
                  </p:stCondLst>
                  <p:endCondLst>
                    <p:cond evt="onStopAudio" delay="0">
                      <p:tgtEl>
                        <p:sldTgt/>
                      </p:tgtEl>
                    </p:cond>
                  </p:endCondLst>
                </p:cTn>
                <p:tgtEl>
                  <p:spTgt spid="7"/>
                </p:tgtEl>
              </p:cMediaNode>
            </p:audio>
            <p:seq concurrent="1" nextAc="seek">
              <p:cTn id="70" restart="whenNotActive" fill="hold" evtFilter="cancelBubble" nodeType="interactiveSeq">
                <p:stCondLst>
                  <p:cond evt="onClick" delay="0">
                    <p:tgtEl>
                      <p:spTgt spid="118"/>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914" fill="hold"/>
                                        <p:tgtEl>
                                          <p:spTgt spid="11"/>
                                        </p:tgtEl>
                                      </p:cBhvr>
                                    </p:cmd>
                                  </p:childTnLst>
                                </p:cTn>
                              </p:par>
                            </p:childTnLst>
                          </p:cTn>
                        </p:par>
                      </p:childTnLst>
                    </p:cTn>
                  </p:par>
                </p:childTnLst>
              </p:cTn>
              <p:nextCondLst>
                <p:cond evt="onClick" delay="0">
                  <p:tgtEl>
                    <p:spTgt spid="118"/>
                  </p:tgtEl>
                </p:cond>
              </p:nextCondLst>
            </p:seq>
            <p:audio>
              <p:cMediaNode vol="80000" showWhenStopped="0">
                <p:cTn id="75" fill="hold" display="0">
                  <p:stCondLst>
                    <p:cond delay="indefinite"/>
                  </p:stCondLst>
                  <p:endCondLst>
                    <p:cond evt="onStopAudio" delay="0">
                      <p:tgtEl>
                        <p:sldTgt/>
                      </p:tgtEl>
                    </p:cond>
                  </p:endCondLst>
                </p:cTn>
                <p:tgtEl>
                  <p:spTgt spid="8"/>
                </p:tgtEl>
              </p:cMediaNode>
            </p:audio>
            <p:seq concurrent="1" nextAc="seek">
              <p:cTn id="76" restart="whenNotActive" fill="hold" evtFilter="cancelBubble" nodeType="interactiveSeq">
                <p:stCondLst>
                  <p:cond evt="onClick" delay="0">
                    <p:tgtEl>
                      <p:spTgt spid="119"/>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835" fill="hold"/>
                                        <p:tgtEl>
                                          <p:spTgt spid="8"/>
                                        </p:tgtEl>
                                      </p:cBhvr>
                                    </p:cmd>
                                  </p:childTnLst>
                                </p:cTn>
                              </p:par>
                            </p:childTnLst>
                          </p:cTn>
                        </p:par>
                      </p:childTnLst>
                    </p:cTn>
                  </p:par>
                </p:childTnLst>
              </p:cTn>
              <p:nextCondLst>
                <p:cond evt="onClick" delay="0">
                  <p:tgtEl>
                    <p:spTgt spid="119"/>
                  </p:tgtEl>
                </p:cond>
              </p:nextCondLst>
            </p:seq>
            <p:audio>
              <p:cMediaNode vol="80000" showWhenStopped="0">
                <p:cTn id="81" fill="hold" display="0">
                  <p:stCondLst>
                    <p:cond delay="indefinite"/>
                  </p:stCondLst>
                  <p:endCondLst>
                    <p:cond evt="onStopAudio" delay="0">
                      <p:tgtEl>
                        <p:sldTgt/>
                      </p:tgtEl>
                    </p:cond>
                  </p:endCondLst>
                </p:cTn>
                <p:tgtEl>
                  <p:spTgt spid="9"/>
                </p:tgtEl>
              </p:cMediaNode>
            </p:audio>
            <p:seq concurrent="1" nextAc="seek">
              <p:cTn id="82" restart="whenNotActive" fill="hold" evtFilter="cancelBubble" nodeType="interactiveSeq">
                <p:stCondLst>
                  <p:cond evt="onClick" delay="0">
                    <p:tgtEl>
                      <p:spTgt spid="115"/>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705" fill="hold"/>
                                        <p:tgtEl>
                                          <p:spTgt spid="9"/>
                                        </p:tgtEl>
                                      </p:cBhvr>
                                    </p:cmd>
                                  </p:childTnLst>
                                </p:cTn>
                              </p:par>
                            </p:childTnLst>
                          </p:cTn>
                        </p:par>
                      </p:childTnLst>
                    </p:cTn>
                  </p:par>
                </p:childTnLst>
              </p:cTn>
              <p:nextCondLst>
                <p:cond evt="onClick" delay="0">
                  <p:tgtEl>
                    <p:spTgt spid="115"/>
                  </p:tgtEl>
                </p:cond>
              </p:nextCondLst>
            </p:seq>
            <p:audio>
              <p:cMediaNode vol="80000" showWhenStopped="0">
                <p:cTn id="87" fill="hold" display="0">
                  <p:stCondLst>
                    <p:cond delay="indefinite"/>
                  </p:stCondLst>
                  <p:endCondLst>
                    <p:cond evt="onStopAudio" delay="0">
                      <p:tgtEl>
                        <p:sldTgt/>
                      </p:tgtEl>
                    </p:cond>
                  </p:endCondLst>
                </p:cTn>
                <p:tgtEl>
                  <p:spTgt spid="11"/>
                </p:tgtEl>
              </p:cMediaNode>
            </p:audio>
            <p:seq concurrent="1" nextAc="seek">
              <p:cTn id="88" restart="whenNotActive" fill="hold" evtFilter="cancelBubble" nodeType="interactiveSeq">
                <p:stCondLst>
                  <p:cond evt="onClick" delay="0">
                    <p:tgtEl>
                      <p:spTgt spid="114"/>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757" fill="hold"/>
                                        <p:tgtEl>
                                          <p:spTgt spid="7"/>
                                        </p:tgtEl>
                                      </p:cBhvr>
                                    </p:cmd>
                                  </p:childTnLst>
                                </p:cTn>
                              </p:par>
                            </p:childTnLst>
                          </p:cTn>
                        </p:par>
                      </p:childTnLst>
                    </p:cTn>
                  </p:par>
                </p:childTnLst>
              </p:cTn>
              <p:nextCondLst>
                <p:cond evt="onClick" delay="0">
                  <p:tgtEl>
                    <p:spTgt spid="114"/>
                  </p:tgtEl>
                </p:cond>
              </p:nextCondLst>
            </p:seq>
          </p:childTnLst>
        </p:cTn>
      </p:par>
    </p:tnLst>
    <p:bldLst>
      <p:bldP spid="5" grpId="0" animBg="1"/>
      <p:bldP spid="118" grpId="0" animBg="1"/>
      <p:bldP spid="119" grpId="0" animBg="1"/>
      <p:bldP spid="114" grpId="0" animBg="1"/>
      <p:bldP spid="1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286444"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90942" y="4084584"/>
              <a:ext cx="111921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All about me</a:t>
              </a:r>
            </a:p>
          </p:txBody>
        </p:sp>
      </p:grpSp>
      <p:pic>
        <p:nvPicPr>
          <p:cNvPr id="5" name="Picture 4">
            <a:extLst>
              <a:ext uri="{FF2B5EF4-FFF2-40B4-BE49-F238E27FC236}">
                <a16:creationId xmlns:a16="http://schemas.microsoft.com/office/drawing/2014/main" id="{FAB49608-E327-470D-B79A-672E20FDE077}"/>
              </a:ext>
            </a:extLst>
          </p:cNvPr>
          <p:cNvPicPr>
            <a:picLocks noChangeAspect="1"/>
          </p:cNvPicPr>
          <p:nvPr/>
        </p:nvPicPr>
        <p:blipFill>
          <a:blip r:embed="rId2"/>
          <a:stretch>
            <a:fillRect/>
          </a:stretch>
        </p:blipFill>
        <p:spPr>
          <a:xfrm>
            <a:off x="2861090" y="137609"/>
            <a:ext cx="3421820" cy="4872582"/>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E9FC0C3D-5E2D-534F-00D4-4775BB85BDD7}"/>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D13A4056-F478-570B-8FD0-C438E57528A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C299826-2B6B-9E36-8F99-1901E3F6010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B8004A57-83F0-6200-0F75-2B46AE4BF5DB}"/>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0AEB9E7E-61D1-6F7A-C466-2542363722B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A4F10D92-76D3-C7A1-3D17-54724ABE516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286440"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pic>
        <p:nvPicPr>
          <p:cNvPr id="113" name="Picture 112">
            <a:extLst>
              <a:ext uri="{FF2B5EF4-FFF2-40B4-BE49-F238E27FC236}">
                <a16:creationId xmlns:a16="http://schemas.microsoft.com/office/drawing/2014/main" id="{AAEC3092-D146-4320-9F96-F9FCEDD0B58E}"/>
              </a:ext>
            </a:extLst>
          </p:cNvPr>
          <p:cNvPicPr>
            <a:picLocks noChangeAspect="1"/>
          </p:cNvPicPr>
          <p:nvPr/>
        </p:nvPicPr>
        <p:blipFill>
          <a:blip r:embed="rId2"/>
          <a:stretch>
            <a:fillRect/>
          </a:stretch>
        </p:blipFill>
        <p:spPr>
          <a:xfrm>
            <a:off x="2881493" y="145619"/>
            <a:ext cx="3381015" cy="485778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92D0099F-6C2A-9BDC-ECA2-48938529E483}"/>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5476618-8A6F-D2E4-1C59-28FA277E9AB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7669618E-7F6F-D739-0808-6929AE4B689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DD342229-3A21-DB91-43B2-6A80BF30F6EE}"/>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74E3E6B6-F679-6321-CD3D-C6EC3AD2D3F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7C7573B6-AFA7-449F-FCF0-D3C88B9BF8F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614772"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a:t>
              </a: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2266376"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2046578" y="12282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15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2"/>
                                        </p:tgtEl>
                                        <p:attrNameLst>
                                          <p:attrName>ppt_x</p:attrName>
                                        </p:attrNameLst>
                                      </p:cBhvr>
                                      <p:tavLst>
                                        <p:tav tm="0">
                                          <p:val>
                                            <p:strVal val="ppt_x"/>
                                          </p:val>
                                        </p:tav>
                                        <p:tav tm="100000">
                                          <p:val>
                                            <p:strVal val="ppt_x"/>
                                          </p:val>
                                        </p:tav>
                                      </p:tavLst>
                                    </p:anim>
                                    <p:anim calcmode="lin" valueType="num">
                                      <p:cBhvr additive="base">
                                        <p:cTn id="62" dur="500"/>
                                        <p:tgtEl>
                                          <p:spTgt spid="12"/>
                                        </p:tgtEl>
                                        <p:attrNameLst>
                                          <p:attrName>ppt_y</p:attrName>
                                        </p:attrNameLst>
                                      </p:cBhvr>
                                      <p:tavLst>
                                        <p:tav tm="0">
                                          <p:val>
                                            <p:strVal val="ppt_y"/>
                                          </p:val>
                                        </p:tav>
                                        <p:tav tm="100000">
                                          <p:val>
                                            <p:strVal val="1+ppt_h/2"/>
                                          </p:val>
                                        </p:tav>
                                      </p:tavLst>
                                    </p:anim>
                                    <p:set>
                                      <p:cBhvr>
                                        <p:cTn id="6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504BEEF6-FE18-AFFF-00A2-FD11EF2BB05A}"/>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BCA645CF-6D4D-9737-FE44-94FF3D18CEF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6A5DB67B-258D-2C8E-80AF-E7C8E8A7031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81990D1C-A8B7-39F8-9813-BDB844F90164}"/>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D1B0A89E-F341-E759-4E63-7E0F92D143D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1A6A8AB1-0FA1-2FF2-58F0-6CB1BA25F31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563</Words>
  <Application>Microsoft Office PowerPoint</Application>
  <PresentationFormat>On-screen Show (16:9)</PresentationFormat>
  <Paragraphs>93</Paragraphs>
  <Slides>9</Slides>
  <Notes>2</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Barrio</vt:lpstr>
      <vt:lpstr>Comic Sans MS</vt:lpstr>
      <vt:lpstr>Titan One</vt:lpstr>
      <vt:lpstr>Arial</vt:lpstr>
      <vt:lpstr>Calibri</vt:lpstr>
      <vt:lpstr>Wingdings</vt:lpstr>
      <vt:lpstr>Catamaran</vt:lpstr>
      <vt:lpstr>Didact Gothic</vt:lpstr>
      <vt:lpstr>Pedagogical Education by Slidesgo</vt:lpstr>
      <vt:lpstr>Elementary School Newsletter</vt:lpstr>
      <vt:lpstr>1_Elementary School Newsletter</vt:lpstr>
      <vt:lpstr>2_Elementary School Newsletter</vt:lpstr>
      <vt:lpstr>Intro lesson</vt:lpstr>
      <vt:lpstr>PowerPoint Presentation</vt:lpstr>
      <vt:lpstr>Hello!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113</cp:revision>
  <dcterms:modified xsi:type="dcterms:W3CDTF">2023-06-15T09:25:53Z</dcterms:modified>
</cp:coreProperties>
</file>